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9" r:id="rId1"/>
  </p:sldMasterIdLst>
  <p:notesMasterIdLst>
    <p:notesMasterId r:id="rId48"/>
  </p:notesMasterIdLst>
  <p:sldIdLst>
    <p:sldId id="256" r:id="rId2"/>
    <p:sldId id="258" r:id="rId3"/>
    <p:sldId id="257" r:id="rId4"/>
    <p:sldId id="265" r:id="rId5"/>
    <p:sldId id="261" r:id="rId6"/>
    <p:sldId id="306" r:id="rId7"/>
    <p:sldId id="307" r:id="rId8"/>
    <p:sldId id="260" r:id="rId9"/>
    <p:sldId id="259" r:id="rId10"/>
    <p:sldId id="262" r:id="rId11"/>
    <p:sldId id="263" r:id="rId12"/>
    <p:sldId id="264" r:id="rId13"/>
    <p:sldId id="267" r:id="rId14"/>
    <p:sldId id="304" r:id="rId15"/>
    <p:sldId id="268" r:id="rId16"/>
    <p:sldId id="270" r:id="rId17"/>
    <p:sldId id="269" r:id="rId18"/>
    <p:sldId id="298" r:id="rId19"/>
    <p:sldId id="272" r:id="rId20"/>
    <p:sldId id="273" r:id="rId21"/>
    <p:sldId id="281" r:id="rId22"/>
    <p:sldId id="282" r:id="rId23"/>
    <p:sldId id="280" r:id="rId24"/>
    <p:sldId id="271" r:id="rId25"/>
    <p:sldId id="283" r:id="rId26"/>
    <p:sldId id="274" r:id="rId27"/>
    <p:sldId id="276" r:id="rId28"/>
    <p:sldId id="275" r:id="rId29"/>
    <p:sldId id="305" r:id="rId30"/>
    <p:sldId id="287" r:id="rId31"/>
    <p:sldId id="277" r:id="rId32"/>
    <p:sldId id="284" r:id="rId33"/>
    <p:sldId id="295" r:id="rId34"/>
    <p:sldId id="309" r:id="rId35"/>
    <p:sldId id="310" r:id="rId36"/>
    <p:sldId id="285" r:id="rId37"/>
    <p:sldId id="279" r:id="rId38"/>
    <p:sldId id="289" r:id="rId39"/>
    <p:sldId id="290" r:id="rId40"/>
    <p:sldId id="293" r:id="rId41"/>
    <p:sldId id="294" r:id="rId42"/>
    <p:sldId id="292" r:id="rId43"/>
    <p:sldId id="291" r:id="rId44"/>
    <p:sldId id="311" r:id="rId45"/>
    <p:sldId id="288" r:id="rId46"/>
    <p:sldId id="296" r:id="rId4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5" d="100"/>
          <a:sy n="75" d="100"/>
        </p:scale>
        <p:origin x="516" y="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36783237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5"/>
        <p:cNvGrpSpPr/>
        <p:nvPr/>
      </p:nvGrpSpPr>
      <p:grpSpPr>
        <a:xfrm>
          <a:off x="0" y="0"/>
          <a:ext cx="0" cy="0"/>
          <a:chOff x="0" y="0"/>
          <a:chExt cx="0" cy="0"/>
        </a:xfrm>
      </p:grpSpPr>
      <p:sp>
        <p:nvSpPr>
          <p:cNvPr id="536" name="Google Shape;536;ga073618e60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7" name="Google Shape;537;ga073618e60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2"/>
        <p:cNvGrpSpPr/>
        <p:nvPr/>
      </p:nvGrpSpPr>
      <p:grpSpPr>
        <a:xfrm>
          <a:off x="0" y="0"/>
          <a:ext cx="0" cy="0"/>
          <a:chOff x="0" y="0"/>
          <a:chExt cx="0" cy="0"/>
        </a:xfrm>
      </p:grpSpPr>
      <p:sp>
        <p:nvSpPr>
          <p:cNvPr id="603" name="Google Shape;603;ga073618e60_0_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4" name="Google Shape;604;ga073618e60_0_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2"/>
        <p:cNvGrpSpPr/>
        <p:nvPr/>
      </p:nvGrpSpPr>
      <p:grpSpPr>
        <a:xfrm>
          <a:off x="0" y="0"/>
          <a:ext cx="0" cy="0"/>
          <a:chOff x="0" y="0"/>
          <a:chExt cx="0" cy="0"/>
        </a:xfrm>
      </p:grpSpPr>
      <p:sp>
        <p:nvSpPr>
          <p:cNvPr id="673" name="Google Shape;673;ga073618e60_0_1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4" name="Google Shape;674;ga073618e60_0_1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3"/>
        <p:cNvGrpSpPr/>
        <p:nvPr/>
      </p:nvGrpSpPr>
      <p:grpSpPr>
        <a:xfrm>
          <a:off x="0" y="0"/>
          <a:ext cx="0" cy="0"/>
          <a:chOff x="0" y="0"/>
          <a:chExt cx="0" cy="0"/>
        </a:xfrm>
      </p:grpSpPr>
      <p:sp>
        <p:nvSpPr>
          <p:cNvPr id="684" name="Google Shape;684;ga073618e60_0_1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5" name="Google Shape;685;ga073618e60_0_1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7"/>
        <p:cNvGrpSpPr/>
        <p:nvPr/>
      </p:nvGrpSpPr>
      <p:grpSpPr>
        <a:xfrm>
          <a:off x="0" y="0"/>
          <a:ext cx="0" cy="0"/>
          <a:chOff x="0" y="0"/>
          <a:chExt cx="0" cy="0"/>
        </a:xfrm>
      </p:grpSpPr>
      <p:sp>
        <p:nvSpPr>
          <p:cNvPr id="718" name="Google Shape;718;ga073618e60_0_2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9" name="Google Shape;719;ga073618e60_0_2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0"/>
        <p:cNvGrpSpPr/>
        <p:nvPr/>
      </p:nvGrpSpPr>
      <p:grpSpPr>
        <a:xfrm>
          <a:off x="0" y="0"/>
          <a:ext cx="0" cy="0"/>
          <a:chOff x="0" y="0"/>
          <a:chExt cx="0" cy="0"/>
        </a:xfrm>
      </p:grpSpPr>
      <p:sp>
        <p:nvSpPr>
          <p:cNvPr id="701" name="Google Shape;701;ga073618e60_0_1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2" name="Google Shape;702;ga073618e60_0_1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3"/>
        <p:cNvGrpSpPr/>
        <p:nvPr/>
      </p:nvGrpSpPr>
      <p:grpSpPr>
        <a:xfrm>
          <a:off x="0" y="0"/>
          <a:ext cx="0" cy="0"/>
          <a:chOff x="0" y="0"/>
          <a:chExt cx="0" cy="0"/>
        </a:xfrm>
      </p:grpSpPr>
      <p:sp>
        <p:nvSpPr>
          <p:cNvPr id="954" name="Google Shape;954;ga073618e60_0_6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5" name="Google Shape;955;ga073618e60_0_6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1"/>
        <p:cNvGrpSpPr/>
        <p:nvPr/>
      </p:nvGrpSpPr>
      <p:grpSpPr>
        <a:xfrm>
          <a:off x="0" y="0"/>
          <a:ext cx="0" cy="0"/>
          <a:chOff x="0" y="0"/>
          <a:chExt cx="0" cy="0"/>
        </a:xfrm>
      </p:grpSpPr>
      <p:sp>
        <p:nvSpPr>
          <p:cNvPr id="972" name="Google Shape;972;ga073618e60_0_6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3" name="Google Shape;973;ga073618e60_0_6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0"/>
        <p:cNvGrpSpPr/>
        <p:nvPr/>
      </p:nvGrpSpPr>
      <p:grpSpPr>
        <a:xfrm>
          <a:off x="0" y="0"/>
          <a:ext cx="0" cy="0"/>
          <a:chOff x="0" y="0"/>
          <a:chExt cx="0" cy="0"/>
        </a:xfrm>
      </p:grpSpPr>
      <p:sp>
        <p:nvSpPr>
          <p:cNvPr id="701" name="Google Shape;701;ga073618e60_0_1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2" name="Google Shape;702;ga073618e60_0_1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5241887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8"/>
        <p:cNvGrpSpPr/>
        <p:nvPr/>
      </p:nvGrpSpPr>
      <p:grpSpPr>
        <a:xfrm>
          <a:off x="0" y="0"/>
          <a:ext cx="0" cy="0"/>
          <a:chOff x="0" y="0"/>
          <a:chExt cx="0" cy="0"/>
        </a:xfrm>
      </p:grpSpPr>
      <p:sp>
        <p:nvSpPr>
          <p:cNvPr id="939" name="Google Shape;939;ga073618e60_0_6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0" name="Google Shape;940;ga073618e60_0_6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6"/>
        <p:cNvGrpSpPr/>
        <p:nvPr/>
      </p:nvGrpSpPr>
      <p:grpSpPr>
        <a:xfrm>
          <a:off x="0" y="0"/>
          <a:ext cx="0" cy="0"/>
          <a:chOff x="0" y="0"/>
          <a:chExt cx="0" cy="0"/>
        </a:xfrm>
      </p:grpSpPr>
      <p:sp>
        <p:nvSpPr>
          <p:cNvPr id="987" name="Google Shape;987;ga073618e60_0_7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8" name="Google Shape;988;ga073618e60_0_7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8"/>
        <p:cNvGrpSpPr/>
        <p:nvPr/>
      </p:nvGrpSpPr>
      <p:grpSpPr>
        <a:xfrm>
          <a:off x="0" y="0"/>
          <a:ext cx="0" cy="0"/>
          <a:chOff x="0" y="0"/>
          <a:chExt cx="0" cy="0"/>
        </a:xfrm>
      </p:grpSpPr>
      <p:sp>
        <p:nvSpPr>
          <p:cNvPr id="549" name="Google Shape;549;ga073618e60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50" name="Google Shape;550;ga073618e60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0"/>
        <p:cNvGrpSpPr/>
        <p:nvPr/>
      </p:nvGrpSpPr>
      <p:grpSpPr>
        <a:xfrm>
          <a:off x="0" y="0"/>
          <a:ext cx="0" cy="0"/>
          <a:chOff x="0" y="0"/>
          <a:chExt cx="0" cy="0"/>
        </a:xfrm>
      </p:grpSpPr>
      <p:sp>
        <p:nvSpPr>
          <p:cNvPr id="1011" name="Google Shape;1011;ga073618e60_0_7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2" name="Google Shape;1012;ga073618e60_0_7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8"/>
        <p:cNvGrpSpPr/>
        <p:nvPr/>
      </p:nvGrpSpPr>
      <p:grpSpPr>
        <a:xfrm>
          <a:off x="0" y="0"/>
          <a:ext cx="0" cy="0"/>
          <a:chOff x="0" y="0"/>
          <a:chExt cx="0" cy="0"/>
        </a:xfrm>
      </p:grpSpPr>
      <p:sp>
        <p:nvSpPr>
          <p:cNvPr id="999" name="Google Shape;999;ga073618e60_0_7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0" name="Google Shape;1000;ga073618e60_0_7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3"/>
        <p:cNvGrpSpPr/>
        <p:nvPr/>
      </p:nvGrpSpPr>
      <p:grpSpPr>
        <a:xfrm>
          <a:off x="0" y="0"/>
          <a:ext cx="0" cy="0"/>
          <a:chOff x="0" y="0"/>
          <a:chExt cx="0" cy="0"/>
        </a:xfrm>
      </p:grpSpPr>
      <p:sp>
        <p:nvSpPr>
          <p:cNvPr id="1024" name="Google Shape;1024;ga073618e60_0_9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5" name="Google Shape;1025;ga073618e60_0_9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0"/>
        <p:cNvGrpSpPr/>
        <p:nvPr/>
      </p:nvGrpSpPr>
      <p:grpSpPr>
        <a:xfrm>
          <a:off x="0" y="0"/>
          <a:ext cx="0" cy="0"/>
          <a:chOff x="0" y="0"/>
          <a:chExt cx="0" cy="0"/>
        </a:xfrm>
      </p:grpSpPr>
      <p:sp>
        <p:nvSpPr>
          <p:cNvPr id="1331" name="Google Shape;1331;ga0744a8d92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2" name="Google Shape;1332;ga0744a8d92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1"/>
        <p:cNvGrpSpPr/>
        <p:nvPr/>
      </p:nvGrpSpPr>
      <p:grpSpPr>
        <a:xfrm>
          <a:off x="0" y="0"/>
          <a:ext cx="0" cy="0"/>
          <a:chOff x="0" y="0"/>
          <a:chExt cx="0" cy="0"/>
        </a:xfrm>
      </p:grpSpPr>
      <p:sp>
        <p:nvSpPr>
          <p:cNvPr id="542" name="Google Shape;542;ga073618e60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3" name="Google Shape;543;ga073618e60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8"/>
        <p:cNvGrpSpPr/>
        <p:nvPr/>
      </p:nvGrpSpPr>
      <p:grpSpPr>
        <a:xfrm>
          <a:off x="0" y="0"/>
          <a:ext cx="0" cy="0"/>
          <a:chOff x="0" y="0"/>
          <a:chExt cx="0" cy="0"/>
        </a:xfrm>
      </p:grpSpPr>
      <p:sp>
        <p:nvSpPr>
          <p:cNvPr id="609" name="Google Shape;609;ga073618e60_0_1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0" name="Google Shape;610;ga073618e60_0_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6"/>
        <p:cNvGrpSpPr/>
        <p:nvPr/>
      </p:nvGrpSpPr>
      <p:grpSpPr>
        <a:xfrm>
          <a:off x="0" y="0"/>
          <a:ext cx="0" cy="0"/>
          <a:chOff x="0" y="0"/>
          <a:chExt cx="0" cy="0"/>
        </a:xfrm>
      </p:grpSpPr>
      <p:sp>
        <p:nvSpPr>
          <p:cNvPr id="577" name="Google Shape;577;ga073618e60_0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8" name="Google Shape;578;ga073618e60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9"/>
        <p:cNvGrpSpPr/>
        <p:nvPr/>
      </p:nvGrpSpPr>
      <p:grpSpPr>
        <a:xfrm>
          <a:off x="0" y="0"/>
          <a:ext cx="0" cy="0"/>
          <a:chOff x="0" y="0"/>
          <a:chExt cx="0" cy="0"/>
        </a:xfrm>
      </p:grpSpPr>
      <p:sp>
        <p:nvSpPr>
          <p:cNvPr id="570" name="Google Shape;570;ga073618e60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1" name="Google Shape;571;ga073618e60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1"/>
        <p:cNvGrpSpPr/>
        <p:nvPr/>
      </p:nvGrpSpPr>
      <p:grpSpPr>
        <a:xfrm>
          <a:off x="0" y="0"/>
          <a:ext cx="0" cy="0"/>
          <a:chOff x="0" y="0"/>
          <a:chExt cx="0" cy="0"/>
        </a:xfrm>
      </p:grpSpPr>
      <p:sp>
        <p:nvSpPr>
          <p:cNvPr id="562" name="Google Shape;562;ga073618e60_0_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3" name="Google Shape;563;ga073618e60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5"/>
        <p:cNvGrpSpPr/>
        <p:nvPr/>
      </p:nvGrpSpPr>
      <p:grpSpPr>
        <a:xfrm>
          <a:off x="0" y="0"/>
          <a:ext cx="0" cy="0"/>
          <a:chOff x="0" y="0"/>
          <a:chExt cx="0" cy="0"/>
        </a:xfrm>
      </p:grpSpPr>
      <p:sp>
        <p:nvSpPr>
          <p:cNvPr id="586" name="Google Shape;586;ga073618e60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7" name="Google Shape;587;ga073618e60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1"/>
        <p:cNvGrpSpPr/>
        <p:nvPr/>
      </p:nvGrpSpPr>
      <p:grpSpPr>
        <a:xfrm>
          <a:off x="0" y="0"/>
          <a:ext cx="0" cy="0"/>
          <a:chOff x="0" y="0"/>
          <a:chExt cx="0" cy="0"/>
        </a:xfrm>
      </p:grpSpPr>
      <p:sp>
        <p:nvSpPr>
          <p:cNvPr id="592" name="Google Shape;592;ga073618e60_0_1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3" name="Google Shape;593;ga073618e60_0_1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www.facebook.com/SlidesManiaSM/" TargetMode="External"/><Relationship Id="rId7" Type="http://schemas.openxmlformats.org/officeDocument/2006/relationships/hyperlink" Target="https://www.pinterest.com/slidesmania/" TargetMode="External"/><Relationship Id="rId2" Type="http://schemas.openxmlformats.org/officeDocument/2006/relationships/hyperlink" Target="https://slidesmania.com/questions-powerpoint-google-slides/can-i-use-these-templates/" TargetMode="External"/><Relationship Id="rId1" Type="http://schemas.openxmlformats.org/officeDocument/2006/relationships/slideMaster" Target="../slideMasters/slideMaster1.xml"/><Relationship Id="rId6" Type="http://schemas.openxmlformats.org/officeDocument/2006/relationships/image" Target="../media/image2.png"/><Relationship Id="rId11" Type="http://schemas.openxmlformats.org/officeDocument/2006/relationships/image" Target="../media/image5.png"/><Relationship Id="rId5" Type="http://schemas.openxmlformats.org/officeDocument/2006/relationships/hyperlink" Target="https://twitter.com/SlidesManiaSM/" TargetMode="External"/><Relationship Id="rId10" Type="http://schemas.openxmlformats.org/officeDocument/2006/relationships/image" Target="../media/image4.png"/><Relationship Id="rId4" Type="http://schemas.openxmlformats.org/officeDocument/2006/relationships/image" Target="../media/image1.png"/><Relationship Id="rId9" Type="http://schemas.openxmlformats.org/officeDocument/2006/relationships/hyperlink" Target="https://www.instagram.com/slidesmania/"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001 Title">
  <p:cSld name="CUSTOM">
    <p:spTree>
      <p:nvGrpSpPr>
        <p:cNvPr id="1" name="Shape 10"/>
        <p:cNvGrpSpPr/>
        <p:nvPr/>
      </p:nvGrpSpPr>
      <p:grpSpPr>
        <a:xfrm>
          <a:off x="0" y="0"/>
          <a:ext cx="0" cy="0"/>
          <a:chOff x="0" y="0"/>
          <a:chExt cx="0" cy="0"/>
        </a:xfrm>
      </p:grpSpPr>
      <p:sp>
        <p:nvSpPr>
          <p:cNvPr id="11" name="Google Shape;11;p2"/>
          <p:cNvSpPr txBox="1">
            <a:spLocks noGrp="1"/>
          </p:cNvSpPr>
          <p:nvPr>
            <p:ph type="title"/>
          </p:nvPr>
        </p:nvSpPr>
        <p:spPr>
          <a:xfrm>
            <a:off x="415600" y="1964971"/>
            <a:ext cx="11360700" cy="2291100"/>
          </a:xfrm>
          <a:prstGeom prst="rect">
            <a:avLst/>
          </a:prstGeom>
        </p:spPr>
        <p:txBody>
          <a:bodyPr spcFirstLastPara="1" wrap="square" lIns="121900" tIns="121900" rIns="121900" bIns="121900" anchor="ctr" anchorCtr="0">
            <a:noAutofit/>
          </a:bodyPr>
          <a:lstStyle>
            <a:lvl1pPr lvl="0" algn="ctr">
              <a:spcBef>
                <a:spcPts val="0"/>
              </a:spcBef>
              <a:spcAft>
                <a:spcPts val="0"/>
              </a:spcAft>
              <a:buSzPts val="7000"/>
              <a:buNone/>
              <a:defRPr sz="7000"/>
            </a:lvl1pPr>
            <a:lvl2pPr lvl="1" algn="ctr">
              <a:spcBef>
                <a:spcPts val="0"/>
              </a:spcBef>
              <a:spcAft>
                <a:spcPts val="0"/>
              </a:spcAft>
              <a:buSzPts val="7000"/>
              <a:buNone/>
              <a:defRPr sz="7000"/>
            </a:lvl2pPr>
            <a:lvl3pPr lvl="2" algn="ctr">
              <a:spcBef>
                <a:spcPts val="0"/>
              </a:spcBef>
              <a:spcAft>
                <a:spcPts val="0"/>
              </a:spcAft>
              <a:buSzPts val="7000"/>
              <a:buNone/>
              <a:defRPr sz="7000"/>
            </a:lvl3pPr>
            <a:lvl4pPr lvl="3" algn="ctr">
              <a:spcBef>
                <a:spcPts val="0"/>
              </a:spcBef>
              <a:spcAft>
                <a:spcPts val="0"/>
              </a:spcAft>
              <a:buSzPts val="7000"/>
              <a:buNone/>
              <a:defRPr sz="7000"/>
            </a:lvl4pPr>
            <a:lvl5pPr lvl="4" algn="ctr">
              <a:spcBef>
                <a:spcPts val="0"/>
              </a:spcBef>
              <a:spcAft>
                <a:spcPts val="0"/>
              </a:spcAft>
              <a:buSzPts val="7000"/>
              <a:buNone/>
              <a:defRPr sz="7000"/>
            </a:lvl5pPr>
            <a:lvl6pPr lvl="5" algn="ctr">
              <a:spcBef>
                <a:spcPts val="0"/>
              </a:spcBef>
              <a:spcAft>
                <a:spcPts val="0"/>
              </a:spcAft>
              <a:buSzPts val="7000"/>
              <a:buNone/>
              <a:defRPr sz="7000"/>
            </a:lvl6pPr>
            <a:lvl7pPr lvl="6" algn="ctr">
              <a:spcBef>
                <a:spcPts val="0"/>
              </a:spcBef>
              <a:spcAft>
                <a:spcPts val="0"/>
              </a:spcAft>
              <a:buSzPts val="7000"/>
              <a:buNone/>
              <a:defRPr sz="7000"/>
            </a:lvl7pPr>
            <a:lvl8pPr lvl="7" algn="ctr">
              <a:spcBef>
                <a:spcPts val="0"/>
              </a:spcBef>
              <a:spcAft>
                <a:spcPts val="0"/>
              </a:spcAft>
              <a:buSzPts val="7000"/>
              <a:buNone/>
              <a:defRPr sz="7000"/>
            </a:lvl8pPr>
            <a:lvl9pPr lvl="8" algn="ctr">
              <a:spcBef>
                <a:spcPts val="0"/>
              </a:spcBef>
              <a:spcAft>
                <a:spcPts val="0"/>
              </a:spcAft>
              <a:buSzPts val="7000"/>
              <a:buNone/>
              <a:defRPr sz="7000"/>
            </a:lvl9pPr>
          </a:lstStyle>
          <a:p>
            <a:endParaRPr/>
          </a:p>
        </p:txBody>
      </p:sp>
      <p:sp>
        <p:nvSpPr>
          <p:cNvPr id="12" name="Google Shape;12;p2"/>
          <p:cNvSpPr/>
          <p:nvPr/>
        </p:nvSpPr>
        <p:spPr>
          <a:xfrm>
            <a:off x="-17" y="3969229"/>
            <a:ext cx="11090467" cy="2888651"/>
          </a:xfrm>
          <a:custGeom>
            <a:avLst/>
            <a:gdLst/>
            <a:ahLst/>
            <a:cxnLst/>
            <a:rect l="l" t="t" r="r" b="b"/>
            <a:pathLst>
              <a:path w="2592745" h="675313" extrusionOk="0">
                <a:moveTo>
                  <a:pt x="0" y="0"/>
                </a:moveTo>
                <a:cubicBezTo>
                  <a:pt x="100515" y="96959"/>
                  <a:pt x="189388" y="176002"/>
                  <a:pt x="259689" y="236225"/>
                </a:cubicBezTo>
                <a:cubicBezTo>
                  <a:pt x="363216" y="324940"/>
                  <a:pt x="447220" y="449688"/>
                  <a:pt x="653005" y="439157"/>
                </a:cubicBezTo>
                <a:cubicBezTo>
                  <a:pt x="1012869" y="420743"/>
                  <a:pt x="1098797" y="172039"/>
                  <a:pt x="1437689" y="192785"/>
                </a:cubicBezTo>
                <a:cubicBezTo>
                  <a:pt x="1909188" y="221662"/>
                  <a:pt x="2325175" y="509934"/>
                  <a:pt x="2592745" y="675314"/>
                </a:cubicBezTo>
                <a:cubicBezTo>
                  <a:pt x="1728497" y="675314"/>
                  <a:pt x="864249" y="675314"/>
                  <a:pt x="23" y="675314"/>
                </a:cubicBezTo>
                <a:cubicBezTo>
                  <a:pt x="0" y="450209"/>
                  <a:pt x="0" y="225105"/>
                  <a:pt x="0" y="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 name="Google Shape;13;p2"/>
          <p:cNvSpPr/>
          <p:nvPr/>
        </p:nvSpPr>
        <p:spPr>
          <a:xfrm>
            <a:off x="-104230" y="-91747"/>
            <a:ext cx="3770950" cy="2448713"/>
          </a:xfrm>
          <a:custGeom>
            <a:avLst/>
            <a:gdLst/>
            <a:ahLst/>
            <a:cxnLst/>
            <a:rect l="l" t="t" r="r" b="b"/>
            <a:pathLst>
              <a:path w="530000" h="344162" extrusionOk="0">
                <a:moveTo>
                  <a:pt x="0" y="285644"/>
                </a:moveTo>
                <a:cubicBezTo>
                  <a:pt x="30485" y="336966"/>
                  <a:pt x="53066" y="344984"/>
                  <a:pt x="67289" y="344101"/>
                </a:cubicBezTo>
                <a:cubicBezTo>
                  <a:pt x="137658" y="339729"/>
                  <a:pt x="178698" y="240438"/>
                  <a:pt x="242023" y="99201"/>
                </a:cubicBezTo>
                <a:cubicBezTo>
                  <a:pt x="275769" y="23939"/>
                  <a:pt x="393633" y="27518"/>
                  <a:pt x="393633" y="27518"/>
                </a:cubicBezTo>
                <a:cubicBezTo>
                  <a:pt x="413473" y="29353"/>
                  <a:pt x="441172" y="34879"/>
                  <a:pt x="478860" y="27518"/>
                </a:cubicBezTo>
                <a:cubicBezTo>
                  <a:pt x="500874" y="23215"/>
                  <a:pt x="518336" y="16080"/>
                  <a:pt x="530000" y="10464"/>
                </a:cubicBezTo>
                <a:cubicBezTo>
                  <a:pt x="353341" y="6976"/>
                  <a:pt x="176659" y="3488"/>
                  <a:pt x="0" y="0"/>
                </a:cubicBezTo>
                <a:cubicBezTo>
                  <a:pt x="0" y="95192"/>
                  <a:pt x="0" y="190429"/>
                  <a:pt x="0" y="285644"/>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 name="Google Shape;14;p2"/>
          <p:cNvSpPr/>
          <p:nvPr/>
        </p:nvSpPr>
        <p:spPr>
          <a:xfrm>
            <a:off x="8767173" y="-91759"/>
            <a:ext cx="3653618" cy="2291158"/>
          </a:xfrm>
          <a:custGeom>
            <a:avLst/>
            <a:gdLst/>
            <a:ahLst/>
            <a:cxnLst/>
            <a:rect l="l" t="t" r="r" b="b"/>
            <a:pathLst>
              <a:path w="524380" h="328835" extrusionOk="0">
                <a:moveTo>
                  <a:pt x="767" y="0"/>
                </a:moveTo>
                <a:cubicBezTo>
                  <a:pt x="-750" y="12049"/>
                  <a:pt x="-795" y="28786"/>
                  <a:pt x="8083" y="43916"/>
                </a:cubicBezTo>
                <a:cubicBezTo>
                  <a:pt x="22374" y="68331"/>
                  <a:pt x="47967" y="68376"/>
                  <a:pt x="71408" y="82871"/>
                </a:cubicBezTo>
                <a:cubicBezTo>
                  <a:pt x="116162" y="110593"/>
                  <a:pt x="99470" y="157951"/>
                  <a:pt x="132288" y="199761"/>
                </a:cubicBezTo>
                <a:cubicBezTo>
                  <a:pt x="170541" y="248478"/>
                  <a:pt x="230062" y="231129"/>
                  <a:pt x="344166" y="258217"/>
                </a:cubicBezTo>
                <a:cubicBezTo>
                  <a:pt x="389350" y="268930"/>
                  <a:pt x="452109" y="288770"/>
                  <a:pt x="524381" y="328835"/>
                </a:cubicBezTo>
                <a:cubicBezTo>
                  <a:pt x="522750" y="219216"/>
                  <a:pt x="521142" y="109597"/>
                  <a:pt x="519511" y="0"/>
                </a:cubicBezTo>
                <a:cubicBezTo>
                  <a:pt x="346566" y="0"/>
                  <a:pt x="173667" y="0"/>
                  <a:pt x="767" y="0"/>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15" name="Google Shape;15;p2"/>
          <p:cNvGrpSpPr/>
          <p:nvPr/>
        </p:nvGrpSpPr>
        <p:grpSpPr>
          <a:xfrm>
            <a:off x="10809956" y="2843384"/>
            <a:ext cx="1654329" cy="1617109"/>
            <a:chOff x="5560039" y="3313909"/>
            <a:chExt cx="460060" cy="449684"/>
          </a:xfrm>
        </p:grpSpPr>
        <p:sp>
          <p:nvSpPr>
            <p:cNvPr id="16" name="Google Shape;16;p2"/>
            <p:cNvSpPr/>
            <p:nvPr/>
          </p:nvSpPr>
          <p:spPr>
            <a:xfrm>
              <a:off x="5677309" y="3313909"/>
              <a:ext cx="92320" cy="32065"/>
            </a:xfrm>
            <a:custGeom>
              <a:avLst/>
              <a:gdLst/>
              <a:ahLst/>
              <a:cxnLst/>
              <a:rect l="l" t="t" r="r" b="b"/>
              <a:pathLst>
                <a:path w="92320" h="32065" extrusionOk="0">
                  <a:moveTo>
                    <a:pt x="10178" y="32061"/>
                  </a:moveTo>
                  <a:cubicBezTo>
                    <a:pt x="35409" y="31200"/>
                    <a:pt x="60571" y="27214"/>
                    <a:pt x="84782" y="20057"/>
                  </a:cubicBezTo>
                  <a:cubicBezTo>
                    <a:pt x="89901" y="18540"/>
                    <a:pt x="93615" y="12832"/>
                    <a:pt x="91894" y="7510"/>
                  </a:cubicBezTo>
                  <a:cubicBezTo>
                    <a:pt x="90218" y="2346"/>
                    <a:pt x="84828" y="-1233"/>
                    <a:pt x="79347" y="398"/>
                  </a:cubicBezTo>
                  <a:cubicBezTo>
                    <a:pt x="67841" y="3795"/>
                    <a:pt x="56155" y="6513"/>
                    <a:pt x="44309" y="8461"/>
                  </a:cubicBezTo>
                  <a:cubicBezTo>
                    <a:pt x="42905" y="8687"/>
                    <a:pt x="41478" y="8914"/>
                    <a:pt x="40074" y="9118"/>
                  </a:cubicBezTo>
                  <a:cubicBezTo>
                    <a:pt x="39372" y="9231"/>
                    <a:pt x="38647" y="9322"/>
                    <a:pt x="37945" y="9435"/>
                  </a:cubicBezTo>
                  <a:cubicBezTo>
                    <a:pt x="37786" y="9457"/>
                    <a:pt x="37719" y="9457"/>
                    <a:pt x="37628" y="9480"/>
                  </a:cubicBezTo>
                  <a:cubicBezTo>
                    <a:pt x="37560" y="9480"/>
                    <a:pt x="37537" y="9480"/>
                    <a:pt x="37470" y="9503"/>
                  </a:cubicBezTo>
                  <a:cubicBezTo>
                    <a:pt x="34457" y="9888"/>
                    <a:pt x="31422" y="10227"/>
                    <a:pt x="28410" y="10522"/>
                  </a:cubicBezTo>
                  <a:cubicBezTo>
                    <a:pt x="22363" y="11111"/>
                    <a:pt x="16270" y="11496"/>
                    <a:pt x="10201" y="11700"/>
                  </a:cubicBezTo>
                  <a:cubicBezTo>
                    <a:pt x="4878" y="11881"/>
                    <a:pt x="-240" y="16252"/>
                    <a:pt x="9" y="21892"/>
                  </a:cubicBezTo>
                  <a:cubicBezTo>
                    <a:pt x="235" y="27237"/>
                    <a:pt x="4470" y="32242"/>
                    <a:pt x="10178" y="32061"/>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 name="Google Shape;17;p2"/>
            <p:cNvSpPr/>
            <p:nvPr/>
          </p:nvSpPr>
          <p:spPr>
            <a:xfrm>
              <a:off x="5626598" y="3363659"/>
              <a:ext cx="70877" cy="25415"/>
            </a:xfrm>
            <a:custGeom>
              <a:avLst/>
              <a:gdLst/>
              <a:ahLst/>
              <a:cxnLst/>
              <a:rect l="l" t="t" r="r" b="b"/>
              <a:pathLst>
                <a:path w="70877" h="25415" extrusionOk="0">
                  <a:moveTo>
                    <a:pt x="10223" y="25366"/>
                  </a:moveTo>
                  <a:cubicBezTo>
                    <a:pt x="28070" y="25751"/>
                    <a:pt x="45963" y="23871"/>
                    <a:pt x="63357" y="19953"/>
                  </a:cubicBezTo>
                  <a:cubicBezTo>
                    <a:pt x="68566" y="18775"/>
                    <a:pt x="72122" y="12479"/>
                    <a:pt x="70469" y="7406"/>
                  </a:cubicBezTo>
                  <a:cubicBezTo>
                    <a:pt x="68702" y="1947"/>
                    <a:pt x="63516" y="-974"/>
                    <a:pt x="57921" y="294"/>
                  </a:cubicBezTo>
                  <a:cubicBezTo>
                    <a:pt x="53799" y="1222"/>
                    <a:pt x="49632" y="2038"/>
                    <a:pt x="45464" y="2717"/>
                  </a:cubicBezTo>
                  <a:cubicBezTo>
                    <a:pt x="44491" y="2876"/>
                    <a:pt x="43539" y="3034"/>
                    <a:pt x="42566" y="3170"/>
                  </a:cubicBezTo>
                  <a:cubicBezTo>
                    <a:pt x="42475" y="3193"/>
                    <a:pt x="41161" y="3352"/>
                    <a:pt x="40776" y="3420"/>
                  </a:cubicBezTo>
                  <a:cubicBezTo>
                    <a:pt x="38874" y="3646"/>
                    <a:pt x="36994" y="3872"/>
                    <a:pt x="35091" y="4053"/>
                  </a:cubicBezTo>
                  <a:cubicBezTo>
                    <a:pt x="26825" y="4869"/>
                    <a:pt x="18513" y="5141"/>
                    <a:pt x="10201" y="4959"/>
                  </a:cubicBezTo>
                  <a:cubicBezTo>
                    <a:pt x="4878" y="4846"/>
                    <a:pt x="-240" y="9738"/>
                    <a:pt x="9" y="15151"/>
                  </a:cubicBezTo>
                  <a:cubicBezTo>
                    <a:pt x="281" y="20813"/>
                    <a:pt x="4516" y="25253"/>
                    <a:pt x="10223" y="25366"/>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 name="Google Shape;18;p2"/>
            <p:cNvSpPr/>
            <p:nvPr/>
          </p:nvSpPr>
          <p:spPr>
            <a:xfrm>
              <a:off x="5677420" y="3406396"/>
              <a:ext cx="83997" cy="31148"/>
            </a:xfrm>
            <a:custGeom>
              <a:avLst/>
              <a:gdLst/>
              <a:ahLst/>
              <a:cxnLst/>
              <a:rect l="l" t="t" r="r" b="b"/>
              <a:pathLst>
                <a:path w="83997" h="31148" extrusionOk="0">
                  <a:moveTo>
                    <a:pt x="83584" y="7452"/>
                  </a:moveTo>
                  <a:cubicBezTo>
                    <a:pt x="81862" y="2107"/>
                    <a:pt x="76585" y="-1087"/>
                    <a:pt x="71037" y="340"/>
                  </a:cubicBezTo>
                  <a:cubicBezTo>
                    <a:pt x="60799" y="2967"/>
                    <a:pt x="50449" y="5187"/>
                    <a:pt x="40030" y="6953"/>
                  </a:cubicBezTo>
                  <a:cubicBezTo>
                    <a:pt x="37517" y="7384"/>
                    <a:pt x="35003" y="7791"/>
                    <a:pt x="32466" y="8177"/>
                  </a:cubicBezTo>
                  <a:cubicBezTo>
                    <a:pt x="31016" y="8403"/>
                    <a:pt x="29589" y="8607"/>
                    <a:pt x="28140" y="8811"/>
                  </a:cubicBezTo>
                  <a:cubicBezTo>
                    <a:pt x="27664" y="8879"/>
                    <a:pt x="27461" y="8901"/>
                    <a:pt x="27370" y="8924"/>
                  </a:cubicBezTo>
                  <a:cubicBezTo>
                    <a:pt x="27257" y="8947"/>
                    <a:pt x="27030" y="8969"/>
                    <a:pt x="26509" y="9015"/>
                  </a:cubicBezTo>
                  <a:cubicBezTo>
                    <a:pt x="21074" y="9671"/>
                    <a:pt x="15638" y="10260"/>
                    <a:pt x="10202" y="10736"/>
                  </a:cubicBezTo>
                  <a:cubicBezTo>
                    <a:pt x="4902" y="11189"/>
                    <a:pt x="-261" y="15107"/>
                    <a:pt x="10" y="20928"/>
                  </a:cubicBezTo>
                  <a:cubicBezTo>
                    <a:pt x="237" y="26069"/>
                    <a:pt x="4518" y="31595"/>
                    <a:pt x="10202" y="31120"/>
                  </a:cubicBezTo>
                  <a:cubicBezTo>
                    <a:pt x="32557" y="29217"/>
                    <a:pt x="54729" y="25548"/>
                    <a:pt x="76472" y="19999"/>
                  </a:cubicBezTo>
                  <a:cubicBezTo>
                    <a:pt x="81636" y="18663"/>
                    <a:pt x="85260" y="12616"/>
                    <a:pt x="83584" y="7452"/>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 name="Google Shape;19;p2"/>
            <p:cNvSpPr/>
            <p:nvPr/>
          </p:nvSpPr>
          <p:spPr>
            <a:xfrm>
              <a:off x="5754383" y="3379621"/>
              <a:ext cx="97597" cy="23863"/>
            </a:xfrm>
            <a:custGeom>
              <a:avLst/>
              <a:gdLst/>
              <a:ahLst/>
              <a:cxnLst/>
              <a:rect l="l" t="t" r="r" b="b"/>
              <a:pathLst>
                <a:path w="97597" h="23863" extrusionOk="0">
                  <a:moveTo>
                    <a:pt x="7" y="12258"/>
                  </a:moveTo>
                  <a:cubicBezTo>
                    <a:pt x="279" y="18214"/>
                    <a:pt x="4492" y="21883"/>
                    <a:pt x="10199" y="22450"/>
                  </a:cubicBezTo>
                  <a:cubicBezTo>
                    <a:pt x="36879" y="25054"/>
                    <a:pt x="63627" y="23990"/>
                    <a:pt x="90103" y="19845"/>
                  </a:cubicBezTo>
                  <a:cubicBezTo>
                    <a:pt x="95381" y="19030"/>
                    <a:pt x="98778" y="12122"/>
                    <a:pt x="97215" y="7298"/>
                  </a:cubicBezTo>
                  <a:cubicBezTo>
                    <a:pt x="95358" y="1545"/>
                    <a:pt x="90330" y="-697"/>
                    <a:pt x="84668" y="186"/>
                  </a:cubicBezTo>
                  <a:cubicBezTo>
                    <a:pt x="81112" y="730"/>
                    <a:pt x="79776" y="933"/>
                    <a:pt x="76967" y="1273"/>
                  </a:cubicBezTo>
                  <a:cubicBezTo>
                    <a:pt x="73864" y="1658"/>
                    <a:pt x="70739" y="1998"/>
                    <a:pt x="67613" y="2270"/>
                  </a:cubicBezTo>
                  <a:cubicBezTo>
                    <a:pt x="61181" y="2859"/>
                    <a:pt x="54749" y="3244"/>
                    <a:pt x="48294" y="3402"/>
                  </a:cubicBezTo>
                  <a:cubicBezTo>
                    <a:pt x="35566" y="3742"/>
                    <a:pt x="22837" y="3266"/>
                    <a:pt x="10176" y="2043"/>
                  </a:cubicBezTo>
                  <a:cubicBezTo>
                    <a:pt x="4877" y="1545"/>
                    <a:pt x="-219" y="7116"/>
                    <a:pt x="7" y="12258"/>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 name="Google Shape;20;p2"/>
            <p:cNvSpPr/>
            <p:nvPr/>
          </p:nvSpPr>
          <p:spPr>
            <a:xfrm>
              <a:off x="5821106" y="3340451"/>
              <a:ext cx="84281" cy="23527"/>
            </a:xfrm>
            <a:custGeom>
              <a:avLst/>
              <a:gdLst/>
              <a:ahLst/>
              <a:cxnLst/>
              <a:rect l="l" t="t" r="r" b="b"/>
              <a:pathLst>
                <a:path w="84281" h="23527" extrusionOk="0">
                  <a:moveTo>
                    <a:pt x="10199" y="23026"/>
                  </a:moveTo>
                  <a:cubicBezTo>
                    <a:pt x="32485" y="24317"/>
                    <a:pt x="54704" y="23071"/>
                    <a:pt x="76786" y="19832"/>
                  </a:cubicBezTo>
                  <a:cubicBezTo>
                    <a:pt x="82086" y="19062"/>
                    <a:pt x="85460" y="12086"/>
                    <a:pt x="83898" y="7285"/>
                  </a:cubicBezTo>
                  <a:cubicBezTo>
                    <a:pt x="82018" y="1509"/>
                    <a:pt x="77035" y="-665"/>
                    <a:pt x="71350" y="173"/>
                  </a:cubicBezTo>
                  <a:cubicBezTo>
                    <a:pt x="68316" y="626"/>
                    <a:pt x="68338" y="626"/>
                    <a:pt x="65303" y="989"/>
                  </a:cubicBezTo>
                  <a:cubicBezTo>
                    <a:pt x="62744" y="1283"/>
                    <a:pt x="60185" y="1577"/>
                    <a:pt x="57625" y="1804"/>
                  </a:cubicBezTo>
                  <a:cubicBezTo>
                    <a:pt x="52303" y="2302"/>
                    <a:pt x="46980" y="2665"/>
                    <a:pt x="41658" y="2891"/>
                  </a:cubicBezTo>
                  <a:cubicBezTo>
                    <a:pt x="31172" y="3344"/>
                    <a:pt x="20685" y="3231"/>
                    <a:pt x="10199" y="2620"/>
                  </a:cubicBezTo>
                  <a:cubicBezTo>
                    <a:pt x="4877" y="2302"/>
                    <a:pt x="-219" y="7534"/>
                    <a:pt x="7" y="12811"/>
                  </a:cubicBezTo>
                  <a:cubicBezTo>
                    <a:pt x="256" y="18609"/>
                    <a:pt x="4492" y="22686"/>
                    <a:pt x="10199" y="23026"/>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 name="Google Shape;21;p2"/>
            <p:cNvSpPr/>
            <p:nvPr/>
          </p:nvSpPr>
          <p:spPr>
            <a:xfrm>
              <a:off x="5898291" y="3390305"/>
              <a:ext cx="105606" cy="23400"/>
            </a:xfrm>
            <a:custGeom>
              <a:avLst/>
              <a:gdLst/>
              <a:ahLst/>
              <a:cxnLst/>
              <a:rect l="l" t="t" r="r" b="b"/>
              <a:pathLst>
                <a:path w="105606" h="23400" extrusionOk="0">
                  <a:moveTo>
                    <a:pt x="9" y="12943"/>
                  </a:moveTo>
                  <a:cubicBezTo>
                    <a:pt x="258" y="18583"/>
                    <a:pt x="4493" y="22977"/>
                    <a:pt x="10201" y="23135"/>
                  </a:cubicBezTo>
                  <a:cubicBezTo>
                    <a:pt x="38625" y="23905"/>
                    <a:pt x="67094" y="22999"/>
                    <a:pt x="95405" y="20418"/>
                  </a:cubicBezTo>
                  <a:cubicBezTo>
                    <a:pt x="100705" y="19942"/>
                    <a:pt x="105868" y="16069"/>
                    <a:pt x="105597" y="10226"/>
                  </a:cubicBezTo>
                  <a:cubicBezTo>
                    <a:pt x="105370" y="5107"/>
                    <a:pt x="101090" y="-487"/>
                    <a:pt x="95405" y="34"/>
                  </a:cubicBezTo>
                  <a:cubicBezTo>
                    <a:pt x="67071" y="2616"/>
                    <a:pt x="38625" y="3522"/>
                    <a:pt x="10201" y="2752"/>
                  </a:cubicBezTo>
                  <a:cubicBezTo>
                    <a:pt x="4856" y="2616"/>
                    <a:pt x="-240" y="7530"/>
                    <a:pt x="9" y="12943"/>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 name="Google Shape;22;p2"/>
            <p:cNvSpPr/>
            <p:nvPr/>
          </p:nvSpPr>
          <p:spPr>
            <a:xfrm>
              <a:off x="5722139" y="3446620"/>
              <a:ext cx="963" cy="59"/>
            </a:xfrm>
            <a:custGeom>
              <a:avLst/>
              <a:gdLst/>
              <a:ahLst/>
              <a:cxnLst/>
              <a:rect l="l" t="t" r="r" b="b"/>
              <a:pathLst>
                <a:path w="963" h="59" extrusionOk="0">
                  <a:moveTo>
                    <a:pt x="0" y="0"/>
                  </a:moveTo>
                  <a:cubicBezTo>
                    <a:pt x="793" y="68"/>
                    <a:pt x="1699" y="90"/>
                    <a:pt x="0" y="0"/>
                  </a:cubicBezTo>
                  <a:lnTo>
                    <a:pt x="0" y="0"/>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 name="Google Shape;23;p2"/>
            <p:cNvSpPr/>
            <p:nvPr/>
          </p:nvSpPr>
          <p:spPr>
            <a:xfrm>
              <a:off x="5703844" y="3445452"/>
              <a:ext cx="57732" cy="22516"/>
            </a:xfrm>
            <a:custGeom>
              <a:avLst/>
              <a:gdLst/>
              <a:ahLst/>
              <a:cxnLst/>
              <a:rect l="l" t="t" r="r" b="b"/>
              <a:pathLst>
                <a:path w="57732" h="22516" extrusionOk="0">
                  <a:moveTo>
                    <a:pt x="7378" y="19921"/>
                  </a:moveTo>
                  <a:cubicBezTo>
                    <a:pt x="20627" y="22435"/>
                    <a:pt x="34103" y="23251"/>
                    <a:pt x="47534" y="21801"/>
                  </a:cubicBezTo>
                  <a:cubicBezTo>
                    <a:pt x="50319" y="21507"/>
                    <a:pt x="52698" y="20872"/>
                    <a:pt x="54736" y="18811"/>
                  </a:cubicBezTo>
                  <a:cubicBezTo>
                    <a:pt x="56503" y="17045"/>
                    <a:pt x="57839" y="14146"/>
                    <a:pt x="57726" y="11609"/>
                  </a:cubicBezTo>
                  <a:cubicBezTo>
                    <a:pt x="57499" y="6581"/>
                    <a:pt x="53218" y="806"/>
                    <a:pt x="47534" y="1417"/>
                  </a:cubicBezTo>
                  <a:cubicBezTo>
                    <a:pt x="41419" y="2074"/>
                    <a:pt x="35258" y="2301"/>
                    <a:pt x="29120" y="2074"/>
                  </a:cubicBezTo>
                  <a:cubicBezTo>
                    <a:pt x="26108" y="1961"/>
                    <a:pt x="23096" y="1734"/>
                    <a:pt x="20106" y="1417"/>
                  </a:cubicBezTo>
                  <a:cubicBezTo>
                    <a:pt x="19404" y="1349"/>
                    <a:pt x="18657" y="1191"/>
                    <a:pt x="17955" y="1168"/>
                  </a:cubicBezTo>
                  <a:cubicBezTo>
                    <a:pt x="18113" y="1168"/>
                    <a:pt x="18204" y="1168"/>
                    <a:pt x="18317" y="1191"/>
                  </a:cubicBezTo>
                  <a:cubicBezTo>
                    <a:pt x="18113" y="1168"/>
                    <a:pt x="17932" y="1168"/>
                    <a:pt x="17796" y="1145"/>
                  </a:cubicBezTo>
                  <a:cubicBezTo>
                    <a:pt x="16120" y="896"/>
                    <a:pt x="14467" y="602"/>
                    <a:pt x="12813" y="285"/>
                  </a:cubicBezTo>
                  <a:cubicBezTo>
                    <a:pt x="10073" y="-236"/>
                    <a:pt x="7423" y="-123"/>
                    <a:pt x="4954" y="1304"/>
                  </a:cubicBezTo>
                  <a:cubicBezTo>
                    <a:pt x="2848" y="2550"/>
                    <a:pt x="832" y="4973"/>
                    <a:pt x="266" y="7397"/>
                  </a:cubicBezTo>
                  <a:cubicBezTo>
                    <a:pt x="-889" y="12402"/>
                    <a:pt x="1761" y="18857"/>
                    <a:pt x="7378" y="19921"/>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4" name="Google Shape;24;p2"/>
            <p:cNvSpPr/>
            <p:nvPr/>
          </p:nvSpPr>
          <p:spPr>
            <a:xfrm>
              <a:off x="5788922" y="3448799"/>
              <a:ext cx="76290" cy="26505"/>
            </a:xfrm>
            <a:custGeom>
              <a:avLst/>
              <a:gdLst/>
              <a:ahLst/>
              <a:cxnLst/>
              <a:rect l="l" t="t" r="r" b="b"/>
              <a:pathLst>
                <a:path w="76290" h="26505" extrusionOk="0">
                  <a:moveTo>
                    <a:pt x="63355" y="403"/>
                  </a:moveTo>
                  <a:cubicBezTo>
                    <a:pt x="59007" y="1716"/>
                    <a:pt x="54636" y="2849"/>
                    <a:pt x="50174" y="3755"/>
                  </a:cubicBezTo>
                  <a:cubicBezTo>
                    <a:pt x="44829" y="4842"/>
                    <a:pt x="42473" y="5159"/>
                    <a:pt x="37876" y="5589"/>
                  </a:cubicBezTo>
                  <a:cubicBezTo>
                    <a:pt x="28658" y="6427"/>
                    <a:pt x="19394" y="6314"/>
                    <a:pt x="10199" y="5317"/>
                  </a:cubicBezTo>
                  <a:cubicBezTo>
                    <a:pt x="4877" y="4751"/>
                    <a:pt x="-219" y="10413"/>
                    <a:pt x="7" y="15509"/>
                  </a:cubicBezTo>
                  <a:cubicBezTo>
                    <a:pt x="279" y="21511"/>
                    <a:pt x="4492" y="25090"/>
                    <a:pt x="10199" y="25701"/>
                  </a:cubicBezTo>
                  <a:cubicBezTo>
                    <a:pt x="29813" y="27785"/>
                    <a:pt x="49879" y="25792"/>
                    <a:pt x="68746" y="20062"/>
                  </a:cubicBezTo>
                  <a:cubicBezTo>
                    <a:pt x="73842" y="18522"/>
                    <a:pt x="77601" y="12860"/>
                    <a:pt x="75857" y="7515"/>
                  </a:cubicBezTo>
                  <a:cubicBezTo>
                    <a:pt x="74227" y="2396"/>
                    <a:pt x="68814" y="-1251"/>
                    <a:pt x="63355" y="403"/>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 name="Google Shape;25;p2"/>
            <p:cNvSpPr/>
            <p:nvPr/>
          </p:nvSpPr>
          <p:spPr>
            <a:xfrm>
              <a:off x="5911457" y="3469558"/>
              <a:ext cx="84880" cy="25459"/>
            </a:xfrm>
            <a:custGeom>
              <a:avLst/>
              <a:gdLst/>
              <a:ahLst/>
              <a:cxnLst/>
              <a:rect l="l" t="t" r="r" b="b"/>
              <a:pathLst>
                <a:path w="84880" h="25459" extrusionOk="0">
                  <a:moveTo>
                    <a:pt x="77347" y="20004"/>
                  </a:moveTo>
                  <a:cubicBezTo>
                    <a:pt x="82511" y="18645"/>
                    <a:pt x="86157" y="12666"/>
                    <a:pt x="84459" y="7456"/>
                  </a:cubicBezTo>
                  <a:cubicBezTo>
                    <a:pt x="82737" y="2157"/>
                    <a:pt x="77437" y="-1105"/>
                    <a:pt x="71911" y="345"/>
                  </a:cubicBezTo>
                  <a:cubicBezTo>
                    <a:pt x="61017" y="3198"/>
                    <a:pt x="53272" y="4467"/>
                    <a:pt x="42536" y="5010"/>
                  </a:cubicBezTo>
                  <a:cubicBezTo>
                    <a:pt x="37395" y="5282"/>
                    <a:pt x="32231" y="5282"/>
                    <a:pt x="27067" y="5033"/>
                  </a:cubicBezTo>
                  <a:cubicBezTo>
                    <a:pt x="24576" y="4920"/>
                    <a:pt x="22107" y="4739"/>
                    <a:pt x="19616" y="4490"/>
                  </a:cubicBezTo>
                  <a:cubicBezTo>
                    <a:pt x="18325" y="4376"/>
                    <a:pt x="17056" y="4218"/>
                    <a:pt x="15765" y="4059"/>
                  </a:cubicBezTo>
                  <a:cubicBezTo>
                    <a:pt x="15652" y="4036"/>
                    <a:pt x="13093" y="3674"/>
                    <a:pt x="12798" y="3629"/>
                  </a:cubicBezTo>
                  <a:cubicBezTo>
                    <a:pt x="7544" y="2814"/>
                    <a:pt x="1587" y="4965"/>
                    <a:pt x="251" y="10741"/>
                  </a:cubicBezTo>
                  <a:cubicBezTo>
                    <a:pt x="-859" y="15610"/>
                    <a:pt x="1746" y="22405"/>
                    <a:pt x="7363" y="23288"/>
                  </a:cubicBezTo>
                  <a:cubicBezTo>
                    <a:pt x="30781" y="26957"/>
                    <a:pt x="54404" y="26051"/>
                    <a:pt x="77347" y="2000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6" name="Google Shape;26;p2"/>
            <p:cNvSpPr/>
            <p:nvPr/>
          </p:nvSpPr>
          <p:spPr>
            <a:xfrm>
              <a:off x="5853063" y="3513507"/>
              <a:ext cx="73656" cy="26214"/>
            </a:xfrm>
            <a:custGeom>
              <a:avLst/>
              <a:gdLst/>
              <a:ahLst/>
              <a:cxnLst/>
              <a:rect l="l" t="t" r="r" b="b"/>
              <a:pathLst>
                <a:path w="73656" h="26214" extrusionOk="0">
                  <a:moveTo>
                    <a:pt x="39574" y="4818"/>
                  </a:moveTo>
                  <a:cubicBezTo>
                    <a:pt x="38555" y="4932"/>
                    <a:pt x="37559" y="5045"/>
                    <a:pt x="36540" y="5135"/>
                  </a:cubicBezTo>
                  <a:cubicBezTo>
                    <a:pt x="27774" y="5973"/>
                    <a:pt x="18964" y="6041"/>
                    <a:pt x="10199" y="5384"/>
                  </a:cubicBezTo>
                  <a:cubicBezTo>
                    <a:pt x="4877" y="4977"/>
                    <a:pt x="-219" y="10367"/>
                    <a:pt x="7" y="15576"/>
                  </a:cubicBezTo>
                  <a:cubicBezTo>
                    <a:pt x="279" y="21442"/>
                    <a:pt x="4492" y="25338"/>
                    <a:pt x="10199" y="25768"/>
                  </a:cubicBezTo>
                  <a:cubicBezTo>
                    <a:pt x="28952" y="27195"/>
                    <a:pt x="48022" y="25180"/>
                    <a:pt x="66119" y="20038"/>
                  </a:cubicBezTo>
                  <a:cubicBezTo>
                    <a:pt x="71237" y="18589"/>
                    <a:pt x="74951" y="12768"/>
                    <a:pt x="73230" y="7491"/>
                  </a:cubicBezTo>
                  <a:cubicBezTo>
                    <a:pt x="71532" y="2259"/>
                    <a:pt x="66186" y="-1183"/>
                    <a:pt x="60683" y="379"/>
                  </a:cubicBezTo>
                  <a:cubicBezTo>
                    <a:pt x="56448" y="1580"/>
                    <a:pt x="52190" y="2621"/>
                    <a:pt x="47864" y="3459"/>
                  </a:cubicBezTo>
                  <a:cubicBezTo>
                    <a:pt x="45712" y="3867"/>
                    <a:pt x="43538" y="4252"/>
                    <a:pt x="41364" y="4569"/>
                  </a:cubicBezTo>
                  <a:cubicBezTo>
                    <a:pt x="41069" y="4614"/>
                    <a:pt x="40797" y="4660"/>
                    <a:pt x="40503" y="4682"/>
                  </a:cubicBezTo>
                  <a:cubicBezTo>
                    <a:pt x="40594" y="4682"/>
                    <a:pt x="40322" y="4728"/>
                    <a:pt x="39574" y="4818"/>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7" name="Google Shape;27;p2"/>
            <p:cNvSpPr/>
            <p:nvPr/>
          </p:nvSpPr>
          <p:spPr>
            <a:xfrm>
              <a:off x="5826493" y="3553273"/>
              <a:ext cx="102867" cy="29351"/>
            </a:xfrm>
            <a:custGeom>
              <a:avLst/>
              <a:gdLst/>
              <a:ahLst/>
              <a:cxnLst/>
              <a:rect l="l" t="t" r="r" b="b"/>
              <a:pathLst>
                <a:path w="102867" h="29351" extrusionOk="0">
                  <a:moveTo>
                    <a:pt x="102858" y="10237"/>
                  </a:moveTo>
                  <a:cubicBezTo>
                    <a:pt x="102631" y="5209"/>
                    <a:pt x="98351" y="-567"/>
                    <a:pt x="92666" y="45"/>
                  </a:cubicBezTo>
                  <a:cubicBezTo>
                    <a:pt x="65170" y="3012"/>
                    <a:pt x="37675" y="5979"/>
                    <a:pt x="10202" y="8923"/>
                  </a:cubicBezTo>
                  <a:cubicBezTo>
                    <a:pt x="4925" y="9489"/>
                    <a:pt x="-262" y="13203"/>
                    <a:pt x="10" y="19115"/>
                  </a:cubicBezTo>
                  <a:cubicBezTo>
                    <a:pt x="237" y="24143"/>
                    <a:pt x="4517" y="29918"/>
                    <a:pt x="10202" y="29307"/>
                  </a:cubicBezTo>
                  <a:cubicBezTo>
                    <a:pt x="37698" y="26340"/>
                    <a:pt x="65193" y="23373"/>
                    <a:pt x="92666" y="20428"/>
                  </a:cubicBezTo>
                  <a:cubicBezTo>
                    <a:pt x="97943" y="19862"/>
                    <a:pt x="103129" y="16148"/>
                    <a:pt x="102858" y="10237"/>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8" name="Google Shape;28;p2"/>
            <p:cNvSpPr/>
            <p:nvPr/>
          </p:nvSpPr>
          <p:spPr>
            <a:xfrm>
              <a:off x="5842415" y="3609096"/>
              <a:ext cx="94917" cy="29114"/>
            </a:xfrm>
            <a:custGeom>
              <a:avLst/>
              <a:gdLst/>
              <a:ahLst/>
              <a:cxnLst/>
              <a:rect l="l" t="t" r="r" b="b"/>
              <a:pathLst>
                <a:path w="94917" h="29114" extrusionOk="0">
                  <a:moveTo>
                    <a:pt x="84716" y="51"/>
                  </a:moveTo>
                  <a:cubicBezTo>
                    <a:pt x="59870" y="2927"/>
                    <a:pt x="35048" y="5803"/>
                    <a:pt x="10202" y="8680"/>
                  </a:cubicBezTo>
                  <a:cubicBezTo>
                    <a:pt x="4925" y="9291"/>
                    <a:pt x="-262" y="12938"/>
                    <a:pt x="10" y="18871"/>
                  </a:cubicBezTo>
                  <a:cubicBezTo>
                    <a:pt x="237" y="23877"/>
                    <a:pt x="4540" y="29720"/>
                    <a:pt x="10202" y="29063"/>
                  </a:cubicBezTo>
                  <a:cubicBezTo>
                    <a:pt x="35048" y="26187"/>
                    <a:pt x="59870" y="23311"/>
                    <a:pt x="84716" y="20434"/>
                  </a:cubicBezTo>
                  <a:cubicBezTo>
                    <a:pt x="89993" y="19823"/>
                    <a:pt x="95180" y="16176"/>
                    <a:pt x="94908" y="10242"/>
                  </a:cubicBezTo>
                  <a:cubicBezTo>
                    <a:pt x="94681" y="5260"/>
                    <a:pt x="90401" y="-606"/>
                    <a:pt x="84716" y="51"/>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9" name="Google Shape;29;p2"/>
            <p:cNvSpPr/>
            <p:nvPr/>
          </p:nvSpPr>
          <p:spPr>
            <a:xfrm>
              <a:off x="5948956" y="3553635"/>
              <a:ext cx="68348" cy="20383"/>
            </a:xfrm>
            <a:custGeom>
              <a:avLst/>
              <a:gdLst/>
              <a:ahLst/>
              <a:cxnLst/>
              <a:rect l="l" t="t" r="r" b="b"/>
              <a:pathLst>
                <a:path w="68348" h="20383" extrusionOk="0">
                  <a:moveTo>
                    <a:pt x="9" y="10192"/>
                  </a:moveTo>
                  <a:cubicBezTo>
                    <a:pt x="258" y="15718"/>
                    <a:pt x="4493" y="20384"/>
                    <a:pt x="10201" y="20384"/>
                  </a:cubicBezTo>
                  <a:cubicBezTo>
                    <a:pt x="26191" y="20384"/>
                    <a:pt x="42158" y="20384"/>
                    <a:pt x="58148" y="20384"/>
                  </a:cubicBezTo>
                  <a:cubicBezTo>
                    <a:pt x="63470" y="20384"/>
                    <a:pt x="68589" y="15695"/>
                    <a:pt x="68340" y="10192"/>
                  </a:cubicBezTo>
                  <a:cubicBezTo>
                    <a:pt x="68091" y="4665"/>
                    <a:pt x="63855" y="0"/>
                    <a:pt x="58148" y="0"/>
                  </a:cubicBezTo>
                  <a:cubicBezTo>
                    <a:pt x="42158" y="0"/>
                    <a:pt x="26191" y="0"/>
                    <a:pt x="10201" y="0"/>
                  </a:cubicBezTo>
                  <a:cubicBezTo>
                    <a:pt x="4856" y="0"/>
                    <a:pt x="-240" y="4688"/>
                    <a:pt x="9" y="10192"/>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0" name="Google Shape;30;p2"/>
            <p:cNvSpPr/>
            <p:nvPr/>
          </p:nvSpPr>
          <p:spPr>
            <a:xfrm>
              <a:off x="5954077" y="3631134"/>
              <a:ext cx="66022" cy="25198"/>
            </a:xfrm>
            <a:custGeom>
              <a:avLst/>
              <a:gdLst/>
              <a:ahLst/>
              <a:cxnLst/>
              <a:rect l="l" t="t" r="r" b="b"/>
              <a:pathLst>
                <a:path w="66022" h="25198" extrusionOk="0">
                  <a:moveTo>
                    <a:pt x="65597" y="7524"/>
                  </a:moveTo>
                  <a:cubicBezTo>
                    <a:pt x="63944" y="2383"/>
                    <a:pt x="58531" y="-1264"/>
                    <a:pt x="53050" y="412"/>
                  </a:cubicBezTo>
                  <a:cubicBezTo>
                    <a:pt x="49517" y="1499"/>
                    <a:pt x="45938" y="2405"/>
                    <a:pt x="42292" y="3130"/>
                  </a:cubicBezTo>
                  <a:cubicBezTo>
                    <a:pt x="40389" y="3515"/>
                    <a:pt x="38442" y="3923"/>
                    <a:pt x="36516" y="4104"/>
                  </a:cubicBezTo>
                  <a:cubicBezTo>
                    <a:pt x="36177" y="4149"/>
                    <a:pt x="35837" y="4172"/>
                    <a:pt x="35724" y="4172"/>
                  </a:cubicBezTo>
                  <a:cubicBezTo>
                    <a:pt x="34727" y="4285"/>
                    <a:pt x="33753" y="4376"/>
                    <a:pt x="32757" y="4466"/>
                  </a:cubicBezTo>
                  <a:cubicBezTo>
                    <a:pt x="25237" y="5078"/>
                    <a:pt x="17673" y="4897"/>
                    <a:pt x="10199" y="3968"/>
                  </a:cubicBezTo>
                  <a:cubicBezTo>
                    <a:pt x="7798" y="3674"/>
                    <a:pt x="4627" y="5327"/>
                    <a:pt x="2996" y="6957"/>
                  </a:cubicBezTo>
                  <a:cubicBezTo>
                    <a:pt x="1230" y="8724"/>
                    <a:pt x="-106" y="11623"/>
                    <a:pt x="7" y="14160"/>
                  </a:cubicBezTo>
                  <a:cubicBezTo>
                    <a:pt x="278" y="20252"/>
                    <a:pt x="4514" y="23650"/>
                    <a:pt x="10199" y="24352"/>
                  </a:cubicBezTo>
                  <a:cubicBezTo>
                    <a:pt x="26324" y="26345"/>
                    <a:pt x="42949" y="24782"/>
                    <a:pt x="58486" y="20071"/>
                  </a:cubicBezTo>
                  <a:cubicBezTo>
                    <a:pt x="63581" y="18509"/>
                    <a:pt x="67319" y="12869"/>
                    <a:pt x="65597" y="7524"/>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1" name="Google Shape;31;p2"/>
            <p:cNvSpPr/>
            <p:nvPr/>
          </p:nvSpPr>
          <p:spPr>
            <a:xfrm>
              <a:off x="5935514" y="3674551"/>
              <a:ext cx="79264" cy="29045"/>
            </a:xfrm>
            <a:custGeom>
              <a:avLst/>
              <a:gdLst/>
              <a:ahLst/>
              <a:cxnLst/>
              <a:rect l="l" t="t" r="r" b="b"/>
              <a:pathLst>
                <a:path w="79264" h="29045" extrusionOk="0">
                  <a:moveTo>
                    <a:pt x="66335" y="186"/>
                  </a:moveTo>
                  <a:cubicBezTo>
                    <a:pt x="46721" y="3198"/>
                    <a:pt x="27108" y="6211"/>
                    <a:pt x="7494" y="9200"/>
                  </a:cubicBezTo>
                  <a:cubicBezTo>
                    <a:pt x="2217" y="10016"/>
                    <a:pt x="-1181" y="16924"/>
                    <a:pt x="382" y="21748"/>
                  </a:cubicBezTo>
                  <a:cubicBezTo>
                    <a:pt x="2239" y="27501"/>
                    <a:pt x="7245" y="29743"/>
                    <a:pt x="12930" y="28859"/>
                  </a:cubicBezTo>
                  <a:cubicBezTo>
                    <a:pt x="32543" y="25847"/>
                    <a:pt x="52157" y="22835"/>
                    <a:pt x="71771" y="19845"/>
                  </a:cubicBezTo>
                  <a:cubicBezTo>
                    <a:pt x="77048" y="19030"/>
                    <a:pt x="80445" y="12122"/>
                    <a:pt x="78882" y="7298"/>
                  </a:cubicBezTo>
                  <a:cubicBezTo>
                    <a:pt x="77003" y="1545"/>
                    <a:pt x="71997" y="-697"/>
                    <a:pt x="66335" y="186"/>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2" name="Google Shape;32;p2"/>
            <p:cNvSpPr/>
            <p:nvPr/>
          </p:nvSpPr>
          <p:spPr>
            <a:xfrm>
              <a:off x="5837028" y="3668403"/>
              <a:ext cx="73802" cy="25735"/>
            </a:xfrm>
            <a:custGeom>
              <a:avLst/>
              <a:gdLst/>
              <a:ahLst/>
              <a:cxnLst/>
              <a:rect l="l" t="t" r="r" b="b"/>
              <a:pathLst>
                <a:path w="73802" h="25735" extrusionOk="0">
                  <a:moveTo>
                    <a:pt x="10244" y="25427"/>
                  </a:moveTo>
                  <a:cubicBezTo>
                    <a:pt x="29043" y="26537"/>
                    <a:pt x="48022" y="24634"/>
                    <a:pt x="66277" y="19992"/>
                  </a:cubicBezTo>
                  <a:cubicBezTo>
                    <a:pt x="71441" y="18678"/>
                    <a:pt x="75065" y="12608"/>
                    <a:pt x="73389" y="7444"/>
                  </a:cubicBezTo>
                  <a:cubicBezTo>
                    <a:pt x="71668" y="2099"/>
                    <a:pt x="66390" y="-1072"/>
                    <a:pt x="60841" y="332"/>
                  </a:cubicBezTo>
                  <a:cubicBezTo>
                    <a:pt x="56583" y="1420"/>
                    <a:pt x="52280" y="2348"/>
                    <a:pt x="47954" y="3118"/>
                  </a:cubicBezTo>
                  <a:cubicBezTo>
                    <a:pt x="46958" y="3300"/>
                    <a:pt x="45961" y="3458"/>
                    <a:pt x="44942" y="3617"/>
                  </a:cubicBezTo>
                  <a:cubicBezTo>
                    <a:pt x="44285" y="3730"/>
                    <a:pt x="43606" y="3820"/>
                    <a:pt x="42926" y="3911"/>
                  </a:cubicBezTo>
                  <a:cubicBezTo>
                    <a:pt x="42700" y="3934"/>
                    <a:pt x="42564" y="3956"/>
                    <a:pt x="42405" y="3979"/>
                  </a:cubicBezTo>
                  <a:cubicBezTo>
                    <a:pt x="42224" y="4002"/>
                    <a:pt x="41998" y="4024"/>
                    <a:pt x="41613" y="4070"/>
                  </a:cubicBezTo>
                  <a:cubicBezTo>
                    <a:pt x="40933" y="4160"/>
                    <a:pt x="40276" y="4228"/>
                    <a:pt x="39597" y="4296"/>
                  </a:cubicBezTo>
                  <a:cubicBezTo>
                    <a:pt x="38578" y="4409"/>
                    <a:pt x="37581" y="4500"/>
                    <a:pt x="36562" y="4613"/>
                  </a:cubicBezTo>
                  <a:cubicBezTo>
                    <a:pt x="27797" y="5406"/>
                    <a:pt x="18987" y="5519"/>
                    <a:pt x="10199" y="4998"/>
                  </a:cubicBezTo>
                  <a:cubicBezTo>
                    <a:pt x="4877" y="4681"/>
                    <a:pt x="-219" y="9913"/>
                    <a:pt x="7" y="15190"/>
                  </a:cubicBezTo>
                  <a:cubicBezTo>
                    <a:pt x="324" y="21033"/>
                    <a:pt x="4537" y="25088"/>
                    <a:pt x="10244" y="25427"/>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3" name="Google Shape;33;p2"/>
            <p:cNvSpPr/>
            <p:nvPr/>
          </p:nvSpPr>
          <p:spPr>
            <a:xfrm>
              <a:off x="5834422" y="3733709"/>
              <a:ext cx="78731" cy="29884"/>
            </a:xfrm>
            <a:custGeom>
              <a:avLst/>
              <a:gdLst/>
              <a:ahLst/>
              <a:cxnLst/>
              <a:rect l="l" t="t" r="r" b="b"/>
              <a:pathLst>
                <a:path w="78731" h="29884" extrusionOk="0">
                  <a:moveTo>
                    <a:pt x="65780" y="390"/>
                  </a:moveTo>
                  <a:cubicBezTo>
                    <a:pt x="56494" y="3131"/>
                    <a:pt x="47027" y="5328"/>
                    <a:pt x="37470" y="6890"/>
                  </a:cubicBezTo>
                  <a:cubicBezTo>
                    <a:pt x="36405" y="7072"/>
                    <a:pt x="35341" y="7230"/>
                    <a:pt x="34276" y="7389"/>
                  </a:cubicBezTo>
                  <a:cubicBezTo>
                    <a:pt x="33574" y="7502"/>
                    <a:pt x="32849" y="7593"/>
                    <a:pt x="32147" y="7706"/>
                  </a:cubicBezTo>
                  <a:cubicBezTo>
                    <a:pt x="32895" y="7615"/>
                    <a:pt x="32917" y="7615"/>
                    <a:pt x="32192" y="7706"/>
                  </a:cubicBezTo>
                  <a:cubicBezTo>
                    <a:pt x="29882" y="8000"/>
                    <a:pt x="27572" y="8272"/>
                    <a:pt x="25239" y="8499"/>
                  </a:cubicBezTo>
                  <a:cubicBezTo>
                    <a:pt x="20234" y="8997"/>
                    <a:pt x="15229" y="9314"/>
                    <a:pt x="10201" y="9495"/>
                  </a:cubicBezTo>
                  <a:cubicBezTo>
                    <a:pt x="4878" y="9676"/>
                    <a:pt x="-240" y="14047"/>
                    <a:pt x="9" y="19687"/>
                  </a:cubicBezTo>
                  <a:cubicBezTo>
                    <a:pt x="258" y="25055"/>
                    <a:pt x="4493" y="30082"/>
                    <a:pt x="10201" y="29879"/>
                  </a:cubicBezTo>
                  <a:cubicBezTo>
                    <a:pt x="30833" y="29154"/>
                    <a:pt x="51398" y="25893"/>
                    <a:pt x="71193" y="20049"/>
                  </a:cubicBezTo>
                  <a:cubicBezTo>
                    <a:pt x="76312" y="18554"/>
                    <a:pt x="80026" y="12824"/>
                    <a:pt x="78305" y="7502"/>
                  </a:cubicBezTo>
                  <a:cubicBezTo>
                    <a:pt x="76629" y="2338"/>
                    <a:pt x="71261" y="-1218"/>
                    <a:pt x="65780" y="39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4" name="Google Shape;34;p2"/>
            <p:cNvSpPr/>
            <p:nvPr/>
          </p:nvSpPr>
          <p:spPr>
            <a:xfrm>
              <a:off x="5738005" y="3636271"/>
              <a:ext cx="76797" cy="28362"/>
            </a:xfrm>
            <a:custGeom>
              <a:avLst/>
              <a:gdLst/>
              <a:ahLst/>
              <a:cxnLst/>
              <a:rect l="l" t="t" r="r" b="b"/>
              <a:pathLst>
                <a:path w="76797" h="28362" extrusionOk="0">
                  <a:moveTo>
                    <a:pt x="7416" y="24378"/>
                  </a:moveTo>
                  <a:cubicBezTo>
                    <a:pt x="28615" y="31309"/>
                    <a:pt x="51989" y="29021"/>
                    <a:pt x="71761" y="18897"/>
                  </a:cubicBezTo>
                  <a:cubicBezTo>
                    <a:pt x="76517" y="16451"/>
                    <a:pt x="78284" y="9408"/>
                    <a:pt x="75408" y="4946"/>
                  </a:cubicBezTo>
                  <a:cubicBezTo>
                    <a:pt x="72282" y="99"/>
                    <a:pt x="66552" y="-1328"/>
                    <a:pt x="61456" y="1299"/>
                  </a:cubicBezTo>
                  <a:cubicBezTo>
                    <a:pt x="60324" y="1888"/>
                    <a:pt x="59169" y="2432"/>
                    <a:pt x="58036" y="2975"/>
                  </a:cubicBezTo>
                  <a:cubicBezTo>
                    <a:pt x="57810" y="3066"/>
                    <a:pt x="57651" y="3134"/>
                    <a:pt x="57515" y="3202"/>
                  </a:cubicBezTo>
                  <a:cubicBezTo>
                    <a:pt x="57176" y="3338"/>
                    <a:pt x="56836" y="3474"/>
                    <a:pt x="56519" y="3587"/>
                  </a:cubicBezTo>
                  <a:cubicBezTo>
                    <a:pt x="54299" y="4447"/>
                    <a:pt x="52034" y="5172"/>
                    <a:pt x="49724" y="5806"/>
                  </a:cubicBezTo>
                  <a:cubicBezTo>
                    <a:pt x="47572" y="6395"/>
                    <a:pt x="45398" y="6871"/>
                    <a:pt x="43201" y="7256"/>
                  </a:cubicBezTo>
                  <a:cubicBezTo>
                    <a:pt x="42862" y="7324"/>
                    <a:pt x="41933" y="7460"/>
                    <a:pt x="41593" y="7505"/>
                  </a:cubicBezTo>
                  <a:cubicBezTo>
                    <a:pt x="40506" y="7641"/>
                    <a:pt x="39442" y="7754"/>
                    <a:pt x="38354" y="7822"/>
                  </a:cubicBezTo>
                  <a:cubicBezTo>
                    <a:pt x="33893" y="8139"/>
                    <a:pt x="29476" y="7981"/>
                    <a:pt x="25014" y="7596"/>
                  </a:cubicBezTo>
                  <a:cubicBezTo>
                    <a:pt x="24811" y="7573"/>
                    <a:pt x="24697" y="7550"/>
                    <a:pt x="24562" y="7550"/>
                  </a:cubicBezTo>
                  <a:cubicBezTo>
                    <a:pt x="24041" y="7460"/>
                    <a:pt x="23520" y="7392"/>
                    <a:pt x="22999" y="7301"/>
                  </a:cubicBezTo>
                  <a:cubicBezTo>
                    <a:pt x="22070" y="7143"/>
                    <a:pt x="21119" y="6961"/>
                    <a:pt x="20190" y="6758"/>
                  </a:cubicBezTo>
                  <a:cubicBezTo>
                    <a:pt x="17699" y="6214"/>
                    <a:pt x="15253" y="5535"/>
                    <a:pt x="12829" y="4742"/>
                  </a:cubicBezTo>
                  <a:cubicBezTo>
                    <a:pt x="7756" y="3089"/>
                    <a:pt x="1482" y="6667"/>
                    <a:pt x="282" y="11854"/>
                  </a:cubicBezTo>
                  <a:cubicBezTo>
                    <a:pt x="-963" y="17425"/>
                    <a:pt x="2003" y="22589"/>
                    <a:pt x="7416" y="24378"/>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 name="Google Shape;35;p2"/>
            <p:cNvSpPr/>
            <p:nvPr/>
          </p:nvSpPr>
          <p:spPr>
            <a:xfrm>
              <a:off x="5738702" y="3586307"/>
              <a:ext cx="63145" cy="25899"/>
            </a:xfrm>
            <a:custGeom>
              <a:avLst/>
              <a:gdLst/>
              <a:ahLst/>
              <a:cxnLst/>
              <a:rect l="l" t="t" r="r" b="b"/>
              <a:pathLst>
                <a:path w="63145" h="25899" extrusionOk="0">
                  <a:moveTo>
                    <a:pt x="50273" y="531"/>
                  </a:moveTo>
                  <a:cubicBezTo>
                    <a:pt x="46943" y="1845"/>
                    <a:pt x="43546" y="2932"/>
                    <a:pt x="40058" y="3793"/>
                  </a:cubicBezTo>
                  <a:cubicBezTo>
                    <a:pt x="38314" y="4223"/>
                    <a:pt x="36570" y="4563"/>
                    <a:pt x="34804" y="4880"/>
                  </a:cubicBezTo>
                  <a:cubicBezTo>
                    <a:pt x="34623" y="4902"/>
                    <a:pt x="34328" y="4970"/>
                    <a:pt x="34034" y="5016"/>
                  </a:cubicBezTo>
                  <a:cubicBezTo>
                    <a:pt x="33309" y="5129"/>
                    <a:pt x="32539" y="5174"/>
                    <a:pt x="31814" y="5242"/>
                  </a:cubicBezTo>
                  <a:cubicBezTo>
                    <a:pt x="28394" y="5559"/>
                    <a:pt x="24929" y="5650"/>
                    <a:pt x="21486" y="5514"/>
                  </a:cubicBezTo>
                  <a:cubicBezTo>
                    <a:pt x="19697" y="5446"/>
                    <a:pt x="17931" y="5265"/>
                    <a:pt x="16141" y="5106"/>
                  </a:cubicBezTo>
                  <a:cubicBezTo>
                    <a:pt x="16073" y="5106"/>
                    <a:pt x="16028" y="5106"/>
                    <a:pt x="15983" y="5083"/>
                  </a:cubicBezTo>
                  <a:cubicBezTo>
                    <a:pt x="15938" y="5083"/>
                    <a:pt x="15892" y="5061"/>
                    <a:pt x="15824" y="5061"/>
                  </a:cubicBezTo>
                  <a:cubicBezTo>
                    <a:pt x="14828" y="4880"/>
                    <a:pt x="13808" y="4721"/>
                    <a:pt x="12812" y="4540"/>
                  </a:cubicBezTo>
                  <a:cubicBezTo>
                    <a:pt x="7603" y="3543"/>
                    <a:pt x="1556" y="6012"/>
                    <a:pt x="265" y="11652"/>
                  </a:cubicBezTo>
                  <a:cubicBezTo>
                    <a:pt x="-890" y="16680"/>
                    <a:pt x="1782" y="23112"/>
                    <a:pt x="7376" y="24199"/>
                  </a:cubicBezTo>
                  <a:cubicBezTo>
                    <a:pt x="23479" y="27302"/>
                    <a:pt x="40330" y="26260"/>
                    <a:pt x="55663" y="20235"/>
                  </a:cubicBezTo>
                  <a:cubicBezTo>
                    <a:pt x="58222" y="19239"/>
                    <a:pt x="60329" y="17993"/>
                    <a:pt x="61756" y="15547"/>
                  </a:cubicBezTo>
                  <a:cubicBezTo>
                    <a:pt x="63024" y="13373"/>
                    <a:pt x="63568" y="10134"/>
                    <a:pt x="62775" y="7688"/>
                  </a:cubicBezTo>
                  <a:cubicBezTo>
                    <a:pt x="61257" y="2841"/>
                    <a:pt x="55595" y="-1552"/>
                    <a:pt x="50273" y="531"/>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6" name="Google Shape;36;p2"/>
            <p:cNvSpPr/>
            <p:nvPr/>
          </p:nvSpPr>
          <p:spPr>
            <a:xfrm>
              <a:off x="5751775" y="3545741"/>
              <a:ext cx="47147" cy="23408"/>
            </a:xfrm>
            <a:custGeom>
              <a:avLst/>
              <a:gdLst/>
              <a:ahLst/>
              <a:cxnLst/>
              <a:rect l="l" t="t" r="r" b="b"/>
              <a:pathLst>
                <a:path w="47147" h="23408" extrusionOk="0">
                  <a:moveTo>
                    <a:pt x="26238" y="2911"/>
                  </a:moveTo>
                  <a:cubicBezTo>
                    <a:pt x="24426" y="3047"/>
                    <a:pt x="22637" y="3025"/>
                    <a:pt x="20825" y="2866"/>
                  </a:cubicBezTo>
                  <a:cubicBezTo>
                    <a:pt x="18877" y="2504"/>
                    <a:pt x="16952" y="1983"/>
                    <a:pt x="15095" y="1258"/>
                  </a:cubicBezTo>
                  <a:cubicBezTo>
                    <a:pt x="12671" y="148"/>
                    <a:pt x="10180" y="-395"/>
                    <a:pt x="7508" y="329"/>
                  </a:cubicBezTo>
                  <a:cubicBezTo>
                    <a:pt x="5152" y="986"/>
                    <a:pt x="2570" y="2798"/>
                    <a:pt x="1415" y="5018"/>
                  </a:cubicBezTo>
                  <a:cubicBezTo>
                    <a:pt x="169" y="7373"/>
                    <a:pt x="-465" y="10249"/>
                    <a:pt x="396" y="12877"/>
                  </a:cubicBezTo>
                  <a:cubicBezTo>
                    <a:pt x="1166" y="15278"/>
                    <a:pt x="2706" y="17837"/>
                    <a:pt x="5084" y="18969"/>
                  </a:cubicBezTo>
                  <a:cubicBezTo>
                    <a:pt x="10928" y="21755"/>
                    <a:pt x="17088" y="23386"/>
                    <a:pt x="23588" y="23408"/>
                  </a:cubicBezTo>
                  <a:cubicBezTo>
                    <a:pt x="30111" y="23431"/>
                    <a:pt x="36249" y="21800"/>
                    <a:pt x="42115" y="19082"/>
                  </a:cubicBezTo>
                  <a:cubicBezTo>
                    <a:pt x="44312" y="18063"/>
                    <a:pt x="46192" y="15232"/>
                    <a:pt x="46803" y="12990"/>
                  </a:cubicBezTo>
                  <a:cubicBezTo>
                    <a:pt x="47482" y="10544"/>
                    <a:pt x="47165" y="7305"/>
                    <a:pt x="45784" y="5131"/>
                  </a:cubicBezTo>
                  <a:cubicBezTo>
                    <a:pt x="44380" y="2957"/>
                    <a:pt x="42296" y="1031"/>
                    <a:pt x="39691" y="443"/>
                  </a:cubicBezTo>
                  <a:cubicBezTo>
                    <a:pt x="37291" y="-101"/>
                    <a:pt x="35162" y="193"/>
                    <a:pt x="32987" y="1031"/>
                  </a:cubicBezTo>
                  <a:cubicBezTo>
                    <a:pt x="33010" y="1031"/>
                    <a:pt x="33033" y="1009"/>
                    <a:pt x="33055" y="1009"/>
                  </a:cubicBezTo>
                  <a:cubicBezTo>
                    <a:pt x="30858" y="1915"/>
                    <a:pt x="28571" y="2526"/>
                    <a:pt x="26238" y="2911"/>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 name="Google Shape;37;p2"/>
            <p:cNvSpPr/>
            <p:nvPr/>
          </p:nvSpPr>
          <p:spPr>
            <a:xfrm>
              <a:off x="5781018" y="3507538"/>
              <a:ext cx="60296" cy="25491"/>
            </a:xfrm>
            <a:custGeom>
              <a:avLst/>
              <a:gdLst/>
              <a:ahLst/>
              <a:cxnLst/>
              <a:rect l="l" t="t" r="r" b="b"/>
              <a:pathLst>
                <a:path w="60296" h="25491" extrusionOk="0">
                  <a:moveTo>
                    <a:pt x="59867" y="7549"/>
                  </a:moveTo>
                  <a:cubicBezTo>
                    <a:pt x="58237" y="2499"/>
                    <a:pt x="52756" y="-1329"/>
                    <a:pt x="47320" y="437"/>
                  </a:cubicBezTo>
                  <a:cubicBezTo>
                    <a:pt x="44240" y="1434"/>
                    <a:pt x="41114" y="2317"/>
                    <a:pt x="37966" y="3019"/>
                  </a:cubicBezTo>
                  <a:cubicBezTo>
                    <a:pt x="36267" y="3405"/>
                    <a:pt x="34546" y="3744"/>
                    <a:pt x="32825" y="4039"/>
                  </a:cubicBezTo>
                  <a:cubicBezTo>
                    <a:pt x="32078" y="4175"/>
                    <a:pt x="31353" y="4265"/>
                    <a:pt x="30605" y="4401"/>
                  </a:cubicBezTo>
                  <a:cubicBezTo>
                    <a:pt x="30583" y="4401"/>
                    <a:pt x="30560" y="4401"/>
                    <a:pt x="30538" y="4401"/>
                  </a:cubicBezTo>
                  <a:cubicBezTo>
                    <a:pt x="30402" y="4424"/>
                    <a:pt x="30220" y="4446"/>
                    <a:pt x="29971" y="4469"/>
                  </a:cubicBezTo>
                  <a:cubicBezTo>
                    <a:pt x="23403" y="5216"/>
                    <a:pt x="16790" y="5307"/>
                    <a:pt x="10199" y="4763"/>
                  </a:cubicBezTo>
                  <a:cubicBezTo>
                    <a:pt x="4877" y="4333"/>
                    <a:pt x="-219" y="9769"/>
                    <a:pt x="7" y="14955"/>
                  </a:cubicBezTo>
                  <a:cubicBezTo>
                    <a:pt x="279" y="20844"/>
                    <a:pt x="4492" y="24694"/>
                    <a:pt x="10199" y="25147"/>
                  </a:cubicBezTo>
                  <a:cubicBezTo>
                    <a:pt x="24468" y="26302"/>
                    <a:pt x="39121" y="24536"/>
                    <a:pt x="52733" y="20097"/>
                  </a:cubicBezTo>
                  <a:cubicBezTo>
                    <a:pt x="57806" y="18443"/>
                    <a:pt x="61611" y="12962"/>
                    <a:pt x="59867" y="7549"/>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8" name="Google Shape;38;p2"/>
            <p:cNvSpPr/>
            <p:nvPr/>
          </p:nvSpPr>
          <p:spPr>
            <a:xfrm>
              <a:off x="5661162" y="3492816"/>
              <a:ext cx="74030" cy="27317"/>
            </a:xfrm>
            <a:custGeom>
              <a:avLst/>
              <a:gdLst/>
              <a:ahLst/>
              <a:cxnLst/>
              <a:rect l="l" t="t" r="r" b="b"/>
              <a:pathLst>
                <a:path w="74030" h="27317" extrusionOk="0">
                  <a:moveTo>
                    <a:pt x="61045" y="438"/>
                  </a:moveTo>
                  <a:cubicBezTo>
                    <a:pt x="56901" y="1796"/>
                    <a:pt x="52711" y="2974"/>
                    <a:pt x="48453" y="3948"/>
                  </a:cubicBezTo>
                  <a:cubicBezTo>
                    <a:pt x="46165" y="4469"/>
                    <a:pt x="43855" y="4922"/>
                    <a:pt x="41545" y="5330"/>
                  </a:cubicBezTo>
                  <a:cubicBezTo>
                    <a:pt x="40548" y="5511"/>
                    <a:pt x="39552" y="5647"/>
                    <a:pt x="38578" y="5805"/>
                  </a:cubicBezTo>
                  <a:cubicBezTo>
                    <a:pt x="38147" y="5873"/>
                    <a:pt x="37898" y="5896"/>
                    <a:pt x="37763" y="5919"/>
                  </a:cubicBezTo>
                  <a:cubicBezTo>
                    <a:pt x="37446" y="5964"/>
                    <a:pt x="37128" y="6009"/>
                    <a:pt x="36811" y="6032"/>
                  </a:cubicBezTo>
                  <a:cubicBezTo>
                    <a:pt x="27978" y="7074"/>
                    <a:pt x="19078" y="7209"/>
                    <a:pt x="10199" y="6530"/>
                  </a:cubicBezTo>
                  <a:cubicBezTo>
                    <a:pt x="4877" y="6122"/>
                    <a:pt x="-219" y="11513"/>
                    <a:pt x="7" y="16722"/>
                  </a:cubicBezTo>
                  <a:cubicBezTo>
                    <a:pt x="279" y="22588"/>
                    <a:pt x="4492" y="26483"/>
                    <a:pt x="10199" y="26914"/>
                  </a:cubicBezTo>
                  <a:cubicBezTo>
                    <a:pt x="29133" y="28341"/>
                    <a:pt x="48430" y="25963"/>
                    <a:pt x="66481" y="20074"/>
                  </a:cubicBezTo>
                  <a:cubicBezTo>
                    <a:pt x="71532" y="18421"/>
                    <a:pt x="75359" y="12940"/>
                    <a:pt x="73593" y="7527"/>
                  </a:cubicBezTo>
                  <a:cubicBezTo>
                    <a:pt x="71962" y="2499"/>
                    <a:pt x="66481" y="-1329"/>
                    <a:pt x="61045" y="438"/>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9" name="Google Shape;39;p2"/>
            <p:cNvSpPr/>
            <p:nvPr/>
          </p:nvSpPr>
          <p:spPr>
            <a:xfrm>
              <a:off x="5631761" y="3556578"/>
              <a:ext cx="47387" cy="25087"/>
            </a:xfrm>
            <a:custGeom>
              <a:avLst/>
              <a:gdLst/>
              <a:ahLst/>
              <a:cxnLst/>
              <a:rect l="l" t="t" r="r" b="b"/>
              <a:pathLst>
                <a:path w="47387" h="25087" extrusionOk="0">
                  <a:moveTo>
                    <a:pt x="12829" y="3897"/>
                  </a:moveTo>
                  <a:cubicBezTo>
                    <a:pt x="7688" y="2538"/>
                    <a:pt x="1527" y="5619"/>
                    <a:pt x="282" y="11009"/>
                  </a:cubicBezTo>
                  <a:cubicBezTo>
                    <a:pt x="-941" y="16354"/>
                    <a:pt x="1890" y="22084"/>
                    <a:pt x="7393" y="23556"/>
                  </a:cubicBezTo>
                  <a:cubicBezTo>
                    <a:pt x="19125" y="26659"/>
                    <a:pt x="31808" y="25006"/>
                    <a:pt x="42340" y="18958"/>
                  </a:cubicBezTo>
                  <a:cubicBezTo>
                    <a:pt x="46960" y="16309"/>
                    <a:pt x="48954" y="9604"/>
                    <a:pt x="45986" y="5007"/>
                  </a:cubicBezTo>
                  <a:cubicBezTo>
                    <a:pt x="42974" y="341"/>
                    <a:pt x="36995" y="-1493"/>
                    <a:pt x="32035" y="1361"/>
                  </a:cubicBezTo>
                  <a:cubicBezTo>
                    <a:pt x="31038" y="1927"/>
                    <a:pt x="29997" y="2425"/>
                    <a:pt x="28932" y="2901"/>
                  </a:cubicBezTo>
                  <a:cubicBezTo>
                    <a:pt x="26916" y="3625"/>
                    <a:pt x="24833" y="4192"/>
                    <a:pt x="22727" y="4554"/>
                  </a:cubicBezTo>
                  <a:cubicBezTo>
                    <a:pt x="20439" y="4758"/>
                    <a:pt x="18151" y="4758"/>
                    <a:pt x="15864" y="4554"/>
                  </a:cubicBezTo>
                  <a:cubicBezTo>
                    <a:pt x="14867" y="4373"/>
                    <a:pt x="13848" y="4169"/>
                    <a:pt x="12829" y="3897"/>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 name="Google Shape;40;p2"/>
            <p:cNvSpPr/>
            <p:nvPr/>
          </p:nvSpPr>
          <p:spPr>
            <a:xfrm>
              <a:off x="5594632" y="3601417"/>
              <a:ext cx="108354" cy="30985"/>
            </a:xfrm>
            <a:custGeom>
              <a:avLst/>
              <a:gdLst/>
              <a:ahLst/>
              <a:cxnLst/>
              <a:rect l="l" t="t" r="r" b="b"/>
              <a:pathLst>
                <a:path w="108354" h="30985" extrusionOk="0">
                  <a:moveTo>
                    <a:pt x="45134" y="25010"/>
                  </a:moveTo>
                  <a:cubicBezTo>
                    <a:pt x="46040" y="24874"/>
                    <a:pt x="46968" y="24761"/>
                    <a:pt x="47874" y="24625"/>
                  </a:cubicBezTo>
                  <a:cubicBezTo>
                    <a:pt x="48169" y="24580"/>
                    <a:pt x="48463" y="24534"/>
                    <a:pt x="48758" y="24512"/>
                  </a:cubicBezTo>
                  <a:cubicBezTo>
                    <a:pt x="48825" y="24512"/>
                    <a:pt x="48893" y="24489"/>
                    <a:pt x="49007" y="24489"/>
                  </a:cubicBezTo>
                  <a:cubicBezTo>
                    <a:pt x="50841" y="24240"/>
                    <a:pt x="52676" y="24013"/>
                    <a:pt x="54510" y="23787"/>
                  </a:cubicBezTo>
                  <a:cubicBezTo>
                    <a:pt x="69005" y="22043"/>
                    <a:pt x="83569" y="20911"/>
                    <a:pt x="98154" y="20390"/>
                  </a:cubicBezTo>
                  <a:cubicBezTo>
                    <a:pt x="103476" y="20186"/>
                    <a:pt x="108595" y="15837"/>
                    <a:pt x="108346" y="10198"/>
                  </a:cubicBezTo>
                  <a:cubicBezTo>
                    <a:pt x="108097" y="4853"/>
                    <a:pt x="103862" y="-198"/>
                    <a:pt x="98154" y="6"/>
                  </a:cubicBezTo>
                  <a:cubicBezTo>
                    <a:pt x="67714" y="1116"/>
                    <a:pt x="37343" y="4853"/>
                    <a:pt x="7514" y="11058"/>
                  </a:cubicBezTo>
                  <a:cubicBezTo>
                    <a:pt x="2283" y="12146"/>
                    <a:pt x="-1228" y="18578"/>
                    <a:pt x="403" y="23606"/>
                  </a:cubicBezTo>
                  <a:cubicBezTo>
                    <a:pt x="2192" y="29132"/>
                    <a:pt x="7333" y="31895"/>
                    <a:pt x="12950" y="30717"/>
                  </a:cubicBezTo>
                  <a:cubicBezTo>
                    <a:pt x="20175" y="29223"/>
                    <a:pt x="27445" y="27841"/>
                    <a:pt x="34738" y="26641"/>
                  </a:cubicBezTo>
                  <a:cubicBezTo>
                    <a:pt x="38203" y="26052"/>
                    <a:pt x="41669" y="25508"/>
                    <a:pt x="45134" y="2501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 name="Google Shape;41;p2"/>
            <p:cNvSpPr/>
            <p:nvPr/>
          </p:nvSpPr>
          <p:spPr>
            <a:xfrm>
              <a:off x="5629440" y="3671591"/>
              <a:ext cx="79171" cy="25207"/>
            </a:xfrm>
            <a:custGeom>
              <a:avLst/>
              <a:gdLst/>
              <a:ahLst/>
              <a:cxnLst/>
              <a:rect l="l" t="t" r="r" b="b"/>
              <a:pathLst>
                <a:path w="79171" h="25207" extrusionOk="0">
                  <a:moveTo>
                    <a:pt x="19974" y="3667"/>
                  </a:moveTo>
                  <a:cubicBezTo>
                    <a:pt x="17573" y="3260"/>
                    <a:pt x="15195" y="2761"/>
                    <a:pt x="12817" y="2195"/>
                  </a:cubicBezTo>
                  <a:cubicBezTo>
                    <a:pt x="7630" y="972"/>
                    <a:pt x="1538" y="3803"/>
                    <a:pt x="269" y="9307"/>
                  </a:cubicBezTo>
                  <a:cubicBezTo>
                    <a:pt x="-908" y="14516"/>
                    <a:pt x="1832" y="20541"/>
                    <a:pt x="7381" y="21854"/>
                  </a:cubicBezTo>
                  <a:cubicBezTo>
                    <a:pt x="28557" y="26814"/>
                    <a:pt x="50776" y="26316"/>
                    <a:pt x="71635" y="20065"/>
                  </a:cubicBezTo>
                  <a:cubicBezTo>
                    <a:pt x="76731" y="18525"/>
                    <a:pt x="80468" y="12840"/>
                    <a:pt x="78747" y="7518"/>
                  </a:cubicBezTo>
                  <a:cubicBezTo>
                    <a:pt x="77071" y="2354"/>
                    <a:pt x="71681" y="-1247"/>
                    <a:pt x="66199" y="406"/>
                  </a:cubicBezTo>
                  <a:cubicBezTo>
                    <a:pt x="56257" y="3395"/>
                    <a:pt x="49349" y="4550"/>
                    <a:pt x="39610" y="4845"/>
                  </a:cubicBezTo>
                  <a:cubicBezTo>
                    <a:pt x="34899" y="4981"/>
                    <a:pt x="30211" y="4845"/>
                    <a:pt x="25523" y="4392"/>
                  </a:cubicBezTo>
                  <a:cubicBezTo>
                    <a:pt x="24639" y="4301"/>
                    <a:pt x="23756" y="4211"/>
                    <a:pt x="22873" y="4098"/>
                  </a:cubicBezTo>
                  <a:cubicBezTo>
                    <a:pt x="22873" y="4098"/>
                    <a:pt x="20268" y="3735"/>
                    <a:pt x="19974" y="3667"/>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 name="Google Shape;42;p2"/>
            <p:cNvSpPr/>
            <p:nvPr/>
          </p:nvSpPr>
          <p:spPr>
            <a:xfrm>
              <a:off x="5618760" y="3709624"/>
              <a:ext cx="97409" cy="30355"/>
            </a:xfrm>
            <a:custGeom>
              <a:avLst/>
              <a:gdLst/>
              <a:ahLst/>
              <a:cxnLst/>
              <a:rect l="l" t="t" r="r" b="b"/>
              <a:pathLst>
                <a:path w="97409" h="30355" extrusionOk="0">
                  <a:moveTo>
                    <a:pt x="87207" y="60"/>
                  </a:moveTo>
                  <a:cubicBezTo>
                    <a:pt x="61546" y="3344"/>
                    <a:pt x="35863" y="6628"/>
                    <a:pt x="10202" y="9912"/>
                  </a:cubicBezTo>
                  <a:cubicBezTo>
                    <a:pt x="4925" y="10591"/>
                    <a:pt x="-262" y="14125"/>
                    <a:pt x="10" y="20104"/>
                  </a:cubicBezTo>
                  <a:cubicBezTo>
                    <a:pt x="237" y="25041"/>
                    <a:pt x="4540" y="31021"/>
                    <a:pt x="10202" y="30296"/>
                  </a:cubicBezTo>
                  <a:cubicBezTo>
                    <a:pt x="35863" y="27012"/>
                    <a:pt x="61546" y="23728"/>
                    <a:pt x="87207" y="20444"/>
                  </a:cubicBezTo>
                  <a:cubicBezTo>
                    <a:pt x="92484" y="19764"/>
                    <a:pt x="97671" y="16231"/>
                    <a:pt x="97399" y="10252"/>
                  </a:cubicBezTo>
                  <a:cubicBezTo>
                    <a:pt x="97173" y="5314"/>
                    <a:pt x="92870" y="-665"/>
                    <a:pt x="87207" y="6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 name="Google Shape;43;p2"/>
            <p:cNvSpPr/>
            <p:nvPr/>
          </p:nvSpPr>
          <p:spPr>
            <a:xfrm>
              <a:off x="5735763" y="3723634"/>
              <a:ext cx="97723" cy="22522"/>
            </a:xfrm>
            <a:custGeom>
              <a:avLst/>
              <a:gdLst/>
              <a:ahLst/>
              <a:cxnLst/>
              <a:rect l="l" t="t" r="r" b="b"/>
              <a:pathLst>
                <a:path w="97723" h="22522" extrusionOk="0">
                  <a:moveTo>
                    <a:pt x="87525" y="749"/>
                  </a:moveTo>
                  <a:cubicBezTo>
                    <a:pt x="61750" y="-588"/>
                    <a:pt x="35909" y="-135"/>
                    <a:pt x="10202" y="2107"/>
                  </a:cubicBezTo>
                  <a:cubicBezTo>
                    <a:pt x="4902" y="2560"/>
                    <a:pt x="-261" y="6456"/>
                    <a:pt x="10" y="12299"/>
                  </a:cubicBezTo>
                  <a:cubicBezTo>
                    <a:pt x="237" y="17418"/>
                    <a:pt x="4517" y="22989"/>
                    <a:pt x="10202" y="22491"/>
                  </a:cubicBezTo>
                  <a:cubicBezTo>
                    <a:pt x="35909" y="20249"/>
                    <a:pt x="61750" y="19796"/>
                    <a:pt x="87525" y="21132"/>
                  </a:cubicBezTo>
                  <a:cubicBezTo>
                    <a:pt x="92847" y="21404"/>
                    <a:pt x="97943" y="16240"/>
                    <a:pt x="97716" y="10940"/>
                  </a:cubicBezTo>
                  <a:cubicBezTo>
                    <a:pt x="97467" y="5188"/>
                    <a:pt x="93232" y="1043"/>
                    <a:pt x="87525" y="749"/>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 name="Google Shape;44;p2"/>
            <p:cNvSpPr/>
            <p:nvPr/>
          </p:nvSpPr>
          <p:spPr>
            <a:xfrm>
              <a:off x="5586543" y="3434596"/>
              <a:ext cx="63335" cy="25698"/>
            </a:xfrm>
            <a:custGeom>
              <a:avLst/>
              <a:gdLst/>
              <a:ahLst/>
              <a:cxnLst/>
              <a:rect l="l" t="t" r="r" b="b"/>
              <a:pathLst>
                <a:path w="63335" h="25698" extrusionOk="0">
                  <a:moveTo>
                    <a:pt x="4913" y="18796"/>
                  </a:moveTo>
                  <a:cubicBezTo>
                    <a:pt x="20722" y="26383"/>
                    <a:pt x="39113" y="28036"/>
                    <a:pt x="55782" y="22148"/>
                  </a:cubicBezTo>
                  <a:cubicBezTo>
                    <a:pt x="60788" y="20381"/>
                    <a:pt x="64683" y="15104"/>
                    <a:pt x="62894" y="9600"/>
                  </a:cubicBezTo>
                  <a:cubicBezTo>
                    <a:pt x="61286" y="4640"/>
                    <a:pt x="55737" y="586"/>
                    <a:pt x="50347" y="2489"/>
                  </a:cubicBezTo>
                  <a:cubicBezTo>
                    <a:pt x="47108" y="3621"/>
                    <a:pt x="43846" y="4414"/>
                    <a:pt x="40494" y="5025"/>
                  </a:cubicBezTo>
                  <a:cubicBezTo>
                    <a:pt x="40132" y="5071"/>
                    <a:pt x="39792" y="5093"/>
                    <a:pt x="39430" y="5139"/>
                  </a:cubicBezTo>
                  <a:cubicBezTo>
                    <a:pt x="38705" y="5207"/>
                    <a:pt x="37958" y="5252"/>
                    <a:pt x="37233" y="5297"/>
                  </a:cubicBezTo>
                  <a:cubicBezTo>
                    <a:pt x="35398" y="5388"/>
                    <a:pt x="33541" y="5388"/>
                    <a:pt x="31707" y="5297"/>
                  </a:cubicBezTo>
                  <a:cubicBezTo>
                    <a:pt x="30846" y="5252"/>
                    <a:pt x="29986" y="5207"/>
                    <a:pt x="29125" y="5116"/>
                  </a:cubicBezTo>
                  <a:cubicBezTo>
                    <a:pt x="28830" y="5093"/>
                    <a:pt x="28559" y="5048"/>
                    <a:pt x="28264" y="5025"/>
                  </a:cubicBezTo>
                  <a:cubicBezTo>
                    <a:pt x="26656" y="4731"/>
                    <a:pt x="25071" y="4459"/>
                    <a:pt x="23485" y="4074"/>
                  </a:cubicBezTo>
                  <a:cubicBezTo>
                    <a:pt x="21809" y="3666"/>
                    <a:pt x="20178" y="3168"/>
                    <a:pt x="18548" y="2602"/>
                  </a:cubicBezTo>
                  <a:cubicBezTo>
                    <a:pt x="17778" y="2330"/>
                    <a:pt x="16827" y="2126"/>
                    <a:pt x="16125" y="1696"/>
                  </a:cubicBezTo>
                  <a:cubicBezTo>
                    <a:pt x="18457" y="3168"/>
                    <a:pt x="15762" y="1492"/>
                    <a:pt x="15196" y="1220"/>
                  </a:cubicBezTo>
                  <a:cubicBezTo>
                    <a:pt x="10394" y="-1090"/>
                    <a:pt x="3962" y="-252"/>
                    <a:pt x="1244" y="4867"/>
                  </a:cubicBezTo>
                  <a:cubicBezTo>
                    <a:pt x="-1134" y="9397"/>
                    <a:pt x="-205" y="16327"/>
                    <a:pt x="4913" y="18796"/>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 name="Google Shape;45;p2"/>
            <p:cNvSpPr/>
            <p:nvPr/>
          </p:nvSpPr>
          <p:spPr>
            <a:xfrm>
              <a:off x="5560039" y="3502373"/>
              <a:ext cx="62634" cy="27929"/>
            </a:xfrm>
            <a:custGeom>
              <a:avLst/>
              <a:gdLst/>
              <a:ahLst/>
              <a:cxnLst/>
              <a:rect l="l" t="t" r="r" b="b"/>
              <a:pathLst>
                <a:path w="62634" h="27929" extrusionOk="0">
                  <a:moveTo>
                    <a:pt x="61245" y="4946"/>
                  </a:moveTo>
                  <a:cubicBezTo>
                    <a:pt x="58120" y="99"/>
                    <a:pt x="52390" y="-1328"/>
                    <a:pt x="47294" y="1299"/>
                  </a:cubicBezTo>
                  <a:cubicBezTo>
                    <a:pt x="46410" y="1752"/>
                    <a:pt x="45527" y="2183"/>
                    <a:pt x="44644" y="2613"/>
                  </a:cubicBezTo>
                  <a:cubicBezTo>
                    <a:pt x="44531" y="2658"/>
                    <a:pt x="44304" y="2794"/>
                    <a:pt x="44055" y="2908"/>
                  </a:cubicBezTo>
                  <a:cubicBezTo>
                    <a:pt x="42605" y="3587"/>
                    <a:pt x="41020" y="4085"/>
                    <a:pt x="39525" y="4584"/>
                  </a:cubicBezTo>
                  <a:cubicBezTo>
                    <a:pt x="36241" y="5671"/>
                    <a:pt x="32889" y="6486"/>
                    <a:pt x="29492" y="7075"/>
                  </a:cubicBezTo>
                  <a:cubicBezTo>
                    <a:pt x="29016" y="7165"/>
                    <a:pt x="28518" y="7233"/>
                    <a:pt x="28020" y="7301"/>
                  </a:cubicBezTo>
                  <a:cubicBezTo>
                    <a:pt x="28427" y="7256"/>
                    <a:pt x="28858" y="7188"/>
                    <a:pt x="29265" y="7143"/>
                  </a:cubicBezTo>
                  <a:cubicBezTo>
                    <a:pt x="28314" y="7347"/>
                    <a:pt x="27295" y="7369"/>
                    <a:pt x="26321" y="7460"/>
                  </a:cubicBezTo>
                  <a:cubicBezTo>
                    <a:pt x="24600" y="7618"/>
                    <a:pt x="22878" y="7686"/>
                    <a:pt x="21157" y="7709"/>
                  </a:cubicBezTo>
                  <a:cubicBezTo>
                    <a:pt x="19436" y="7732"/>
                    <a:pt x="17715" y="7686"/>
                    <a:pt x="15971" y="7573"/>
                  </a:cubicBezTo>
                  <a:cubicBezTo>
                    <a:pt x="15223" y="7528"/>
                    <a:pt x="14498" y="7460"/>
                    <a:pt x="13751" y="7392"/>
                  </a:cubicBezTo>
                  <a:cubicBezTo>
                    <a:pt x="13162" y="7324"/>
                    <a:pt x="9788" y="6871"/>
                    <a:pt x="12800" y="7301"/>
                  </a:cubicBezTo>
                  <a:cubicBezTo>
                    <a:pt x="9969" y="6893"/>
                    <a:pt x="7523" y="6826"/>
                    <a:pt x="4941" y="8320"/>
                  </a:cubicBezTo>
                  <a:cubicBezTo>
                    <a:pt x="2834" y="9566"/>
                    <a:pt x="819" y="11989"/>
                    <a:pt x="252" y="14413"/>
                  </a:cubicBezTo>
                  <a:cubicBezTo>
                    <a:pt x="-857" y="19237"/>
                    <a:pt x="1725" y="26122"/>
                    <a:pt x="7364" y="26960"/>
                  </a:cubicBezTo>
                  <a:cubicBezTo>
                    <a:pt x="16424" y="28274"/>
                    <a:pt x="25098" y="28274"/>
                    <a:pt x="34157" y="26824"/>
                  </a:cubicBezTo>
                  <a:cubicBezTo>
                    <a:pt x="42334" y="25511"/>
                    <a:pt x="50215" y="22657"/>
                    <a:pt x="57576" y="18875"/>
                  </a:cubicBezTo>
                  <a:cubicBezTo>
                    <a:pt x="62355" y="16451"/>
                    <a:pt x="64122" y="9408"/>
                    <a:pt x="61245" y="4946"/>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6" name="Google Shape;46;p2"/>
          <p:cNvGrpSpPr/>
          <p:nvPr/>
        </p:nvGrpSpPr>
        <p:grpSpPr>
          <a:xfrm>
            <a:off x="-409895" y="2687790"/>
            <a:ext cx="1967781" cy="845680"/>
            <a:chOff x="2828471" y="3147219"/>
            <a:chExt cx="725797" cy="311921"/>
          </a:xfrm>
        </p:grpSpPr>
        <p:sp>
          <p:nvSpPr>
            <p:cNvPr id="47" name="Google Shape;47;p2"/>
            <p:cNvSpPr/>
            <p:nvPr/>
          </p:nvSpPr>
          <p:spPr>
            <a:xfrm>
              <a:off x="2917965" y="3183367"/>
              <a:ext cx="413147" cy="59662"/>
            </a:xfrm>
            <a:custGeom>
              <a:avLst/>
              <a:gdLst/>
              <a:ahLst/>
              <a:cxnLst/>
              <a:rect l="l" t="t" r="r" b="b"/>
              <a:pathLst>
                <a:path w="413147" h="59662" extrusionOk="0">
                  <a:moveTo>
                    <a:pt x="61767" y="30380"/>
                  </a:moveTo>
                  <a:cubicBezTo>
                    <a:pt x="46162" y="31762"/>
                    <a:pt x="30489" y="32826"/>
                    <a:pt x="14907" y="34570"/>
                  </a:cubicBezTo>
                  <a:cubicBezTo>
                    <a:pt x="9766" y="35137"/>
                    <a:pt x="4738" y="36812"/>
                    <a:pt x="1861" y="41455"/>
                  </a:cubicBezTo>
                  <a:cubicBezTo>
                    <a:pt x="-1060" y="46166"/>
                    <a:pt x="-494" y="51964"/>
                    <a:pt x="3220" y="56018"/>
                  </a:cubicBezTo>
                  <a:cubicBezTo>
                    <a:pt x="6278" y="59370"/>
                    <a:pt x="11419" y="60322"/>
                    <a:pt x="15654" y="59234"/>
                  </a:cubicBezTo>
                  <a:cubicBezTo>
                    <a:pt x="18282" y="58555"/>
                    <a:pt x="20637" y="56675"/>
                    <a:pt x="22132" y="54274"/>
                  </a:cubicBezTo>
                  <a:cubicBezTo>
                    <a:pt x="23695" y="54138"/>
                    <a:pt x="25280" y="54003"/>
                    <a:pt x="26843" y="53844"/>
                  </a:cubicBezTo>
                  <a:cubicBezTo>
                    <a:pt x="33411" y="53255"/>
                    <a:pt x="39979" y="52667"/>
                    <a:pt x="46547" y="52100"/>
                  </a:cubicBezTo>
                  <a:cubicBezTo>
                    <a:pt x="59298" y="50968"/>
                    <a:pt x="72072" y="49835"/>
                    <a:pt x="84823" y="48703"/>
                  </a:cubicBezTo>
                  <a:cubicBezTo>
                    <a:pt x="110529" y="46415"/>
                    <a:pt x="136258" y="44128"/>
                    <a:pt x="161964" y="41840"/>
                  </a:cubicBezTo>
                  <a:cubicBezTo>
                    <a:pt x="213399" y="37265"/>
                    <a:pt x="264812" y="32690"/>
                    <a:pt x="316247" y="28115"/>
                  </a:cubicBezTo>
                  <a:cubicBezTo>
                    <a:pt x="345146" y="25556"/>
                    <a:pt x="374046" y="22974"/>
                    <a:pt x="402946" y="20415"/>
                  </a:cubicBezTo>
                  <a:cubicBezTo>
                    <a:pt x="408245" y="19939"/>
                    <a:pt x="413409" y="16066"/>
                    <a:pt x="413137" y="10223"/>
                  </a:cubicBezTo>
                  <a:cubicBezTo>
                    <a:pt x="412911" y="5104"/>
                    <a:pt x="408630" y="-467"/>
                    <a:pt x="402946" y="31"/>
                  </a:cubicBezTo>
                  <a:cubicBezTo>
                    <a:pt x="346075" y="5082"/>
                    <a:pt x="289204" y="10155"/>
                    <a:pt x="232334" y="15206"/>
                  </a:cubicBezTo>
                  <a:cubicBezTo>
                    <a:pt x="175463" y="20256"/>
                    <a:pt x="118638" y="25307"/>
                    <a:pt x="61767" y="30380"/>
                  </a:cubicBezTo>
                  <a:close/>
                </a:path>
              </a:pathLst>
            </a:custGeom>
            <a:solidFill>
              <a:schemeClr val="accent5"/>
            </a:solidFill>
            <a:ln w="38100"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8" name="Google Shape;48;p2"/>
            <p:cNvSpPr/>
            <p:nvPr/>
          </p:nvSpPr>
          <p:spPr>
            <a:xfrm>
              <a:off x="2839418" y="3256506"/>
              <a:ext cx="340807" cy="49392"/>
            </a:xfrm>
            <a:custGeom>
              <a:avLst/>
              <a:gdLst/>
              <a:ahLst/>
              <a:cxnLst/>
              <a:rect l="l" t="t" r="r" b="b"/>
              <a:pathLst>
                <a:path w="340807" h="49392" extrusionOk="0">
                  <a:moveTo>
                    <a:pt x="74904" y="39931"/>
                  </a:moveTo>
                  <a:cubicBezTo>
                    <a:pt x="75652" y="39841"/>
                    <a:pt x="76376" y="39728"/>
                    <a:pt x="77124" y="39637"/>
                  </a:cubicBezTo>
                  <a:cubicBezTo>
                    <a:pt x="78234" y="39501"/>
                    <a:pt x="79343" y="39343"/>
                    <a:pt x="80453" y="39207"/>
                  </a:cubicBezTo>
                  <a:cubicBezTo>
                    <a:pt x="83216" y="38844"/>
                    <a:pt x="86002" y="38482"/>
                    <a:pt x="88765" y="38142"/>
                  </a:cubicBezTo>
                  <a:cubicBezTo>
                    <a:pt x="93952" y="37485"/>
                    <a:pt x="99116" y="36851"/>
                    <a:pt x="104302" y="36217"/>
                  </a:cubicBezTo>
                  <a:cubicBezTo>
                    <a:pt x="114652" y="34972"/>
                    <a:pt x="125025" y="33794"/>
                    <a:pt x="135399" y="32684"/>
                  </a:cubicBezTo>
                  <a:cubicBezTo>
                    <a:pt x="176913" y="28267"/>
                    <a:pt x="218542" y="24983"/>
                    <a:pt x="260215" y="22877"/>
                  </a:cubicBezTo>
                  <a:cubicBezTo>
                    <a:pt x="283656" y="21677"/>
                    <a:pt x="307120" y="20861"/>
                    <a:pt x="330607" y="20386"/>
                  </a:cubicBezTo>
                  <a:cubicBezTo>
                    <a:pt x="335929" y="20273"/>
                    <a:pt x="341048" y="15766"/>
                    <a:pt x="340799" y="10194"/>
                  </a:cubicBezTo>
                  <a:cubicBezTo>
                    <a:pt x="340550" y="4758"/>
                    <a:pt x="336314" y="-111"/>
                    <a:pt x="330607" y="2"/>
                  </a:cubicBezTo>
                  <a:cubicBezTo>
                    <a:pt x="288503" y="840"/>
                    <a:pt x="246422" y="2856"/>
                    <a:pt x="204432" y="6027"/>
                  </a:cubicBezTo>
                  <a:cubicBezTo>
                    <a:pt x="162622" y="9197"/>
                    <a:pt x="120903" y="13501"/>
                    <a:pt x="79343" y="18981"/>
                  </a:cubicBezTo>
                  <a:cubicBezTo>
                    <a:pt x="55336" y="22130"/>
                    <a:pt x="31396" y="25640"/>
                    <a:pt x="7502" y="29536"/>
                  </a:cubicBezTo>
                  <a:cubicBezTo>
                    <a:pt x="2225" y="30396"/>
                    <a:pt x="-1195" y="37236"/>
                    <a:pt x="390" y="42083"/>
                  </a:cubicBezTo>
                  <a:cubicBezTo>
                    <a:pt x="2247" y="47790"/>
                    <a:pt x="7275" y="50123"/>
                    <a:pt x="12938" y="49195"/>
                  </a:cubicBezTo>
                  <a:cubicBezTo>
                    <a:pt x="33525" y="45843"/>
                    <a:pt x="54135" y="42763"/>
                    <a:pt x="74791" y="39977"/>
                  </a:cubicBezTo>
                  <a:cubicBezTo>
                    <a:pt x="74814" y="39931"/>
                    <a:pt x="74859" y="39931"/>
                    <a:pt x="74904" y="39931"/>
                  </a:cubicBezTo>
                  <a:close/>
                  <a:moveTo>
                    <a:pt x="74338" y="39999"/>
                  </a:moveTo>
                  <a:cubicBezTo>
                    <a:pt x="74293" y="40022"/>
                    <a:pt x="74270" y="40022"/>
                    <a:pt x="74338" y="39999"/>
                  </a:cubicBezTo>
                  <a:lnTo>
                    <a:pt x="74338" y="39999"/>
                  </a:lnTo>
                  <a:close/>
                </a:path>
              </a:pathLst>
            </a:custGeom>
            <a:solidFill>
              <a:schemeClr val="accent5"/>
            </a:solidFill>
            <a:ln w="38100"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 name="Google Shape;49;p2"/>
            <p:cNvSpPr/>
            <p:nvPr/>
          </p:nvSpPr>
          <p:spPr>
            <a:xfrm>
              <a:off x="3002692" y="3286199"/>
              <a:ext cx="370816" cy="51090"/>
            </a:xfrm>
            <a:custGeom>
              <a:avLst/>
              <a:gdLst/>
              <a:ahLst/>
              <a:cxnLst/>
              <a:rect l="l" t="t" r="r" b="b"/>
              <a:pathLst>
                <a:path w="370816" h="51090" extrusionOk="0">
                  <a:moveTo>
                    <a:pt x="222709" y="5958"/>
                  </a:moveTo>
                  <a:cubicBezTo>
                    <a:pt x="177004" y="9265"/>
                    <a:pt x="131390" y="13862"/>
                    <a:pt x="85957" y="19774"/>
                  </a:cubicBezTo>
                  <a:cubicBezTo>
                    <a:pt x="59752" y="23193"/>
                    <a:pt x="33593" y="26998"/>
                    <a:pt x="7502" y="31234"/>
                  </a:cubicBezTo>
                  <a:cubicBezTo>
                    <a:pt x="2225" y="32094"/>
                    <a:pt x="-1195" y="38934"/>
                    <a:pt x="390" y="43781"/>
                  </a:cubicBezTo>
                  <a:cubicBezTo>
                    <a:pt x="2247" y="49489"/>
                    <a:pt x="7275" y="51821"/>
                    <a:pt x="12937" y="50893"/>
                  </a:cubicBezTo>
                  <a:cubicBezTo>
                    <a:pt x="24330" y="49036"/>
                    <a:pt x="35745" y="47269"/>
                    <a:pt x="47182" y="45570"/>
                  </a:cubicBezTo>
                  <a:cubicBezTo>
                    <a:pt x="52708" y="44755"/>
                    <a:pt x="58235" y="43962"/>
                    <a:pt x="63784" y="43170"/>
                  </a:cubicBezTo>
                  <a:cubicBezTo>
                    <a:pt x="66547" y="42785"/>
                    <a:pt x="69310" y="42400"/>
                    <a:pt x="72096" y="42015"/>
                  </a:cubicBezTo>
                  <a:cubicBezTo>
                    <a:pt x="73387" y="41833"/>
                    <a:pt x="74678" y="41652"/>
                    <a:pt x="75969" y="41494"/>
                  </a:cubicBezTo>
                  <a:cubicBezTo>
                    <a:pt x="76580" y="41403"/>
                    <a:pt x="77192" y="41335"/>
                    <a:pt x="77803" y="41245"/>
                  </a:cubicBezTo>
                  <a:cubicBezTo>
                    <a:pt x="78007" y="41222"/>
                    <a:pt x="79071" y="41086"/>
                    <a:pt x="79343" y="41041"/>
                  </a:cubicBezTo>
                  <a:cubicBezTo>
                    <a:pt x="101879" y="38051"/>
                    <a:pt x="124437" y="35378"/>
                    <a:pt x="147040" y="33023"/>
                  </a:cubicBezTo>
                  <a:cubicBezTo>
                    <a:pt x="192428" y="28289"/>
                    <a:pt x="237952" y="24870"/>
                    <a:pt x="283543" y="22741"/>
                  </a:cubicBezTo>
                  <a:cubicBezTo>
                    <a:pt x="309227" y="21540"/>
                    <a:pt x="334910" y="20770"/>
                    <a:pt x="360616" y="20385"/>
                  </a:cubicBezTo>
                  <a:cubicBezTo>
                    <a:pt x="365939" y="20317"/>
                    <a:pt x="371057" y="15742"/>
                    <a:pt x="370808" y="10193"/>
                  </a:cubicBezTo>
                  <a:cubicBezTo>
                    <a:pt x="370559" y="4735"/>
                    <a:pt x="366324" y="-89"/>
                    <a:pt x="360616" y="1"/>
                  </a:cubicBezTo>
                  <a:cubicBezTo>
                    <a:pt x="314572" y="658"/>
                    <a:pt x="268595" y="2651"/>
                    <a:pt x="222709" y="5958"/>
                  </a:cubicBezTo>
                  <a:close/>
                </a:path>
              </a:pathLst>
            </a:custGeom>
            <a:solidFill>
              <a:schemeClr val="accent5"/>
            </a:solidFill>
            <a:ln w="38100"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 name="Google Shape;50;p2"/>
            <p:cNvSpPr/>
            <p:nvPr/>
          </p:nvSpPr>
          <p:spPr>
            <a:xfrm>
              <a:off x="2874045" y="3364012"/>
              <a:ext cx="326760" cy="46340"/>
            </a:xfrm>
            <a:custGeom>
              <a:avLst/>
              <a:gdLst/>
              <a:ahLst/>
              <a:cxnLst/>
              <a:rect l="l" t="t" r="r" b="b"/>
              <a:pathLst>
                <a:path w="326760" h="46340" extrusionOk="0">
                  <a:moveTo>
                    <a:pt x="319217" y="20098"/>
                  </a:moveTo>
                  <a:cubicBezTo>
                    <a:pt x="324291" y="18467"/>
                    <a:pt x="328073" y="12964"/>
                    <a:pt x="326329" y="7551"/>
                  </a:cubicBezTo>
                  <a:cubicBezTo>
                    <a:pt x="324698" y="2478"/>
                    <a:pt x="319217" y="-1328"/>
                    <a:pt x="313782" y="439"/>
                  </a:cubicBezTo>
                  <a:cubicBezTo>
                    <a:pt x="304111" y="3565"/>
                    <a:pt x="294259" y="6056"/>
                    <a:pt x="284293" y="7981"/>
                  </a:cubicBezTo>
                  <a:cubicBezTo>
                    <a:pt x="279265" y="8955"/>
                    <a:pt x="274215" y="9748"/>
                    <a:pt x="269164" y="10473"/>
                  </a:cubicBezTo>
                  <a:cubicBezTo>
                    <a:pt x="268552" y="10540"/>
                    <a:pt x="267941" y="10631"/>
                    <a:pt x="267352" y="10699"/>
                  </a:cubicBezTo>
                  <a:cubicBezTo>
                    <a:pt x="266197" y="10835"/>
                    <a:pt x="265042" y="10971"/>
                    <a:pt x="263887" y="11106"/>
                  </a:cubicBezTo>
                  <a:cubicBezTo>
                    <a:pt x="261237" y="11401"/>
                    <a:pt x="258587" y="11673"/>
                    <a:pt x="255937" y="11922"/>
                  </a:cubicBezTo>
                  <a:cubicBezTo>
                    <a:pt x="235553" y="13779"/>
                    <a:pt x="215034" y="13983"/>
                    <a:pt x="194582" y="13688"/>
                  </a:cubicBezTo>
                  <a:cubicBezTo>
                    <a:pt x="153701" y="13100"/>
                    <a:pt x="112662" y="10427"/>
                    <a:pt x="71872" y="14730"/>
                  </a:cubicBezTo>
                  <a:cubicBezTo>
                    <a:pt x="60072" y="15976"/>
                    <a:pt x="48295" y="17697"/>
                    <a:pt x="36676" y="20234"/>
                  </a:cubicBezTo>
                  <a:cubicBezTo>
                    <a:pt x="31172" y="21434"/>
                    <a:pt x="25714" y="22816"/>
                    <a:pt x="20301" y="24401"/>
                  </a:cubicBezTo>
                  <a:cubicBezTo>
                    <a:pt x="17968" y="22431"/>
                    <a:pt x="14775" y="21366"/>
                    <a:pt x="11264" y="21819"/>
                  </a:cubicBezTo>
                  <a:cubicBezTo>
                    <a:pt x="3994" y="22793"/>
                    <a:pt x="-1691" y="29316"/>
                    <a:pt x="461" y="36881"/>
                  </a:cubicBezTo>
                  <a:cubicBezTo>
                    <a:pt x="2907" y="45465"/>
                    <a:pt x="12261" y="47526"/>
                    <a:pt x="19916" y="45759"/>
                  </a:cubicBezTo>
                  <a:cubicBezTo>
                    <a:pt x="25238" y="44536"/>
                    <a:pt x="30447" y="42656"/>
                    <a:pt x="35770" y="41343"/>
                  </a:cubicBezTo>
                  <a:cubicBezTo>
                    <a:pt x="41251" y="40006"/>
                    <a:pt x="46800" y="38828"/>
                    <a:pt x="52349" y="37855"/>
                  </a:cubicBezTo>
                  <a:cubicBezTo>
                    <a:pt x="55135" y="37356"/>
                    <a:pt x="57920" y="36903"/>
                    <a:pt x="60706" y="36496"/>
                  </a:cubicBezTo>
                  <a:cubicBezTo>
                    <a:pt x="61363" y="36405"/>
                    <a:pt x="62020" y="36292"/>
                    <a:pt x="62676" y="36201"/>
                  </a:cubicBezTo>
                  <a:cubicBezTo>
                    <a:pt x="62812" y="36179"/>
                    <a:pt x="63424" y="36088"/>
                    <a:pt x="63832" y="36043"/>
                  </a:cubicBezTo>
                  <a:cubicBezTo>
                    <a:pt x="64217" y="35997"/>
                    <a:pt x="64783" y="35930"/>
                    <a:pt x="64919" y="35907"/>
                  </a:cubicBezTo>
                  <a:cubicBezTo>
                    <a:pt x="65915" y="35771"/>
                    <a:pt x="66889" y="35658"/>
                    <a:pt x="67886" y="35544"/>
                  </a:cubicBezTo>
                  <a:cubicBezTo>
                    <a:pt x="79323" y="34208"/>
                    <a:pt x="90829" y="33461"/>
                    <a:pt x="102357" y="33076"/>
                  </a:cubicBezTo>
                  <a:cubicBezTo>
                    <a:pt x="148719" y="31536"/>
                    <a:pt x="195103" y="35952"/>
                    <a:pt x="241442" y="33370"/>
                  </a:cubicBezTo>
                  <a:cubicBezTo>
                    <a:pt x="267737" y="31898"/>
                    <a:pt x="294100" y="28206"/>
                    <a:pt x="319217" y="20098"/>
                  </a:cubicBezTo>
                  <a:close/>
                  <a:moveTo>
                    <a:pt x="14458" y="26032"/>
                  </a:moveTo>
                  <a:cubicBezTo>
                    <a:pt x="14412" y="26032"/>
                    <a:pt x="14390" y="26055"/>
                    <a:pt x="14367" y="26055"/>
                  </a:cubicBezTo>
                  <a:cubicBezTo>
                    <a:pt x="14254" y="26009"/>
                    <a:pt x="14254" y="25987"/>
                    <a:pt x="14458" y="26032"/>
                  </a:cubicBezTo>
                  <a:close/>
                </a:path>
              </a:pathLst>
            </a:custGeom>
            <a:solidFill>
              <a:schemeClr val="accent5"/>
            </a:solidFill>
            <a:ln w="38100"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 name="Google Shape;51;p2"/>
            <p:cNvSpPr/>
            <p:nvPr/>
          </p:nvSpPr>
          <p:spPr>
            <a:xfrm>
              <a:off x="3109035" y="3412482"/>
              <a:ext cx="294617" cy="46658"/>
            </a:xfrm>
            <a:custGeom>
              <a:avLst/>
              <a:gdLst/>
              <a:ahLst/>
              <a:cxnLst/>
              <a:rect l="l" t="t" r="r" b="b"/>
              <a:pathLst>
                <a:path w="294617" h="46658" extrusionOk="0">
                  <a:moveTo>
                    <a:pt x="284396" y="2136"/>
                  </a:moveTo>
                  <a:cubicBezTo>
                    <a:pt x="211943" y="-4568"/>
                    <a:pt x="139399" y="5646"/>
                    <a:pt x="67943" y="17038"/>
                  </a:cubicBezTo>
                  <a:cubicBezTo>
                    <a:pt x="47786" y="20255"/>
                    <a:pt x="27629" y="23539"/>
                    <a:pt x="7494" y="26800"/>
                  </a:cubicBezTo>
                  <a:cubicBezTo>
                    <a:pt x="2217" y="27661"/>
                    <a:pt x="-1180" y="34500"/>
                    <a:pt x="382" y="39347"/>
                  </a:cubicBezTo>
                  <a:cubicBezTo>
                    <a:pt x="2239" y="45077"/>
                    <a:pt x="7267" y="47388"/>
                    <a:pt x="12930" y="46459"/>
                  </a:cubicBezTo>
                  <a:cubicBezTo>
                    <a:pt x="48511" y="40706"/>
                    <a:pt x="84046" y="34682"/>
                    <a:pt x="119740" y="29699"/>
                  </a:cubicBezTo>
                  <a:cubicBezTo>
                    <a:pt x="128030" y="28544"/>
                    <a:pt x="135481" y="27547"/>
                    <a:pt x="144699" y="26460"/>
                  </a:cubicBezTo>
                  <a:cubicBezTo>
                    <a:pt x="153555" y="25396"/>
                    <a:pt x="162410" y="24445"/>
                    <a:pt x="171289" y="23629"/>
                  </a:cubicBezTo>
                  <a:cubicBezTo>
                    <a:pt x="189000" y="21999"/>
                    <a:pt x="206756" y="20866"/>
                    <a:pt x="224536" y="20526"/>
                  </a:cubicBezTo>
                  <a:cubicBezTo>
                    <a:pt x="244512" y="20119"/>
                    <a:pt x="264533" y="20730"/>
                    <a:pt x="284419" y="22565"/>
                  </a:cubicBezTo>
                  <a:cubicBezTo>
                    <a:pt x="289741" y="23063"/>
                    <a:pt x="294837" y="17537"/>
                    <a:pt x="294610" y="12373"/>
                  </a:cubicBezTo>
                  <a:cubicBezTo>
                    <a:pt x="294316" y="6394"/>
                    <a:pt x="290081" y="2657"/>
                    <a:pt x="284396" y="2136"/>
                  </a:cubicBezTo>
                  <a:close/>
                </a:path>
              </a:pathLst>
            </a:custGeom>
            <a:solidFill>
              <a:schemeClr val="accent5"/>
            </a:solidFill>
            <a:ln w="38100"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 name="Google Shape;52;p2"/>
            <p:cNvSpPr/>
            <p:nvPr/>
          </p:nvSpPr>
          <p:spPr>
            <a:xfrm>
              <a:off x="3277507" y="3243855"/>
              <a:ext cx="228813" cy="23599"/>
            </a:xfrm>
            <a:custGeom>
              <a:avLst/>
              <a:gdLst/>
              <a:ahLst/>
              <a:cxnLst/>
              <a:rect l="l" t="t" r="r" b="b"/>
              <a:pathLst>
                <a:path w="228813" h="23599" extrusionOk="0">
                  <a:moveTo>
                    <a:pt x="9" y="13401"/>
                  </a:moveTo>
                  <a:cubicBezTo>
                    <a:pt x="258" y="18723"/>
                    <a:pt x="4493" y="23819"/>
                    <a:pt x="10201" y="23592"/>
                  </a:cubicBezTo>
                  <a:cubicBezTo>
                    <a:pt x="64240" y="21350"/>
                    <a:pt x="118325" y="20263"/>
                    <a:pt x="172410" y="20399"/>
                  </a:cubicBezTo>
                  <a:cubicBezTo>
                    <a:pt x="187811" y="20444"/>
                    <a:pt x="203212" y="20557"/>
                    <a:pt x="218613" y="20784"/>
                  </a:cubicBezTo>
                  <a:cubicBezTo>
                    <a:pt x="223936" y="20852"/>
                    <a:pt x="229054" y="16050"/>
                    <a:pt x="228805" y="10592"/>
                  </a:cubicBezTo>
                  <a:cubicBezTo>
                    <a:pt x="228556" y="4998"/>
                    <a:pt x="224321" y="491"/>
                    <a:pt x="218613" y="400"/>
                  </a:cubicBezTo>
                  <a:cubicBezTo>
                    <a:pt x="164528" y="-393"/>
                    <a:pt x="110443" y="-7"/>
                    <a:pt x="56359" y="1555"/>
                  </a:cubicBezTo>
                  <a:cubicBezTo>
                    <a:pt x="40957" y="2008"/>
                    <a:pt x="25579" y="2552"/>
                    <a:pt x="10178" y="3186"/>
                  </a:cubicBezTo>
                  <a:cubicBezTo>
                    <a:pt x="4878" y="3412"/>
                    <a:pt x="-240" y="7738"/>
                    <a:pt x="9" y="13401"/>
                  </a:cubicBezTo>
                  <a:close/>
                </a:path>
              </a:pathLst>
            </a:custGeom>
            <a:solidFill>
              <a:schemeClr val="accent5"/>
            </a:solidFill>
            <a:ln w="38100"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3" name="Google Shape;53;p2"/>
            <p:cNvSpPr/>
            <p:nvPr/>
          </p:nvSpPr>
          <p:spPr>
            <a:xfrm>
              <a:off x="2828471" y="3147219"/>
              <a:ext cx="339546" cy="51699"/>
            </a:xfrm>
            <a:custGeom>
              <a:avLst/>
              <a:gdLst/>
              <a:ahLst/>
              <a:cxnLst/>
              <a:rect l="l" t="t" r="r" b="b"/>
              <a:pathLst>
                <a:path w="339546" h="51699" extrusionOk="0">
                  <a:moveTo>
                    <a:pt x="28957" y="48250"/>
                  </a:moveTo>
                  <a:cubicBezTo>
                    <a:pt x="33917" y="47525"/>
                    <a:pt x="38855" y="46778"/>
                    <a:pt x="43815" y="46099"/>
                  </a:cubicBezTo>
                  <a:cubicBezTo>
                    <a:pt x="46216" y="45759"/>
                    <a:pt x="48616" y="45419"/>
                    <a:pt x="51017" y="45102"/>
                  </a:cubicBezTo>
                  <a:cubicBezTo>
                    <a:pt x="52308" y="44921"/>
                    <a:pt x="53599" y="44740"/>
                    <a:pt x="54890" y="44581"/>
                  </a:cubicBezTo>
                  <a:cubicBezTo>
                    <a:pt x="55434" y="44513"/>
                    <a:pt x="56000" y="44423"/>
                    <a:pt x="56543" y="44355"/>
                  </a:cubicBezTo>
                  <a:cubicBezTo>
                    <a:pt x="56770" y="44332"/>
                    <a:pt x="57472" y="44219"/>
                    <a:pt x="57857" y="44174"/>
                  </a:cubicBezTo>
                  <a:cubicBezTo>
                    <a:pt x="62976" y="43494"/>
                    <a:pt x="68094" y="42815"/>
                    <a:pt x="73213" y="42158"/>
                  </a:cubicBezTo>
                  <a:cubicBezTo>
                    <a:pt x="93732" y="39508"/>
                    <a:pt x="114275" y="37085"/>
                    <a:pt x="134840" y="34888"/>
                  </a:cubicBezTo>
                  <a:cubicBezTo>
                    <a:pt x="176151" y="30449"/>
                    <a:pt x="217575" y="26870"/>
                    <a:pt x="259022" y="24152"/>
                  </a:cubicBezTo>
                  <a:cubicBezTo>
                    <a:pt x="282441" y="22612"/>
                    <a:pt x="305905" y="21367"/>
                    <a:pt x="329346" y="20392"/>
                  </a:cubicBezTo>
                  <a:cubicBezTo>
                    <a:pt x="334668" y="20166"/>
                    <a:pt x="339787" y="15863"/>
                    <a:pt x="339538" y="10201"/>
                  </a:cubicBezTo>
                  <a:cubicBezTo>
                    <a:pt x="339289" y="4878"/>
                    <a:pt x="335053" y="-240"/>
                    <a:pt x="329346" y="9"/>
                  </a:cubicBezTo>
                  <a:cubicBezTo>
                    <a:pt x="287446" y="1753"/>
                    <a:pt x="245591" y="4380"/>
                    <a:pt x="203827" y="7890"/>
                  </a:cubicBezTo>
                  <a:cubicBezTo>
                    <a:pt x="162222" y="11378"/>
                    <a:pt x="120707" y="15750"/>
                    <a:pt x="79305" y="21004"/>
                  </a:cubicBezTo>
                  <a:cubicBezTo>
                    <a:pt x="55298" y="24039"/>
                    <a:pt x="31313" y="27368"/>
                    <a:pt x="7373" y="30969"/>
                  </a:cubicBezTo>
                  <a:cubicBezTo>
                    <a:pt x="2391" y="31717"/>
                    <a:pt x="-531" y="37673"/>
                    <a:pt x="80" y="42158"/>
                  </a:cubicBezTo>
                  <a:cubicBezTo>
                    <a:pt x="783" y="47344"/>
                    <a:pt x="4972" y="50674"/>
                    <a:pt x="10091" y="50991"/>
                  </a:cubicBezTo>
                  <a:cubicBezTo>
                    <a:pt x="13851" y="51217"/>
                    <a:pt x="17610" y="51444"/>
                    <a:pt x="21370" y="51693"/>
                  </a:cubicBezTo>
                  <a:cubicBezTo>
                    <a:pt x="24246" y="51806"/>
                    <a:pt x="27010" y="50402"/>
                    <a:pt x="28957" y="48250"/>
                  </a:cubicBezTo>
                  <a:close/>
                </a:path>
              </a:pathLst>
            </a:custGeom>
            <a:solidFill>
              <a:schemeClr val="accent5"/>
            </a:solidFill>
            <a:ln w="38100"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4" name="Google Shape;54;p2"/>
            <p:cNvSpPr/>
            <p:nvPr/>
          </p:nvSpPr>
          <p:spPr>
            <a:xfrm>
              <a:off x="3300710" y="3356826"/>
              <a:ext cx="253558" cy="32661"/>
            </a:xfrm>
            <a:custGeom>
              <a:avLst/>
              <a:gdLst/>
              <a:ahLst/>
              <a:cxnLst/>
              <a:rect l="l" t="t" r="r" b="b"/>
              <a:pathLst>
                <a:path w="253558" h="32661" extrusionOk="0">
                  <a:moveTo>
                    <a:pt x="243379" y="60"/>
                  </a:moveTo>
                  <a:cubicBezTo>
                    <a:pt x="183338" y="7557"/>
                    <a:pt x="122866" y="11611"/>
                    <a:pt x="62349" y="12177"/>
                  </a:cubicBezTo>
                  <a:cubicBezTo>
                    <a:pt x="49258" y="12291"/>
                    <a:pt x="36167" y="12200"/>
                    <a:pt x="23076" y="11996"/>
                  </a:cubicBezTo>
                  <a:cubicBezTo>
                    <a:pt x="21423" y="8689"/>
                    <a:pt x="18116" y="6606"/>
                    <a:pt x="14039" y="6289"/>
                  </a:cubicBezTo>
                  <a:cubicBezTo>
                    <a:pt x="1537" y="5269"/>
                    <a:pt x="-5688" y="24181"/>
                    <a:pt x="5659" y="30817"/>
                  </a:cubicBezTo>
                  <a:cubicBezTo>
                    <a:pt x="9713" y="33195"/>
                    <a:pt x="16281" y="32335"/>
                    <a:pt x="20879" y="32425"/>
                  </a:cubicBezTo>
                  <a:cubicBezTo>
                    <a:pt x="25364" y="32493"/>
                    <a:pt x="29848" y="32561"/>
                    <a:pt x="34332" y="32606"/>
                  </a:cubicBezTo>
                  <a:cubicBezTo>
                    <a:pt x="51138" y="32742"/>
                    <a:pt x="67943" y="32629"/>
                    <a:pt x="84748" y="32244"/>
                  </a:cubicBezTo>
                  <a:cubicBezTo>
                    <a:pt x="118721" y="31451"/>
                    <a:pt x="152694" y="29549"/>
                    <a:pt x="186531" y="26559"/>
                  </a:cubicBezTo>
                  <a:cubicBezTo>
                    <a:pt x="205511" y="24883"/>
                    <a:pt x="224445" y="22845"/>
                    <a:pt x="243356" y="20489"/>
                  </a:cubicBezTo>
                  <a:cubicBezTo>
                    <a:pt x="248634" y="19832"/>
                    <a:pt x="253820" y="16276"/>
                    <a:pt x="253548" y="10297"/>
                  </a:cubicBezTo>
                  <a:cubicBezTo>
                    <a:pt x="253344" y="5292"/>
                    <a:pt x="249041" y="-665"/>
                    <a:pt x="243379" y="60"/>
                  </a:cubicBezTo>
                  <a:close/>
                </a:path>
              </a:pathLst>
            </a:custGeom>
            <a:solidFill>
              <a:schemeClr val="accent5"/>
            </a:solidFill>
            <a:ln w="38100" cap="flat" cmpd="sng">
              <a:solidFill>
                <a:schemeClr val="accent5"/>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55" name="Google Shape;55;p2"/>
          <p:cNvGrpSpPr/>
          <p:nvPr/>
        </p:nvGrpSpPr>
        <p:grpSpPr>
          <a:xfrm>
            <a:off x="577007" y="5338173"/>
            <a:ext cx="773692" cy="1617133"/>
            <a:chOff x="3738387" y="3620790"/>
            <a:chExt cx="274291" cy="573370"/>
          </a:xfrm>
        </p:grpSpPr>
        <p:sp>
          <p:nvSpPr>
            <p:cNvPr id="56" name="Google Shape;56;p2"/>
            <p:cNvSpPr/>
            <p:nvPr/>
          </p:nvSpPr>
          <p:spPr>
            <a:xfrm>
              <a:off x="3738387" y="3620790"/>
              <a:ext cx="183105" cy="573370"/>
            </a:xfrm>
            <a:custGeom>
              <a:avLst/>
              <a:gdLst/>
              <a:ahLst/>
              <a:cxnLst/>
              <a:rect l="l" t="t" r="r" b="b"/>
              <a:pathLst>
                <a:path w="183105" h="573370" extrusionOk="0">
                  <a:moveTo>
                    <a:pt x="167673" y="373564"/>
                  </a:moveTo>
                  <a:cubicBezTo>
                    <a:pt x="161829" y="377595"/>
                    <a:pt x="159882" y="387470"/>
                    <a:pt x="158545" y="393834"/>
                  </a:cubicBezTo>
                  <a:cubicBezTo>
                    <a:pt x="156303" y="404411"/>
                    <a:pt x="156054" y="415260"/>
                    <a:pt x="155624" y="426018"/>
                  </a:cubicBezTo>
                  <a:cubicBezTo>
                    <a:pt x="154763" y="447625"/>
                    <a:pt x="149576" y="467850"/>
                    <a:pt x="143756" y="488324"/>
                  </a:cubicBezTo>
                  <a:cubicBezTo>
                    <a:pt x="144163" y="434058"/>
                    <a:pt x="155850" y="378773"/>
                    <a:pt x="146609" y="324915"/>
                  </a:cubicBezTo>
                  <a:cubicBezTo>
                    <a:pt x="145522" y="318573"/>
                    <a:pt x="143982" y="312231"/>
                    <a:pt x="142080" y="305935"/>
                  </a:cubicBezTo>
                  <a:cubicBezTo>
                    <a:pt x="146315" y="298166"/>
                    <a:pt x="149644" y="290036"/>
                    <a:pt x="151388" y="281316"/>
                  </a:cubicBezTo>
                  <a:cubicBezTo>
                    <a:pt x="151909" y="278734"/>
                    <a:pt x="152272" y="276107"/>
                    <a:pt x="152543" y="273480"/>
                  </a:cubicBezTo>
                  <a:cubicBezTo>
                    <a:pt x="152566" y="273434"/>
                    <a:pt x="152589" y="273412"/>
                    <a:pt x="152611" y="273366"/>
                  </a:cubicBezTo>
                  <a:cubicBezTo>
                    <a:pt x="158455" y="260207"/>
                    <a:pt x="172519" y="255361"/>
                    <a:pt x="174739" y="239665"/>
                  </a:cubicBezTo>
                  <a:cubicBezTo>
                    <a:pt x="175713" y="232757"/>
                    <a:pt x="174988" y="221795"/>
                    <a:pt x="165159" y="223653"/>
                  </a:cubicBezTo>
                  <a:cubicBezTo>
                    <a:pt x="154650" y="225623"/>
                    <a:pt x="149916" y="240820"/>
                    <a:pt x="148285" y="249563"/>
                  </a:cubicBezTo>
                  <a:cubicBezTo>
                    <a:pt x="145205" y="266096"/>
                    <a:pt x="145409" y="281384"/>
                    <a:pt x="138999" y="296627"/>
                  </a:cubicBezTo>
                  <a:cubicBezTo>
                    <a:pt x="133383" y="280750"/>
                    <a:pt x="125841" y="264964"/>
                    <a:pt x="117868" y="249178"/>
                  </a:cubicBezTo>
                  <a:cubicBezTo>
                    <a:pt x="118072" y="245010"/>
                    <a:pt x="118344" y="240843"/>
                    <a:pt x="118661" y="236676"/>
                  </a:cubicBezTo>
                  <a:cubicBezTo>
                    <a:pt x="124119" y="221682"/>
                    <a:pt x="134085" y="208886"/>
                    <a:pt x="142216" y="195002"/>
                  </a:cubicBezTo>
                  <a:cubicBezTo>
                    <a:pt x="146926" y="186962"/>
                    <a:pt x="159134" y="167167"/>
                    <a:pt x="145069" y="161165"/>
                  </a:cubicBezTo>
                  <a:cubicBezTo>
                    <a:pt x="120382" y="150611"/>
                    <a:pt x="113724" y="206870"/>
                    <a:pt x="111753" y="235815"/>
                  </a:cubicBezTo>
                  <a:cubicBezTo>
                    <a:pt x="111663" y="236087"/>
                    <a:pt x="111549" y="236359"/>
                    <a:pt x="111459" y="236630"/>
                  </a:cubicBezTo>
                  <a:cubicBezTo>
                    <a:pt x="110847" y="235430"/>
                    <a:pt x="110236" y="234230"/>
                    <a:pt x="109624" y="233029"/>
                  </a:cubicBezTo>
                  <a:cubicBezTo>
                    <a:pt x="109647" y="232961"/>
                    <a:pt x="109692" y="232893"/>
                    <a:pt x="109715" y="232825"/>
                  </a:cubicBezTo>
                  <a:cubicBezTo>
                    <a:pt x="109760" y="232712"/>
                    <a:pt x="109783" y="232576"/>
                    <a:pt x="109828" y="232463"/>
                  </a:cubicBezTo>
                  <a:cubicBezTo>
                    <a:pt x="110372" y="230787"/>
                    <a:pt x="109194" y="228658"/>
                    <a:pt x="107450" y="228273"/>
                  </a:cubicBezTo>
                  <a:cubicBezTo>
                    <a:pt x="107359" y="228250"/>
                    <a:pt x="107246" y="228205"/>
                    <a:pt x="107155" y="228160"/>
                  </a:cubicBezTo>
                  <a:cubicBezTo>
                    <a:pt x="98526" y="211128"/>
                    <a:pt x="90237" y="194051"/>
                    <a:pt x="84212" y="176770"/>
                  </a:cubicBezTo>
                  <a:cubicBezTo>
                    <a:pt x="84733" y="176521"/>
                    <a:pt x="85232" y="176158"/>
                    <a:pt x="85617" y="175592"/>
                  </a:cubicBezTo>
                  <a:cubicBezTo>
                    <a:pt x="97032" y="159308"/>
                    <a:pt x="105955" y="141461"/>
                    <a:pt x="115218" y="123908"/>
                  </a:cubicBezTo>
                  <a:cubicBezTo>
                    <a:pt x="119046" y="116660"/>
                    <a:pt x="131707" y="94737"/>
                    <a:pt x="119476" y="88667"/>
                  </a:cubicBezTo>
                  <a:cubicBezTo>
                    <a:pt x="109579" y="83752"/>
                    <a:pt x="100882" y="98655"/>
                    <a:pt x="98073" y="105518"/>
                  </a:cubicBezTo>
                  <a:cubicBezTo>
                    <a:pt x="90396" y="124361"/>
                    <a:pt x="85934" y="145085"/>
                    <a:pt x="81381" y="164857"/>
                  </a:cubicBezTo>
                  <a:cubicBezTo>
                    <a:pt x="81064" y="166261"/>
                    <a:pt x="81563" y="167416"/>
                    <a:pt x="82423" y="168141"/>
                  </a:cubicBezTo>
                  <a:cubicBezTo>
                    <a:pt x="82197" y="168503"/>
                    <a:pt x="81948" y="168843"/>
                    <a:pt x="81721" y="169205"/>
                  </a:cubicBezTo>
                  <a:cubicBezTo>
                    <a:pt x="73318" y="141801"/>
                    <a:pt x="71303" y="113852"/>
                    <a:pt x="83352" y="84885"/>
                  </a:cubicBezTo>
                  <a:cubicBezTo>
                    <a:pt x="83352" y="84885"/>
                    <a:pt x="83352" y="84885"/>
                    <a:pt x="83352" y="84862"/>
                  </a:cubicBezTo>
                  <a:cubicBezTo>
                    <a:pt x="83963" y="84318"/>
                    <a:pt x="84371" y="83526"/>
                    <a:pt x="84394" y="82461"/>
                  </a:cubicBezTo>
                  <a:cubicBezTo>
                    <a:pt x="84394" y="82121"/>
                    <a:pt x="84371" y="81782"/>
                    <a:pt x="84371" y="81442"/>
                  </a:cubicBezTo>
                  <a:cubicBezTo>
                    <a:pt x="84756" y="81193"/>
                    <a:pt x="85096" y="80853"/>
                    <a:pt x="85390" y="80400"/>
                  </a:cubicBezTo>
                  <a:cubicBezTo>
                    <a:pt x="94540" y="66494"/>
                    <a:pt x="100293" y="50617"/>
                    <a:pt x="100542" y="33857"/>
                  </a:cubicBezTo>
                  <a:cubicBezTo>
                    <a:pt x="100678" y="24956"/>
                    <a:pt x="99840" y="2693"/>
                    <a:pt x="88176" y="201"/>
                  </a:cubicBezTo>
                  <a:cubicBezTo>
                    <a:pt x="77486" y="-2086"/>
                    <a:pt x="74134" y="15716"/>
                    <a:pt x="73183" y="22691"/>
                  </a:cubicBezTo>
                  <a:cubicBezTo>
                    <a:pt x="70510" y="42577"/>
                    <a:pt x="77554" y="62077"/>
                    <a:pt x="77554" y="81895"/>
                  </a:cubicBezTo>
                  <a:cubicBezTo>
                    <a:pt x="77237" y="82212"/>
                    <a:pt x="76965" y="82597"/>
                    <a:pt x="76761" y="83073"/>
                  </a:cubicBezTo>
                  <a:cubicBezTo>
                    <a:pt x="70759" y="97523"/>
                    <a:pt x="68313" y="111927"/>
                    <a:pt x="68381" y="126196"/>
                  </a:cubicBezTo>
                  <a:cubicBezTo>
                    <a:pt x="68019" y="125584"/>
                    <a:pt x="67656" y="124973"/>
                    <a:pt x="67271" y="124361"/>
                  </a:cubicBezTo>
                  <a:cubicBezTo>
                    <a:pt x="59752" y="102913"/>
                    <a:pt x="52708" y="79562"/>
                    <a:pt x="38870" y="61828"/>
                  </a:cubicBezTo>
                  <a:cubicBezTo>
                    <a:pt x="32778" y="54037"/>
                    <a:pt x="8589" y="32091"/>
                    <a:pt x="1115" y="49915"/>
                  </a:cubicBezTo>
                  <a:cubicBezTo>
                    <a:pt x="-4638" y="63618"/>
                    <a:pt x="13322" y="81012"/>
                    <a:pt x="21974" y="89075"/>
                  </a:cubicBezTo>
                  <a:cubicBezTo>
                    <a:pt x="34816" y="101056"/>
                    <a:pt x="51168" y="111655"/>
                    <a:pt x="60884" y="126671"/>
                  </a:cubicBezTo>
                  <a:cubicBezTo>
                    <a:pt x="61949" y="129638"/>
                    <a:pt x="63013" y="132583"/>
                    <a:pt x="64123" y="135504"/>
                  </a:cubicBezTo>
                  <a:cubicBezTo>
                    <a:pt x="64599" y="136772"/>
                    <a:pt x="65595" y="137475"/>
                    <a:pt x="66660" y="137701"/>
                  </a:cubicBezTo>
                  <a:cubicBezTo>
                    <a:pt x="67317" y="138449"/>
                    <a:pt x="68200" y="138834"/>
                    <a:pt x="69106" y="138902"/>
                  </a:cubicBezTo>
                  <a:cubicBezTo>
                    <a:pt x="72073" y="166805"/>
                    <a:pt x="83737" y="194119"/>
                    <a:pt x="96647" y="220301"/>
                  </a:cubicBezTo>
                  <a:cubicBezTo>
                    <a:pt x="93657" y="218126"/>
                    <a:pt x="90622" y="216043"/>
                    <a:pt x="87497" y="214050"/>
                  </a:cubicBezTo>
                  <a:cubicBezTo>
                    <a:pt x="79660" y="209067"/>
                    <a:pt x="71348" y="204696"/>
                    <a:pt x="62764" y="201163"/>
                  </a:cubicBezTo>
                  <a:cubicBezTo>
                    <a:pt x="54316" y="197675"/>
                    <a:pt x="40727" y="195274"/>
                    <a:pt x="37081" y="206802"/>
                  </a:cubicBezTo>
                  <a:cubicBezTo>
                    <a:pt x="33480" y="218172"/>
                    <a:pt x="49628" y="223743"/>
                    <a:pt x="57464" y="226733"/>
                  </a:cubicBezTo>
                  <a:cubicBezTo>
                    <a:pt x="70963" y="231897"/>
                    <a:pt x="85050" y="233324"/>
                    <a:pt x="99251" y="231897"/>
                  </a:cubicBezTo>
                  <a:cubicBezTo>
                    <a:pt x="100701" y="232848"/>
                    <a:pt x="102150" y="233618"/>
                    <a:pt x="103622" y="234184"/>
                  </a:cubicBezTo>
                  <a:cubicBezTo>
                    <a:pt x="105480" y="237808"/>
                    <a:pt x="107314" y="241432"/>
                    <a:pt x="109149" y="245010"/>
                  </a:cubicBezTo>
                  <a:cubicBezTo>
                    <a:pt x="109058" y="245441"/>
                    <a:pt x="108967" y="245848"/>
                    <a:pt x="108877" y="246256"/>
                  </a:cubicBezTo>
                  <a:cubicBezTo>
                    <a:pt x="108560" y="248090"/>
                    <a:pt x="109579" y="249472"/>
                    <a:pt x="110893" y="250106"/>
                  </a:cubicBezTo>
                  <a:cubicBezTo>
                    <a:pt x="110893" y="250129"/>
                    <a:pt x="110893" y="250174"/>
                    <a:pt x="110893" y="250220"/>
                  </a:cubicBezTo>
                  <a:cubicBezTo>
                    <a:pt x="110802" y="252077"/>
                    <a:pt x="112002" y="253141"/>
                    <a:pt x="113407" y="253413"/>
                  </a:cubicBezTo>
                  <a:cubicBezTo>
                    <a:pt x="114901" y="256403"/>
                    <a:pt x="116396" y="259369"/>
                    <a:pt x="117823" y="262314"/>
                  </a:cubicBezTo>
                  <a:cubicBezTo>
                    <a:pt x="130914" y="289243"/>
                    <a:pt x="139203" y="316467"/>
                    <a:pt x="142102" y="345593"/>
                  </a:cubicBezTo>
                  <a:cubicBezTo>
                    <a:pt x="139226" y="342377"/>
                    <a:pt x="136372" y="339138"/>
                    <a:pt x="133519" y="335922"/>
                  </a:cubicBezTo>
                  <a:cubicBezTo>
                    <a:pt x="133519" y="335627"/>
                    <a:pt x="133473" y="335333"/>
                    <a:pt x="133383" y="335016"/>
                  </a:cubicBezTo>
                  <a:cubicBezTo>
                    <a:pt x="130416" y="324280"/>
                    <a:pt x="126384" y="307928"/>
                    <a:pt x="118072" y="299888"/>
                  </a:cubicBezTo>
                  <a:cubicBezTo>
                    <a:pt x="113452" y="295426"/>
                    <a:pt x="106363" y="294905"/>
                    <a:pt x="103554" y="301632"/>
                  </a:cubicBezTo>
                  <a:cubicBezTo>
                    <a:pt x="100701" y="308494"/>
                    <a:pt x="106023" y="314949"/>
                    <a:pt x="110168" y="319819"/>
                  </a:cubicBezTo>
                  <a:cubicBezTo>
                    <a:pt x="120835" y="332343"/>
                    <a:pt x="132024" y="344438"/>
                    <a:pt x="142940" y="356758"/>
                  </a:cubicBezTo>
                  <a:cubicBezTo>
                    <a:pt x="142940" y="356758"/>
                    <a:pt x="142940" y="356758"/>
                    <a:pt x="142940" y="356758"/>
                  </a:cubicBezTo>
                  <a:cubicBezTo>
                    <a:pt x="143076" y="359205"/>
                    <a:pt x="143167" y="361673"/>
                    <a:pt x="143212" y="364142"/>
                  </a:cubicBezTo>
                  <a:cubicBezTo>
                    <a:pt x="143869" y="397503"/>
                    <a:pt x="139656" y="430706"/>
                    <a:pt x="137754" y="463955"/>
                  </a:cubicBezTo>
                  <a:cubicBezTo>
                    <a:pt x="137278" y="472131"/>
                    <a:pt x="136984" y="480329"/>
                    <a:pt x="136916" y="488506"/>
                  </a:cubicBezTo>
                  <a:cubicBezTo>
                    <a:pt x="136576" y="488120"/>
                    <a:pt x="136214" y="487713"/>
                    <a:pt x="135874" y="487328"/>
                  </a:cubicBezTo>
                  <a:cubicBezTo>
                    <a:pt x="133224" y="479809"/>
                    <a:pt x="133043" y="470998"/>
                    <a:pt x="132318" y="463320"/>
                  </a:cubicBezTo>
                  <a:cubicBezTo>
                    <a:pt x="131231" y="451566"/>
                    <a:pt x="130167" y="439811"/>
                    <a:pt x="129034" y="428057"/>
                  </a:cubicBezTo>
                  <a:cubicBezTo>
                    <a:pt x="128015" y="417638"/>
                    <a:pt x="122534" y="397368"/>
                    <a:pt x="107631" y="405340"/>
                  </a:cubicBezTo>
                  <a:cubicBezTo>
                    <a:pt x="93385" y="412950"/>
                    <a:pt x="98232" y="436029"/>
                    <a:pt x="102966" y="447670"/>
                  </a:cubicBezTo>
                  <a:cubicBezTo>
                    <a:pt x="109398" y="463479"/>
                    <a:pt x="118955" y="477997"/>
                    <a:pt x="130076" y="491019"/>
                  </a:cubicBezTo>
                  <a:cubicBezTo>
                    <a:pt x="131661" y="495096"/>
                    <a:pt x="133881" y="498765"/>
                    <a:pt x="137052" y="501914"/>
                  </a:cubicBezTo>
                  <a:cubicBezTo>
                    <a:pt x="137776" y="525400"/>
                    <a:pt x="141015" y="548683"/>
                    <a:pt x="149191" y="571060"/>
                  </a:cubicBezTo>
                  <a:cubicBezTo>
                    <a:pt x="150686" y="575136"/>
                    <a:pt x="157254" y="573370"/>
                    <a:pt x="155737" y="569248"/>
                  </a:cubicBezTo>
                  <a:cubicBezTo>
                    <a:pt x="148195" y="548592"/>
                    <a:pt x="144933" y="527574"/>
                    <a:pt x="143937" y="506375"/>
                  </a:cubicBezTo>
                  <a:cubicBezTo>
                    <a:pt x="146066" y="506239"/>
                    <a:pt x="147606" y="503680"/>
                    <a:pt x="146836" y="501619"/>
                  </a:cubicBezTo>
                  <a:cubicBezTo>
                    <a:pt x="150799" y="487917"/>
                    <a:pt x="155171" y="474214"/>
                    <a:pt x="158228" y="460263"/>
                  </a:cubicBezTo>
                  <a:cubicBezTo>
                    <a:pt x="158273" y="460127"/>
                    <a:pt x="158341" y="459991"/>
                    <a:pt x="158364" y="459855"/>
                  </a:cubicBezTo>
                  <a:cubicBezTo>
                    <a:pt x="161376" y="446991"/>
                    <a:pt x="165340" y="434398"/>
                    <a:pt x="170662" y="422304"/>
                  </a:cubicBezTo>
                  <a:cubicBezTo>
                    <a:pt x="175033" y="412384"/>
                    <a:pt x="180786" y="402735"/>
                    <a:pt x="182779" y="391932"/>
                  </a:cubicBezTo>
                  <a:cubicBezTo>
                    <a:pt x="184455" y="383620"/>
                    <a:pt x="179722" y="365229"/>
                    <a:pt x="167673" y="373564"/>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7" name="Google Shape;57;p2"/>
            <p:cNvSpPr/>
            <p:nvPr/>
          </p:nvSpPr>
          <p:spPr>
            <a:xfrm>
              <a:off x="3915840" y="3695254"/>
              <a:ext cx="96838" cy="472007"/>
            </a:xfrm>
            <a:custGeom>
              <a:avLst/>
              <a:gdLst/>
              <a:ahLst/>
              <a:cxnLst/>
              <a:rect l="l" t="t" r="r" b="b"/>
              <a:pathLst>
                <a:path w="96838" h="472007" extrusionOk="0">
                  <a:moveTo>
                    <a:pt x="48879" y="348655"/>
                  </a:moveTo>
                  <a:cubicBezTo>
                    <a:pt x="47181" y="350897"/>
                    <a:pt x="45618" y="353230"/>
                    <a:pt x="44123" y="355608"/>
                  </a:cubicBezTo>
                  <a:cubicBezTo>
                    <a:pt x="41994" y="308182"/>
                    <a:pt x="42855" y="260642"/>
                    <a:pt x="46660" y="213307"/>
                  </a:cubicBezTo>
                  <a:cubicBezTo>
                    <a:pt x="46728" y="213058"/>
                    <a:pt x="46796" y="212809"/>
                    <a:pt x="46886" y="212582"/>
                  </a:cubicBezTo>
                  <a:cubicBezTo>
                    <a:pt x="54677" y="197996"/>
                    <a:pt x="67881" y="186989"/>
                    <a:pt x="78730" y="174510"/>
                  </a:cubicBezTo>
                  <a:cubicBezTo>
                    <a:pt x="86385" y="165699"/>
                    <a:pt x="102262" y="146584"/>
                    <a:pt x="94969" y="133856"/>
                  </a:cubicBezTo>
                  <a:cubicBezTo>
                    <a:pt x="86182" y="118522"/>
                    <a:pt x="66930" y="142167"/>
                    <a:pt x="62446" y="149642"/>
                  </a:cubicBezTo>
                  <a:cubicBezTo>
                    <a:pt x="57305" y="158203"/>
                    <a:pt x="53432" y="167624"/>
                    <a:pt x="50148" y="177318"/>
                  </a:cubicBezTo>
                  <a:cubicBezTo>
                    <a:pt x="53953" y="143504"/>
                    <a:pt x="59252" y="109825"/>
                    <a:pt x="66070" y="76419"/>
                  </a:cubicBezTo>
                  <a:cubicBezTo>
                    <a:pt x="72366" y="64030"/>
                    <a:pt x="110574" y="4305"/>
                    <a:pt x="87540" y="138"/>
                  </a:cubicBezTo>
                  <a:cubicBezTo>
                    <a:pt x="76692" y="-1832"/>
                    <a:pt x="67474" y="17827"/>
                    <a:pt x="64371" y="24961"/>
                  </a:cubicBezTo>
                  <a:cubicBezTo>
                    <a:pt x="57622" y="40588"/>
                    <a:pt x="56127" y="57280"/>
                    <a:pt x="59003" y="73972"/>
                  </a:cubicBezTo>
                  <a:cubicBezTo>
                    <a:pt x="59071" y="74335"/>
                    <a:pt x="59184" y="74629"/>
                    <a:pt x="59320" y="74924"/>
                  </a:cubicBezTo>
                  <a:cubicBezTo>
                    <a:pt x="59162" y="75286"/>
                    <a:pt x="59003" y="75648"/>
                    <a:pt x="58845" y="76011"/>
                  </a:cubicBezTo>
                  <a:cubicBezTo>
                    <a:pt x="58505" y="76849"/>
                    <a:pt x="58528" y="77596"/>
                    <a:pt x="58777" y="78208"/>
                  </a:cubicBezTo>
                  <a:cubicBezTo>
                    <a:pt x="54474" y="99656"/>
                    <a:pt x="50782" y="121195"/>
                    <a:pt x="47702" y="142802"/>
                  </a:cubicBezTo>
                  <a:cubicBezTo>
                    <a:pt x="42719" y="122033"/>
                    <a:pt x="44259" y="100290"/>
                    <a:pt x="39299" y="79431"/>
                  </a:cubicBezTo>
                  <a:cubicBezTo>
                    <a:pt x="36468" y="67495"/>
                    <a:pt x="27069" y="46341"/>
                    <a:pt x="11486" y="57824"/>
                  </a:cubicBezTo>
                  <a:cubicBezTo>
                    <a:pt x="-1672" y="67540"/>
                    <a:pt x="3537" y="91480"/>
                    <a:pt x="7840" y="104480"/>
                  </a:cubicBezTo>
                  <a:cubicBezTo>
                    <a:pt x="10694" y="113109"/>
                    <a:pt x="14952" y="121263"/>
                    <a:pt x="20772" y="128261"/>
                  </a:cubicBezTo>
                  <a:cubicBezTo>
                    <a:pt x="26684" y="135396"/>
                    <a:pt x="35381" y="139948"/>
                    <a:pt x="41632" y="146607"/>
                  </a:cubicBezTo>
                  <a:cubicBezTo>
                    <a:pt x="42221" y="148804"/>
                    <a:pt x="42855" y="150978"/>
                    <a:pt x="43602" y="153152"/>
                  </a:cubicBezTo>
                  <a:cubicBezTo>
                    <a:pt x="44033" y="154420"/>
                    <a:pt x="44961" y="155123"/>
                    <a:pt x="45980" y="155372"/>
                  </a:cubicBezTo>
                  <a:cubicBezTo>
                    <a:pt x="43557" y="173875"/>
                    <a:pt x="41609" y="192447"/>
                    <a:pt x="40092" y="211042"/>
                  </a:cubicBezTo>
                  <a:cubicBezTo>
                    <a:pt x="38574" y="214032"/>
                    <a:pt x="37238" y="217157"/>
                    <a:pt x="36196" y="220509"/>
                  </a:cubicBezTo>
                  <a:cubicBezTo>
                    <a:pt x="35471" y="222842"/>
                    <a:pt x="37170" y="224427"/>
                    <a:pt x="39073" y="224654"/>
                  </a:cubicBezTo>
                  <a:cubicBezTo>
                    <a:pt x="37804" y="242931"/>
                    <a:pt x="36966" y="261231"/>
                    <a:pt x="36558" y="279531"/>
                  </a:cubicBezTo>
                  <a:cubicBezTo>
                    <a:pt x="29628" y="254618"/>
                    <a:pt x="17873" y="220147"/>
                    <a:pt x="4329" y="230701"/>
                  </a:cubicBezTo>
                  <a:cubicBezTo>
                    <a:pt x="-4889" y="237880"/>
                    <a:pt x="2993" y="259102"/>
                    <a:pt x="6187" y="266939"/>
                  </a:cubicBezTo>
                  <a:cubicBezTo>
                    <a:pt x="12256" y="281796"/>
                    <a:pt x="22358" y="293981"/>
                    <a:pt x="35200" y="303471"/>
                  </a:cubicBezTo>
                  <a:cubicBezTo>
                    <a:pt x="35471" y="303675"/>
                    <a:pt x="35766" y="303811"/>
                    <a:pt x="36038" y="303924"/>
                  </a:cubicBezTo>
                  <a:cubicBezTo>
                    <a:pt x="36083" y="304060"/>
                    <a:pt x="36128" y="304196"/>
                    <a:pt x="36173" y="304332"/>
                  </a:cubicBezTo>
                  <a:cubicBezTo>
                    <a:pt x="36196" y="304399"/>
                    <a:pt x="36241" y="304467"/>
                    <a:pt x="36287" y="304535"/>
                  </a:cubicBezTo>
                  <a:cubicBezTo>
                    <a:pt x="36287" y="325191"/>
                    <a:pt x="36853" y="345869"/>
                    <a:pt x="37963" y="366525"/>
                  </a:cubicBezTo>
                  <a:cubicBezTo>
                    <a:pt x="37804" y="366842"/>
                    <a:pt x="37623" y="367136"/>
                    <a:pt x="37464" y="367453"/>
                  </a:cubicBezTo>
                  <a:cubicBezTo>
                    <a:pt x="36581" y="369084"/>
                    <a:pt x="37147" y="370647"/>
                    <a:pt x="38235" y="371621"/>
                  </a:cubicBezTo>
                  <a:cubicBezTo>
                    <a:pt x="39186" y="387996"/>
                    <a:pt x="40499" y="404325"/>
                    <a:pt x="42153" y="420655"/>
                  </a:cubicBezTo>
                  <a:cubicBezTo>
                    <a:pt x="40839" y="417847"/>
                    <a:pt x="39322" y="415151"/>
                    <a:pt x="37532" y="412660"/>
                  </a:cubicBezTo>
                  <a:cubicBezTo>
                    <a:pt x="34180" y="407949"/>
                    <a:pt x="24441" y="393544"/>
                    <a:pt x="17081" y="397553"/>
                  </a:cubicBezTo>
                  <a:cubicBezTo>
                    <a:pt x="8972" y="401970"/>
                    <a:pt x="14838" y="418458"/>
                    <a:pt x="17420" y="424301"/>
                  </a:cubicBezTo>
                  <a:cubicBezTo>
                    <a:pt x="23309" y="437709"/>
                    <a:pt x="34384" y="447629"/>
                    <a:pt x="45210" y="457074"/>
                  </a:cubicBezTo>
                  <a:cubicBezTo>
                    <a:pt x="45595" y="458637"/>
                    <a:pt x="45958" y="460199"/>
                    <a:pt x="46365" y="461762"/>
                  </a:cubicBezTo>
                  <a:cubicBezTo>
                    <a:pt x="46547" y="462464"/>
                    <a:pt x="46886" y="463008"/>
                    <a:pt x="47316" y="463393"/>
                  </a:cubicBezTo>
                  <a:cubicBezTo>
                    <a:pt x="47611" y="465454"/>
                    <a:pt x="47883" y="467492"/>
                    <a:pt x="48177" y="469553"/>
                  </a:cubicBezTo>
                  <a:cubicBezTo>
                    <a:pt x="48811" y="473857"/>
                    <a:pt x="55357" y="472022"/>
                    <a:pt x="54723" y="467741"/>
                  </a:cubicBezTo>
                  <a:cubicBezTo>
                    <a:pt x="50125" y="436033"/>
                    <a:pt x="46909" y="404144"/>
                    <a:pt x="45006" y="372210"/>
                  </a:cubicBezTo>
                  <a:cubicBezTo>
                    <a:pt x="46705" y="372844"/>
                    <a:pt x="48811" y="372323"/>
                    <a:pt x="49355" y="370035"/>
                  </a:cubicBezTo>
                  <a:cubicBezTo>
                    <a:pt x="50691" y="364305"/>
                    <a:pt x="52231" y="358643"/>
                    <a:pt x="54021" y="353071"/>
                  </a:cubicBezTo>
                  <a:cubicBezTo>
                    <a:pt x="56014" y="350422"/>
                    <a:pt x="58188" y="347885"/>
                    <a:pt x="60679" y="345643"/>
                  </a:cubicBezTo>
                  <a:cubicBezTo>
                    <a:pt x="68108" y="338939"/>
                    <a:pt x="77598" y="334975"/>
                    <a:pt x="84913" y="328113"/>
                  </a:cubicBezTo>
                  <a:cubicBezTo>
                    <a:pt x="92229" y="321273"/>
                    <a:pt x="101288" y="304558"/>
                    <a:pt x="91798" y="295612"/>
                  </a:cubicBezTo>
                  <a:cubicBezTo>
                    <a:pt x="76329" y="281049"/>
                    <a:pt x="58233" y="322043"/>
                    <a:pt x="48879" y="348655"/>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58" name="Google Shape;58;p2"/>
          <p:cNvSpPr/>
          <p:nvPr/>
        </p:nvSpPr>
        <p:spPr>
          <a:xfrm rot="-9718131">
            <a:off x="629553" y="-664205"/>
            <a:ext cx="2303396" cy="2139995"/>
          </a:xfrm>
          <a:custGeom>
            <a:avLst/>
            <a:gdLst/>
            <a:ahLst/>
            <a:cxnLst/>
            <a:rect l="l" t="t" r="r" b="b"/>
            <a:pathLst>
              <a:path w="1140767" h="1059842" extrusionOk="0">
                <a:moveTo>
                  <a:pt x="724597" y="952880"/>
                </a:moveTo>
                <a:cubicBezTo>
                  <a:pt x="725639" y="914808"/>
                  <a:pt x="730191" y="876758"/>
                  <a:pt x="734744" y="838890"/>
                </a:cubicBezTo>
                <a:cubicBezTo>
                  <a:pt x="736805" y="821654"/>
                  <a:pt x="738322" y="799481"/>
                  <a:pt x="761899" y="799028"/>
                </a:cubicBezTo>
                <a:cubicBezTo>
                  <a:pt x="774062" y="798802"/>
                  <a:pt x="790641" y="822379"/>
                  <a:pt x="784820" y="786458"/>
                </a:cubicBezTo>
                <a:cubicBezTo>
                  <a:pt x="777210" y="739349"/>
                  <a:pt x="805113" y="722997"/>
                  <a:pt x="847851" y="720166"/>
                </a:cubicBezTo>
                <a:cubicBezTo>
                  <a:pt x="910610" y="716021"/>
                  <a:pt x="972237" y="708819"/>
                  <a:pt x="1031395" y="682252"/>
                </a:cubicBezTo>
                <a:cubicBezTo>
                  <a:pt x="1131185" y="637475"/>
                  <a:pt x="1155125" y="587626"/>
                  <a:pt x="1133359" y="479909"/>
                </a:cubicBezTo>
                <a:cubicBezTo>
                  <a:pt x="1111277" y="370539"/>
                  <a:pt x="1040749" y="292514"/>
                  <a:pt x="973709" y="211523"/>
                </a:cubicBezTo>
                <a:cubicBezTo>
                  <a:pt x="959894" y="194831"/>
                  <a:pt x="941209" y="175285"/>
                  <a:pt x="916227" y="187583"/>
                </a:cubicBezTo>
                <a:cubicBezTo>
                  <a:pt x="892808" y="199111"/>
                  <a:pt x="903974" y="222915"/>
                  <a:pt x="905129" y="242280"/>
                </a:cubicBezTo>
                <a:cubicBezTo>
                  <a:pt x="909727" y="318855"/>
                  <a:pt x="910452" y="395249"/>
                  <a:pt x="884587" y="468857"/>
                </a:cubicBezTo>
                <a:cubicBezTo>
                  <a:pt x="875640" y="494359"/>
                  <a:pt x="861372" y="527652"/>
                  <a:pt x="830479" y="517302"/>
                </a:cubicBezTo>
                <a:cubicBezTo>
                  <a:pt x="792113" y="504460"/>
                  <a:pt x="815803" y="469921"/>
                  <a:pt x="825882" y="449311"/>
                </a:cubicBezTo>
                <a:cubicBezTo>
                  <a:pt x="879106" y="340529"/>
                  <a:pt x="864135" y="238452"/>
                  <a:pt x="811908" y="133046"/>
                </a:cubicBezTo>
                <a:cubicBezTo>
                  <a:pt x="784502" y="77760"/>
                  <a:pt x="746725" y="51873"/>
                  <a:pt x="689696" y="41749"/>
                </a:cubicBezTo>
                <a:cubicBezTo>
                  <a:pt x="635815" y="32191"/>
                  <a:pt x="614751" y="47456"/>
                  <a:pt x="624309" y="105188"/>
                </a:cubicBezTo>
                <a:cubicBezTo>
                  <a:pt x="636766" y="180359"/>
                  <a:pt x="644014" y="256435"/>
                  <a:pt x="651963" y="332263"/>
                </a:cubicBezTo>
                <a:cubicBezTo>
                  <a:pt x="653729" y="349091"/>
                  <a:pt x="656742" y="373234"/>
                  <a:pt x="641318" y="381388"/>
                </a:cubicBezTo>
                <a:cubicBezTo>
                  <a:pt x="639076" y="382565"/>
                  <a:pt x="636471" y="383403"/>
                  <a:pt x="633414" y="383856"/>
                </a:cubicBezTo>
                <a:cubicBezTo>
                  <a:pt x="610856" y="387095"/>
                  <a:pt x="603812" y="369406"/>
                  <a:pt x="600823" y="352126"/>
                </a:cubicBezTo>
                <a:cubicBezTo>
                  <a:pt x="599826" y="346305"/>
                  <a:pt x="599260" y="340529"/>
                  <a:pt x="598739" y="335592"/>
                </a:cubicBezTo>
                <a:cubicBezTo>
                  <a:pt x="592737" y="279899"/>
                  <a:pt x="593144" y="223549"/>
                  <a:pt x="588841" y="167607"/>
                </a:cubicBezTo>
                <a:cubicBezTo>
                  <a:pt x="576430" y="6666"/>
                  <a:pt x="557881" y="-8757"/>
                  <a:pt x="399431" y="5737"/>
                </a:cubicBezTo>
                <a:cubicBezTo>
                  <a:pt x="337487" y="11400"/>
                  <a:pt x="327816" y="26416"/>
                  <a:pt x="357305" y="82743"/>
                </a:cubicBezTo>
                <a:cubicBezTo>
                  <a:pt x="389556" y="144302"/>
                  <a:pt x="413632" y="207876"/>
                  <a:pt x="419498" y="278019"/>
                </a:cubicBezTo>
                <a:cubicBezTo>
                  <a:pt x="391662" y="257613"/>
                  <a:pt x="377077" y="231023"/>
                  <a:pt x="365684" y="201920"/>
                </a:cubicBezTo>
                <a:cubicBezTo>
                  <a:pt x="346909" y="153882"/>
                  <a:pt x="330421" y="104531"/>
                  <a:pt x="307002" y="58781"/>
                </a:cubicBezTo>
                <a:cubicBezTo>
                  <a:pt x="275407" y="-3005"/>
                  <a:pt x="79361" y="-21803"/>
                  <a:pt x="35241" y="30198"/>
                </a:cubicBezTo>
                <a:cubicBezTo>
                  <a:pt x="33814" y="31874"/>
                  <a:pt x="32750" y="33890"/>
                  <a:pt x="31549" y="35747"/>
                </a:cubicBezTo>
                <a:cubicBezTo>
                  <a:pt x="-13068" y="104961"/>
                  <a:pt x="18776" y="210391"/>
                  <a:pt x="93267" y="246289"/>
                </a:cubicBezTo>
                <a:cubicBezTo>
                  <a:pt x="130615" y="264294"/>
                  <a:pt x="177022" y="269617"/>
                  <a:pt x="204517" y="315186"/>
                </a:cubicBezTo>
                <a:cubicBezTo>
                  <a:pt x="128735" y="324947"/>
                  <a:pt x="70211" y="278880"/>
                  <a:pt x="0" y="276230"/>
                </a:cubicBezTo>
                <a:cubicBezTo>
                  <a:pt x="2650" y="317405"/>
                  <a:pt x="1970" y="355863"/>
                  <a:pt x="8176" y="393187"/>
                </a:cubicBezTo>
                <a:cubicBezTo>
                  <a:pt x="21562" y="473748"/>
                  <a:pt x="55761" y="498798"/>
                  <a:pt x="137704" y="493679"/>
                </a:cubicBezTo>
                <a:cubicBezTo>
                  <a:pt x="193759" y="490169"/>
                  <a:pt x="249746" y="485526"/>
                  <a:pt x="305847" y="483487"/>
                </a:cubicBezTo>
                <a:cubicBezTo>
                  <a:pt x="333501" y="482491"/>
                  <a:pt x="367315" y="488108"/>
                  <a:pt x="369852" y="519476"/>
                </a:cubicBezTo>
                <a:cubicBezTo>
                  <a:pt x="372910" y="557164"/>
                  <a:pt x="334497" y="554672"/>
                  <a:pt x="310150" y="555238"/>
                </a:cubicBezTo>
                <a:cubicBezTo>
                  <a:pt x="242838" y="556801"/>
                  <a:pt x="174915" y="558953"/>
                  <a:pt x="108192" y="551773"/>
                </a:cubicBezTo>
                <a:cubicBezTo>
                  <a:pt x="44686" y="544933"/>
                  <a:pt x="38616" y="567718"/>
                  <a:pt x="60743" y="617341"/>
                </a:cubicBezTo>
                <a:cubicBezTo>
                  <a:pt x="84479" y="670542"/>
                  <a:pt x="106312" y="724650"/>
                  <a:pt x="131543" y="777149"/>
                </a:cubicBezTo>
                <a:cubicBezTo>
                  <a:pt x="167668" y="852320"/>
                  <a:pt x="211130" y="859998"/>
                  <a:pt x="272825" y="804056"/>
                </a:cubicBezTo>
                <a:cubicBezTo>
                  <a:pt x="299437" y="779935"/>
                  <a:pt x="324147" y="753572"/>
                  <a:pt x="352027" y="731105"/>
                </a:cubicBezTo>
                <a:cubicBezTo>
                  <a:pt x="362129" y="722951"/>
                  <a:pt x="372841" y="718331"/>
                  <a:pt x="383237" y="717153"/>
                </a:cubicBezTo>
                <a:cubicBezTo>
                  <a:pt x="400722" y="715205"/>
                  <a:pt x="417323" y="723065"/>
                  <a:pt x="428783" y="740617"/>
                </a:cubicBezTo>
                <a:cubicBezTo>
                  <a:pt x="441308" y="759756"/>
                  <a:pt x="434015" y="771306"/>
                  <a:pt x="421876" y="779935"/>
                </a:cubicBezTo>
                <a:cubicBezTo>
                  <a:pt x="414039" y="785507"/>
                  <a:pt x="404187" y="789855"/>
                  <a:pt x="396351" y="794249"/>
                </a:cubicBezTo>
                <a:cubicBezTo>
                  <a:pt x="361132" y="813953"/>
                  <a:pt x="323739" y="829808"/>
                  <a:pt x="288339" y="849218"/>
                </a:cubicBezTo>
                <a:cubicBezTo>
                  <a:pt x="267299" y="860768"/>
                  <a:pt x="239849" y="871956"/>
                  <a:pt x="245737" y="902759"/>
                </a:cubicBezTo>
                <a:cubicBezTo>
                  <a:pt x="251400" y="932383"/>
                  <a:pt x="268499" y="956526"/>
                  <a:pt x="300389" y="964906"/>
                </a:cubicBezTo>
                <a:cubicBezTo>
                  <a:pt x="335086" y="974034"/>
                  <a:pt x="370373" y="981168"/>
                  <a:pt x="404708" y="991473"/>
                </a:cubicBezTo>
                <a:cubicBezTo>
                  <a:pt x="436099" y="1000873"/>
                  <a:pt x="456687" y="991836"/>
                  <a:pt x="470208" y="962415"/>
                </a:cubicBezTo>
                <a:cubicBezTo>
                  <a:pt x="487398" y="924977"/>
                  <a:pt x="512357" y="893404"/>
                  <a:pt x="546307" y="869782"/>
                </a:cubicBezTo>
                <a:cubicBezTo>
                  <a:pt x="563678" y="857688"/>
                  <a:pt x="584448" y="848651"/>
                  <a:pt x="600438" y="868944"/>
                </a:cubicBezTo>
                <a:cubicBezTo>
                  <a:pt x="616677" y="889554"/>
                  <a:pt x="602635" y="908851"/>
                  <a:pt x="586282" y="921082"/>
                </a:cubicBezTo>
                <a:cubicBezTo>
                  <a:pt x="557201" y="942824"/>
                  <a:pt x="530182" y="966039"/>
                  <a:pt x="510205" y="996478"/>
                </a:cubicBezTo>
                <a:cubicBezTo>
                  <a:pt x="497613" y="1015639"/>
                  <a:pt x="494080" y="1035412"/>
                  <a:pt x="519559" y="1046827"/>
                </a:cubicBezTo>
                <a:cubicBezTo>
                  <a:pt x="591491" y="1078965"/>
                  <a:pt x="721857" y="1053032"/>
                  <a:pt x="724597" y="952880"/>
                </a:cubicBezTo>
                <a:close/>
                <a:moveTo>
                  <a:pt x="528709" y="385011"/>
                </a:moveTo>
                <a:cubicBezTo>
                  <a:pt x="488938" y="381614"/>
                  <a:pt x="483752" y="342205"/>
                  <a:pt x="473854" y="314506"/>
                </a:cubicBezTo>
                <a:cubicBezTo>
                  <a:pt x="470978" y="292809"/>
                  <a:pt x="469959" y="268756"/>
                  <a:pt x="492245" y="268960"/>
                </a:cubicBezTo>
                <a:cubicBezTo>
                  <a:pt x="538946" y="269367"/>
                  <a:pt x="531767" y="314778"/>
                  <a:pt x="542978" y="343043"/>
                </a:cubicBezTo>
                <a:cubicBezTo>
                  <a:pt x="548867" y="357878"/>
                  <a:pt x="552400" y="387050"/>
                  <a:pt x="528709" y="385011"/>
                </a:cubicBezTo>
                <a:close/>
                <a:moveTo>
                  <a:pt x="715085" y="459729"/>
                </a:moveTo>
                <a:cubicBezTo>
                  <a:pt x="693093" y="421589"/>
                  <a:pt x="699253" y="382905"/>
                  <a:pt x="720974" y="346192"/>
                </a:cubicBezTo>
                <a:cubicBezTo>
                  <a:pt x="734676" y="332036"/>
                  <a:pt x="753904" y="305809"/>
                  <a:pt x="768105" y="329681"/>
                </a:cubicBezTo>
                <a:cubicBezTo>
                  <a:pt x="793698" y="372736"/>
                  <a:pt x="757846" y="413798"/>
                  <a:pt x="746453" y="455154"/>
                </a:cubicBezTo>
                <a:cubicBezTo>
                  <a:pt x="742671" y="468902"/>
                  <a:pt x="723646" y="474586"/>
                  <a:pt x="715085" y="459729"/>
                </a:cubicBezTo>
                <a:close/>
                <a:moveTo>
                  <a:pt x="417595" y="537323"/>
                </a:moveTo>
                <a:cubicBezTo>
                  <a:pt x="418954" y="490645"/>
                  <a:pt x="464229" y="498753"/>
                  <a:pt x="492721" y="488153"/>
                </a:cubicBezTo>
                <a:cubicBezTo>
                  <a:pt x="507669" y="482581"/>
                  <a:pt x="536908" y="479660"/>
                  <a:pt x="534394" y="503282"/>
                </a:cubicBezTo>
                <a:cubicBezTo>
                  <a:pt x="530159" y="542985"/>
                  <a:pt x="490660" y="547356"/>
                  <a:pt x="462779" y="556665"/>
                </a:cubicBezTo>
                <a:cubicBezTo>
                  <a:pt x="441014" y="559089"/>
                  <a:pt x="416938" y="559609"/>
                  <a:pt x="417595" y="537323"/>
                </a:cubicBezTo>
                <a:close/>
                <a:moveTo>
                  <a:pt x="477999" y="694572"/>
                </a:moveTo>
                <a:cubicBezTo>
                  <a:pt x="494940" y="647441"/>
                  <a:pt x="549433" y="649003"/>
                  <a:pt x="588592" y="631473"/>
                </a:cubicBezTo>
                <a:cubicBezTo>
                  <a:pt x="601592" y="625653"/>
                  <a:pt x="618080" y="636705"/>
                  <a:pt x="612079" y="652763"/>
                </a:cubicBezTo>
                <a:cubicBezTo>
                  <a:pt x="596632" y="693984"/>
                  <a:pt x="562863" y="713846"/>
                  <a:pt x="520737" y="720415"/>
                </a:cubicBezTo>
                <a:cubicBezTo>
                  <a:pt x="501078" y="718874"/>
                  <a:pt x="468600" y="720709"/>
                  <a:pt x="477999" y="694572"/>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9" name="Google Shape;59;p2"/>
          <p:cNvSpPr txBox="1">
            <a:spLocks noGrp="1"/>
          </p:cNvSpPr>
          <p:nvPr>
            <p:ph type="subTitle" idx="1"/>
          </p:nvPr>
        </p:nvSpPr>
        <p:spPr>
          <a:xfrm>
            <a:off x="432800" y="5715300"/>
            <a:ext cx="11379900" cy="717900"/>
          </a:xfrm>
          <a:prstGeom prst="rect">
            <a:avLst/>
          </a:prstGeom>
        </p:spPr>
        <p:txBody>
          <a:bodyPr spcFirstLastPara="1" wrap="square" lIns="121900" tIns="121900" rIns="121900" bIns="121900" anchor="t" anchorCtr="0">
            <a:noAutofit/>
          </a:bodyPr>
          <a:lstStyle>
            <a:lvl1pPr lvl="0" algn="ctr">
              <a:spcBef>
                <a:spcPts val="0"/>
              </a:spcBef>
              <a:spcAft>
                <a:spcPts val="0"/>
              </a:spcAft>
              <a:buSzPts val="1900"/>
              <a:buNone/>
              <a:defRPr/>
            </a:lvl1pPr>
            <a:lvl2pPr lvl="1" algn="ctr">
              <a:spcBef>
                <a:spcPts val="2100"/>
              </a:spcBef>
              <a:spcAft>
                <a:spcPts val="0"/>
              </a:spcAft>
              <a:buSzPts val="1900"/>
              <a:buNone/>
              <a:defRPr/>
            </a:lvl2pPr>
            <a:lvl3pPr lvl="2" algn="ctr">
              <a:spcBef>
                <a:spcPts val="2100"/>
              </a:spcBef>
              <a:spcAft>
                <a:spcPts val="0"/>
              </a:spcAft>
              <a:buSzPts val="1900"/>
              <a:buNone/>
              <a:defRPr/>
            </a:lvl3pPr>
            <a:lvl4pPr lvl="3" algn="ctr">
              <a:spcBef>
                <a:spcPts val="2100"/>
              </a:spcBef>
              <a:spcAft>
                <a:spcPts val="0"/>
              </a:spcAft>
              <a:buSzPts val="1900"/>
              <a:buNone/>
              <a:defRPr/>
            </a:lvl4pPr>
            <a:lvl5pPr lvl="4" algn="ctr">
              <a:spcBef>
                <a:spcPts val="2100"/>
              </a:spcBef>
              <a:spcAft>
                <a:spcPts val="0"/>
              </a:spcAft>
              <a:buSzPts val="1900"/>
              <a:buNone/>
              <a:defRPr/>
            </a:lvl5pPr>
            <a:lvl6pPr lvl="5" algn="ctr">
              <a:spcBef>
                <a:spcPts val="2100"/>
              </a:spcBef>
              <a:spcAft>
                <a:spcPts val="0"/>
              </a:spcAft>
              <a:buSzPts val="1900"/>
              <a:buNone/>
              <a:defRPr/>
            </a:lvl6pPr>
            <a:lvl7pPr lvl="6" algn="ctr">
              <a:spcBef>
                <a:spcPts val="2100"/>
              </a:spcBef>
              <a:spcAft>
                <a:spcPts val="0"/>
              </a:spcAft>
              <a:buSzPts val="1900"/>
              <a:buNone/>
              <a:defRPr/>
            </a:lvl7pPr>
            <a:lvl8pPr lvl="7" algn="ctr">
              <a:spcBef>
                <a:spcPts val="2100"/>
              </a:spcBef>
              <a:spcAft>
                <a:spcPts val="0"/>
              </a:spcAft>
              <a:buSzPts val="1900"/>
              <a:buNone/>
              <a:defRPr/>
            </a:lvl8pPr>
            <a:lvl9pPr lvl="8" algn="ctr">
              <a:spcBef>
                <a:spcPts val="2100"/>
              </a:spcBef>
              <a:spcAft>
                <a:spcPts val="2100"/>
              </a:spcAft>
              <a:buSzPts val="1900"/>
              <a:buNone/>
              <a:defRPr/>
            </a:lvl9pPr>
          </a:lstStyle>
          <a:p>
            <a:endParaRPr/>
          </a:p>
        </p:txBody>
      </p:sp>
      <p:grpSp>
        <p:nvGrpSpPr>
          <p:cNvPr id="60" name="Google Shape;60;p2"/>
          <p:cNvGrpSpPr/>
          <p:nvPr/>
        </p:nvGrpSpPr>
        <p:grpSpPr>
          <a:xfrm>
            <a:off x="4930119" y="-310128"/>
            <a:ext cx="1967784" cy="1814297"/>
            <a:chOff x="1855048" y="2970027"/>
            <a:chExt cx="775512" cy="715022"/>
          </a:xfrm>
        </p:grpSpPr>
        <p:sp>
          <p:nvSpPr>
            <p:cNvPr id="61" name="Google Shape;61;p2"/>
            <p:cNvSpPr/>
            <p:nvPr/>
          </p:nvSpPr>
          <p:spPr>
            <a:xfrm>
              <a:off x="2170337" y="3057984"/>
              <a:ext cx="74072" cy="62199"/>
            </a:xfrm>
            <a:custGeom>
              <a:avLst/>
              <a:gdLst/>
              <a:ahLst/>
              <a:cxnLst/>
              <a:rect l="l" t="t" r="r" b="b"/>
              <a:pathLst>
                <a:path w="74072" h="62199" extrusionOk="0">
                  <a:moveTo>
                    <a:pt x="7815" y="23268"/>
                  </a:moveTo>
                  <a:cubicBezTo>
                    <a:pt x="10465" y="26371"/>
                    <a:pt x="15402" y="26960"/>
                    <a:pt x="19162" y="25375"/>
                  </a:cubicBezTo>
                  <a:cubicBezTo>
                    <a:pt x="19728" y="25669"/>
                    <a:pt x="20294" y="25964"/>
                    <a:pt x="20860" y="26281"/>
                  </a:cubicBezTo>
                  <a:cubicBezTo>
                    <a:pt x="23216" y="27594"/>
                    <a:pt x="25549" y="28976"/>
                    <a:pt x="27813" y="30471"/>
                  </a:cubicBezTo>
                  <a:cubicBezTo>
                    <a:pt x="29014" y="31241"/>
                    <a:pt x="30192" y="32056"/>
                    <a:pt x="31347" y="32871"/>
                  </a:cubicBezTo>
                  <a:cubicBezTo>
                    <a:pt x="31935" y="33279"/>
                    <a:pt x="32502" y="33709"/>
                    <a:pt x="33068" y="34117"/>
                  </a:cubicBezTo>
                  <a:cubicBezTo>
                    <a:pt x="33181" y="34208"/>
                    <a:pt x="33453" y="34412"/>
                    <a:pt x="33679" y="34593"/>
                  </a:cubicBezTo>
                  <a:cubicBezTo>
                    <a:pt x="37801" y="37877"/>
                    <a:pt x="41742" y="41410"/>
                    <a:pt x="45366" y="45238"/>
                  </a:cubicBezTo>
                  <a:cubicBezTo>
                    <a:pt x="47337" y="47299"/>
                    <a:pt x="49194" y="49450"/>
                    <a:pt x="51006" y="51647"/>
                  </a:cubicBezTo>
                  <a:cubicBezTo>
                    <a:pt x="51368" y="52100"/>
                    <a:pt x="51708" y="52531"/>
                    <a:pt x="52070" y="52983"/>
                  </a:cubicBezTo>
                  <a:cubicBezTo>
                    <a:pt x="50779" y="51353"/>
                    <a:pt x="52025" y="52961"/>
                    <a:pt x="52297" y="53301"/>
                  </a:cubicBezTo>
                  <a:cubicBezTo>
                    <a:pt x="53225" y="54569"/>
                    <a:pt x="54131" y="55837"/>
                    <a:pt x="55014" y="57128"/>
                  </a:cubicBezTo>
                  <a:cubicBezTo>
                    <a:pt x="58004" y="61522"/>
                    <a:pt x="64119" y="63900"/>
                    <a:pt x="68966" y="60775"/>
                  </a:cubicBezTo>
                  <a:cubicBezTo>
                    <a:pt x="73337" y="57944"/>
                    <a:pt x="75828" y="51534"/>
                    <a:pt x="72612" y="46823"/>
                  </a:cubicBezTo>
                  <a:cubicBezTo>
                    <a:pt x="58004" y="25352"/>
                    <a:pt x="37213" y="9249"/>
                    <a:pt x="12797" y="439"/>
                  </a:cubicBezTo>
                  <a:cubicBezTo>
                    <a:pt x="8743" y="-1033"/>
                    <a:pt x="3262" y="1367"/>
                    <a:pt x="1292" y="5127"/>
                  </a:cubicBezTo>
                  <a:cubicBezTo>
                    <a:pt x="-950" y="9362"/>
                    <a:pt x="-180" y="13892"/>
                    <a:pt x="2877" y="17471"/>
                  </a:cubicBezTo>
                  <a:cubicBezTo>
                    <a:pt x="4508" y="19396"/>
                    <a:pt x="6161" y="21343"/>
                    <a:pt x="7815" y="2326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2" name="Google Shape;62;p2"/>
            <p:cNvSpPr/>
            <p:nvPr/>
          </p:nvSpPr>
          <p:spPr>
            <a:xfrm>
              <a:off x="2283478" y="3015568"/>
              <a:ext cx="42274" cy="89456"/>
            </a:xfrm>
            <a:custGeom>
              <a:avLst/>
              <a:gdLst/>
              <a:ahLst/>
              <a:cxnLst/>
              <a:rect l="l" t="t" r="r" b="b"/>
              <a:pathLst>
                <a:path w="42274" h="89456" extrusionOk="0">
                  <a:moveTo>
                    <a:pt x="7600" y="89149"/>
                  </a:moveTo>
                  <a:cubicBezTo>
                    <a:pt x="13443" y="90485"/>
                    <a:pt x="18064" y="87360"/>
                    <a:pt x="20147" y="82037"/>
                  </a:cubicBezTo>
                  <a:cubicBezTo>
                    <a:pt x="28912" y="59456"/>
                    <a:pt x="36205" y="36332"/>
                    <a:pt x="41981" y="12823"/>
                  </a:cubicBezTo>
                  <a:cubicBezTo>
                    <a:pt x="43249" y="7659"/>
                    <a:pt x="40327" y="1521"/>
                    <a:pt x="34869" y="275"/>
                  </a:cubicBezTo>
                  <a:cubicBezTo>
                    <a:pt x="29615" y="-925"/>
                    <a:pt x="23681" y="1861"/>
                    <a:pt x="22322" y="7387"/>
                  </a:cubicBezTo>
                  <a:cubicBezTo>
                    <a:pt x="16546" y="30919"/>
                    <a:pt x="9253" y="54043"/>
                    <a:pt x="488" y="76601"/>
                  </a:cubicBezTo>
                  <a:cubicBezTo>
                    <a:pt x="-1437" y="81584"/>
                    <a:pt x="2617" y="88016"/>
                    <a:pt x="7600" y="89149"/>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3" name="Google Shape;63;p2"/>
            <p:cNvSpPr/>
            <p:nvPr/>
          </p:nvSpPr>
          <p:spPr>
            <a:xfrm>
              <a:off x="2335908" y="3091011"/>
              <a:ext cx="68144" cy="60404"/>
            </a:xfrm>
            <a:custGeom>
              <a:avLst/>
              <a:gdLst/>
              <a:ahLst/>
              <a:cxnLst/>
              <a:rect l="l" t="t" r="r" b="b"/>
              <a:pathLst>
                <a:path w="68144" h="60404" extrusionOk="0">
                  <a:moveTo>
                    <a:pt x="15347" y="58981"/>
                  </a:moveTo>
                  <a:cubicBezTo>
                    <a:pt x="33557" y="47181"/>
                    <a:pt x="50407" y="33207"/>
                    <a:pt x="65219" y="17330"/>
                  </a:cubicBezTo>
                  <a:cubicBezTo>
                    <a:pt x="68866" y="13434"/>
                    <a:pt x="69364" y="6730"/>
                    <a:pt x="65219" y="2925"/>
                  </a:cubicBezTo>
                  <a:cubicBezTo>
                    <a:pt x="61256" y="-699"/>
                    <a:pt x="54688" y="-1242"/>
                    <a:pt x="50815" y="2925"/>
                  </a:cubicBezTo>
                  <a:cubicBezTo>
                    <a:pt x="43794" y="10445"/>
                    <a:pt x="36342" y="17556"/>
                    <a:pt x="28483" y="24170"/>
                  </a:cubicBezTo>
                  <a:cubicBezTo>
                    <a:pt x="26626" y="25732"/>
                    <a:pt x="24746" y="27273"/>
                    <a:pt x="22844" y="28767"/>
                  </a:cubicBezTo>
                  <a:cubicBezTo>
                    <a:pt x="22346" y="29152"/>
                    <a:pt x="21847" y="29560"/>
                    <a:pt x="21349" y="29945"/>
                  </a:cubicBezTo>
                  <a:cubicBezTo>
                    <a:pt x="21281" y="29990"/>
                    <a:pt x="21258" y="30013"/>
                    <a:pt x="21190" y="30081"/>
                  </a:cubicBezTo>
                  <a:cubicBezTo>
                    <a:pt x="20171" y="30851"/>
                    <a:pt x="19152" y="31621"/>
                    <a:pt x="18110" y="32391"/>
                  </a:cubicBezTo>
                  <a:cubicBezTo>
                    <a:pt x="13852" y="35539"/>
                    <a:pt x="9504" y="38529"/>
                    <a:pt x="5065" y="41405"/>
                  </a:cubicBezTo>
                  <a:cubicBezTo>
                    <a:pt x="603" y="44304"/>
                    <a:pt x="-1662" y="50578"/>
                    <a:pt x="1418" y="55357"/>
                  </a:cubicBezTo>
                  <a:cubicBezTo>
                    <a:pt x="4272" y="59773"/>
                    <a:pt x="10546" y="62084"/>
                    <a:pt x="15347" y="58981"/>
                  </a:cubicBezTo>
                  <a:close/>
                  <a:moveTo>
                    <a:pt x="21394" y="29877"/>
                  </a:moveTo>
                  <a:cubicBezTo>
                    <a:pt x="21779" y="29583"/>
                    <a:pt x="21802" y="29560"/>
                    <a:pt x="21394" y="29877"/>
                  </a:cubicBezTo>
                  <a:lnTo>
                    <a:pt x="21394" y="29877"/>
                  </a:ln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4" name="Google Shape;64;p2"/>
            <p:cNvSpPr/>
            <p:nvPr/>
          </p:nvSpPr>
          <p:spPr>
            <a:xfrm>
              <a:off x="2331585" y="3209500"/>
              <a:ext cx="57595" cy="61513"/>
            </a:xfrm>
            <a:custGeom>
              <a:avLst/>
              <a:gdLst/>
              <a:ahLst/>
              <a:cxnLst/>
              <a:rect l="l" t="t" r="r" b="b"/>
              <a:pathLst>
                <a:path w="57595" h="61513" extrusionOk="0">
                  <a:moveTo>
                    <a:pt x="40303" y="58558"/>
                  </a:moveTo>
                  <a:cubicBezTo>
                    <a:pt x="43904" y="62521"/>
                    <a:pt x="51107" y="62476"/>
                    <a:pt x="54708" y="58558"/>
                  </a:cubicBezTo>
                  <a:cubicBezTo>
                    <a:pt x="58581" y="54323"/>
                    <a:pt x="58535" y="48366"/>
                    <a:pt x="54708" y="44153"/>
                  </a:cubicBezTo>
                  <a:cubicBezTo>
                    <a:pt x="42228" y="30428"/>
                    <a:pt x="29772" y="16681"/>
                    <a:pt x="17292" y="2956"/>
                  </a:cubicBezTo>
                  <a:cubicBezTo>
                    <a:pt x="13691" y="-1008"/>
                    <a:pt x="6489" y="-963"/>
                    <a:pt x="2888" y="2956"/>
                  </a:cubicBezTo>
                  <a:cubicBezTo>
                    <a:pt x="-985" y="7191"/>
                    <a:pt x="-940" y="13148"/>
                    <a:pt x="2888" y="17360"/>
                  </a:cubicBezTo>
                  <a:cubicBezTo>
                    <a:pt x="15367" y="31085"/>
                    <a:pt x="27824" y="44833"/>
                    <a:pt x="40303" y="5855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5" name="Google Shape;65;p2"/>
            <p:cNvSpPr/>
            <p:nvPr/>
          </p:nvSpPr>
          <p:spPr>
            <a:xfrm>
              <a:off x="2187572" y="3163861"/>
              <a:ext cx="93197" cy="27311"/>
            </a:xfrm>
            <a:custGeom>
              <a:avLst/>
              <a:gdLst/>
              <a:ahLst/>
              <a:cxnLst/>
              <a:rect l="l" t="t" r="r" b="b"/>
              <a:pathLst>
                <a:path w="93197" h="27311" extrusionOk="0">
                  <a:moveTo>
                    <a:pt x="23850" y="21326"/>
                  </a:moveTo>
                  <a:cubicBezTo>
                    <a:pt x="24032" y="21303"/>
                    <a:pt x="24326" y="21258"/>
                    <a:pt x="24553" y="21236"/>
                  </a:cubicBezTo>
                  <a:cubicBezTo>
                    <a:pt x="25934" y="21077"/>
                    <a:pt x="27316" y="20941"/>
                    <a:pt x="28697" y="20805"/>
                  </a:cubicBezTo>
                  <a:cubicBezTo>
                    <a:pt x="34744" y="20284"/>
                    <a:pt x="40814" y="20171"/>
                    <a:pt x="46884" y="20465"/>
                  </a:cubicBezTo>
                  <a:cubicBezTo>
                    <a:pt x="49828" y="20601"/>
                    <a:pt x="52773" y="20850"/>
                    <a:pt x="55694" y="21190"/>
                  </a:cubicBezTo>
                  <a:cubicBezTo>
                    <a:pt x="56261" y="21258"/>
                    <a:pt x="56804" y="21326"/>
                    <a:pt x="57370" y="21394"/>
                  </a:cubicBezTo>
                  <a:cubicBezTo>
                    <a:pt x="57552" y="21417"/>
                    <a:pt x="57869" y="21462"/>
                    <a:pt x="58140" y="21507"/>
                  </a:cubicBezTo>
                  <a:cubicBezTo>
                    <a:pt x="59680" y="21756"/>
                    <a:pt x="61221" y="22006"/>
                    <a:pt x="62761" y="22300"/>
                  </a:cubicBezTo>
                  <a:cubicBezTo>
                    <a:pt x="68717" y="23432"/>
                    <a:pt x="74606" y="24972"/>
                    <a:pt x="80359" y="26898"/>
                  </a:cubicBezTo>
                  <a:cubicBezTo>
                    <a:pt x="85432" y="28574"/>
                    <a:pt x="91706" y="24950"/>
                    <a:pt x="92906" y="19786"/>
                  </a:cubicBezTo>
                  <a:cubicBezTo>
                    <a:pt x="94174" y="14169"/>
                    <a:pt x="91207" y="9051"/>
                    <a:pt x="85794" y="7239"/>
                  </a:cubicBezTo>
                  <a:cubicBezTo>
                    <a:pt x="60609" y="-1119"/>
                    <a:pt x="33363" y="-2161"/>
                    <a:pt x="7521" y="3705"/>
                  </a:cubicBezTo>
                  <a:cubicBezTo>
                    <a:pt x="2312" y="4883"/>
                    <a:pt x="-1244" y="11179"/>
                    <a:pt x="409" y="16253"/>
                  </a:cubicBezTo>
                  <a:cubicBezTo>
                    <a:pt x="2176" y="21711"/>
                    <a:pt x="7362" y="24633"/>
                    <a:pt x="12956" y="23364"/>
                  </a:cubicBezTo>
                  <a:cubicBezTo>
                    <a:pt x="15833" y="22708"/>
                    <a:pt x="18732" y="22141"/>
                    <a:pt x="21631" y="21666"/>
                  </a:cubicBezTo>
                  <a:cubicBezTo>
                    <a:pt x="22356" y="21552"/>
                    <a:pt x="23103" y="21439"/>
                    <a:pt x="23850" y="21326"/>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6" name="Google Shape;66;p2"/>
            <p:cNvSpPr/>
            <p:nvPr/>
          </p:nvSpPr>
          <p:spPr>
            <a:xfrm>
              <a:off x="2377655" y="3178111"/>
              <a:ext cx="68636" cy="23992"/>
            </a:xfrm>
            <a:custGeom>
              <a:avLst/>
              <a:gdLst/>
              <a:ahLst/>
              <a:cxnLst/>
              <a:rect l="l" t="t" r="r" b="b"/>
              <a:pathLst>
                <a:path w="68636" h="23992" extrusionOk="0">
                  <a:moveTo>
                    <a:pt x="68249" y="7348"/>
                  </a:moveTo>
                  <a:cubicBezTo>
                    <a:pt x="66437" y="1731"/>
                    <a:pt x="61341" y="-828"/>
                    <a:pt x="55702" y="236"/>
                  </a:cubicBezTo>
                  <a:cubicBezTo>
                    <a:pt x="53709" y="599"/>
                    <a:pt x="51738" y="961"/>
                    <a:pt x="49745" y="1278"/>
                  </a:cubicBezTo>
                  <a:cubicBezTo>
                    <a:pt x="48681" y="1459"/>
                    <a:pt x="47593" y="1595"/>
                    <a:pt x="46529" y="1777"/>
                  </a:cubicBezTo>
                  <a:cubicBezTo>
                    <a:pt x="46303" y="1822"/>
                    <a:pt x="46144" y="1845"/>
                    <a:pt x="46031" y="1867"/>
                  </a:cubicBezTo>
                  <a:cubicBezTo>
                    <a:pt x="45895" y="1890"/>
                    <a:pt x="45759" y="1890"/>
                    <a:pt x="45555" y="1935"/>
                  </a:cubicBezTo>
                  <a:cubicBezTo>
                    <a:pt x="41705" y="2411"/>
                    <a:pt x="37832" y="2818"/>
                    <a:pt x="33959" y="3090"/>
                  </a:cubicBezTo>
                  <a:cubicBezTo>
                    <a:pt x="26055" y="3656"/>
                    <a:pt x="18128" y="3770"/>
                    <a:pt x="10201" y="3453"/>
                  </a:cubicBezTo>
                  <a:cubicBezTo>
                    <a:pt x="4878" y="3249"/>
                    <a:pt x="-240" y="8277"/>
                    <a:pt x="9" y="13644"/>
                  </a:cubicBezTo>
                  <a:cubicBezTo>
                    <a:pt x="258" y="19352"/>
                    <a:pt x="4493" y="23610"/>
                    <a:pt x="10201" y="23836"/>
                  </a:cubicBezTo>
                  <a:cubicBezTo>
                    <a:pt x="27278" y="24493"/>
                    <a:pt x="44355" y="23066"/>
                    <a:pt x="61137" y="19895"/>
                  </a:cubicBezTo>
                  <a:cubicBezTo>
                    <a:pt x="66369" y="18899"/>
                    <a:pt x="69834" y="12286"/>
                    <a:pt x="68249" y="734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7" name="Google Shape;67;p2"/>
            <p:cNvSpPr/>
            <p:nvPr/>
          </p:nvSpPr>
          <p:spPr>
            <a:xfrm>
              <a:off x="2227575" y="3259632"/>
              <a:ext cx="28856" cy="63042"/>
            </a:xfrm>
            <a:custGeom>
              <a:avLst/>
              <a:gdLst/>
              <a:ahLst/>
              <a:cxnLst/>
              <a:rect l="l" t="t" r="r" b="b"/>
              <a:pathLst>
                <a:path w="28856" h="63042" extrusionOk="0">
                  <a:moveTo>
                    <a:pt x="28828" y="52817"/>
                  </a:moveTo>
                  <a:cubicBezTo>
                    <a:pt x="27491" y="37462"/>
                    <a:pt x="24683" y="22264"/>
                    <a:pt x="20085" y="7543"/>
                  </a:cubicBezTo>
                  <a:cubicBezTo>
                    <a:pt x="18500" y="2470"/>
                    <a:pt x="12906" y="-1313"/>
                    <a:pt x="7538" y="431"/>
                  </a:cubicBezTo>
                  <a:cubicBezTo>
                    <a:pt x="2419" y="2084"/>
                    <a:pt x="-1295" y="7520"/>
                    <a:pt x="426" y="12978"/>
                  </a:cubicBezTo>
                  <a:cubicBezTo>
                    <a:pt x="2555" y="19773"/>
                    <a:pt x="4322" y="26658"/>
                    <a:pt x="5704" y="33634"/>
                  </a:cubicBezTo>
                  <a:cubicBezTo>
                    <a:pt x="6383" y="37054"/>
                    <a:pt x="6972" y="40496"/>
                    <a:pt x="7470" y="43939"/>
                  </a:cubicBezTo>
                  <a:cubicBezTo>
                    <a:pt x="7493" y="44143"/>
                    <a:pt x="7538" y="44347"/>
                    <a:pt x="7561" y="44551"/>
                  </a:cubicBezTo>
                  <a:cubicBezTo>
                    <a:pt x="7583" y="44641"/>
                    <a:pt x="7583" y="44686"/>
                    <a:pt x="7606" y="44822"/>
                  </a:cubicBezTo>
                  <a:cubicBezTo>
                    <a:pt x="7697" y="45615"/>
                    <a:pt x="7810" y="46430"/>
                    <a:pt x="7900" y="47223"/>
                  </a:cubicBezTo>
                  <a:cubicBezTo>
                    <a:pt x="8104" y="49080"/>
                    <a:pt x="8285" y="50960"/>
                    <a:pt x="8444" y="52840"/>
                  </a:cubicBezTo>
                  <a:cubicBezTo>
                    <a:pt x="8897" y="58140"/>
                    <a:pt x="12793" y="63304"/>
                    <a:pt x="18636" y="63032"/>
                  </a:cubicBezTo>
                  <a:cubicBezTo>
                    <a:pt x="23754" y="62783"/>
                    <a:pt x="29303" y="58502"/>
                    <a:pt x="28828" y="5281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8" name="Google Shape;68;p2"/>
            <p:cNvSpPr/>
            <p:nvPr/>
          </p:nvSpPr>
          <p:spPr>
            <a:xfrm>
              <a:off x="2344340" y="3331055"/>
              <a:ext cx="71902" cy="23193"/>
            </a:xfrm>
            <a:custGeom>
              <a:avLst/>
              <a:gdLst/>
              <a:ahLst/>
              <a:cxnLst/>
              <a:rect l="l" t="t" r="r" b="b"/>
              <a:pathLst>
                <a:path w="71902" h="23193" extrusionOk="0">
                  <a:moveTo>
                    <a:pt x="71894" y="12990"/>
                  </a:moveTo>
                  <a:cubicBezTo>
                    <a:pt x="71645" y="7214"/>
                    <a:pt x="67410" y="3115"/>
                    <a:pt x="61702" y="2798"/>
                  </a:cubicBezTo>
                  <a:cubicBezTo>
                    <a:pt x="44534" y="1869"/>
                    <a:pt x="27367" y="941"/>
                    <a:pt x="10199" y="12"/>
                  </a:cubicBezTo>
                  <a:cubicBezTo>
                    <a:pt x="4877" y="-282"/>
                    <a:pt x="-219" y="4904"/>
                    <a:pt x="7" y="10204"/>
                  </a:cubicBezTo>
                  <a:cubicBezTo>
                    <a:pt x="256" y="15979"/>
                    <a:pt x="4492" y="20079"/>
                    <a:pt x="10199" y="20396"/>
                  </a:cubicBezTo>
                  <a:cubicBezTo>
                    <a:pt x="27367" y="21324"/>
                    <a:pt x="44534" y="22253"/>
                    <a:pt x="61702" y="23181"/>
                  </a:cubicBezTo>
                  <a:cubicBezTo>
                    <a:pt x="67047" y="23476"/>
                    <a:pt x="72143" y="18289"/>
                    <a:pt x="71894" y="12990"/>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9" name="Google Shape;69;p2"/>
            <p:cNvSpPr/>
            <p:nvPr/>
          </p:nvSpPr>
          <p:spPr>
            <a:xfrm>
              <a:off x="2422996" y="3256615"/>
              <a:ext cx="68644" cy="24356"/>
            </a:xfrm>
            <a:custGeom>
              <a:avLst/>
              <a:gdLst/>
              <a:ahLst/>
              <a:cxnLst/>
              <a:rect l="l" t="t" r="r" b="b"/>
              <a:pathLst>
                <a:path w="68644" h="24356" extrusionOk="0">
                  <a:moveTo>
                    <a:pt x="58444" y="29"/>
                  </a:moveTo>
                  <a:cubicBezTo>
                    <a:pt x="42363" y="1342"/>
                    <a:pt x="26283" y="2656"/>
                    <a:pt x="10202" y="3947"/>
                  </a:cubicBezTo>
                  <a:cubicBezTo>
                    <a:pt x="4902" y="4377"/>
                    <a:pt x="-262" y="8318"/>
                    <a:pt x="10" y="14139"/>
                  </a:cubicBezTo>
                  <a:cubicBezTo>
                    <a:pt x="237" y="19280"/>
                    <a:pt x="4517" y="24784"/>
                    <a:pt x="10202" y="24331"/>
                  </a:cubicBezTo>
                  <a:cubicBezTo>
                    <a:pt x="26283" y="23017"/>
                    <a:pt x="42363" y="21703"/>
                    <a:pt x="58444" y="20413"/>
                  </a:cubicBezTo>
                  <a:cubicBezTo>
                    <a:pt x="63743" y="19982"/>
                    <a:pt x="68885" y="16041"/>
                    <a:pt x="68636" y="10221"/>
                  </a:cubicBezTo>
                  <a:cubicBezTo>
                    <a:pt x="68386" y="5057"/>
                    <a:pt x="64128" y="-447"/>
                    <a:pt x="58444" y="29"/>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0" name="Google Shape;70;p2"/>
            <p:cNvSpPr/>
            <p:nvPr/>
          </p:nvSpPr>
          <p:spPr>
            <a:xfrm>
              <a:off x="2104747" y="3212147"/>
              <a:ext cx="69940" cy="30168"/>
            </a:xfrm>
            <a:custGeom>
              <a:avLst/>
              <a:gdLst/>
              <a:ahLst/>
              <a:cxnLst/>
              <a:rect l="l" t="t" r="r" b="b"/>
              <a:pathLst>
                <a:path w="69940" h="30168" extrusionOk="0">
                  <a:moveTo>
                    <a:pt x="0" y="17431"/>
                  </a:moveTo>
                  <a:cubicBezTo>
                    <a:pt x="46" y="23003"/>
                    <a:pt x="3828" y="27940"/>
                    <a:pt x="9196" y="29526"/>
                  </a:cubicBezTo>
                  <a:cubicBezTo>
                    <a:pt x="13001" y="30658"/>
                    <a:pt x="16806" y="30115"/>
                    <a:pt x="20611" y="29277"/>
                  </a:cubicBezTo>
                  <a:cubicBezTo>
                    <a:pt x="34540" y="26196"/>
                    <a:pt x="48468" y="23048"/>
                    <a:pt x="62420" y="19946"/>
                  </a:cubicBezTo>
                  <a:cubicBezTo>
                    <a:pt x="67629" y="18790"/>
                    <a:pt x="71185" y="12471"/>
                    <a:pt x="69532" y="7398"/>
                  </a:cubicBezTo>
                  <a:cubicBezTo>
                    <a:pt x="67765" y="1940"/>
                    <a:pt x="62579" y="-959"/>
                    <a:pt x="56984" y="286"/>
                  </a:cubicBezTo>
                  <a:cubicBezTo>
                    <a:pt x="48287" y="2234"/>
                    <a:pt x="39568" y="4182"/>
                    <a:pt x="30848" y="6130"/>
                  </a:cubicBezTo>
                  <a:cubicBezTo>
                    <a:pt x="27405" y="6900"/>
                    <a:pt x="23985" y="7670"/>
                    <a:pt x="20543" y="8440"/>
                  </a:cubicBezTo>
                  <a:cubicBezTo>
                    <a:pt x="13907" y="1011"/>
                    <a:pt x="-90" y="7149"/>
                    <a:pt x="0" y="17431"/>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1" name="Google Shape;71;p2"/>
            <p:cNvSpPr/>
            <p:nvPr/>
          </p:nvSpPr>
          <p:spPr>
            <a:xfrm>
              <a:off x="2277434" y="3257044"/>
              <a:ext cx="23368" cy="47575"/>
            </a:xfrm>
            <a:custGeom>
              <a:avLst/>
              <a:gdLst/>
              <a:ahLst/>
              <a:cxnLst/>
              <a:rect l="l" t="t" r="r" b="b"/>
              <a:pathLst>
                <a:path w="23368" h="47575" extrusionOk="0">
                  <a:moveTo>
                    <a:pt x="17425" y="2996"/>
                  </a:moveTo>
                  <a:cubicBezTo>
                    <a:pt x="15659" y="1230"/>
                    <a:pt x="12760" y="-106"/>
                    <a:pt x="10223" y="7"/>
                  </a:cubicBezTo>
                  <a:cubicBezTo>
                    <a:pt x="7596" y="120"/>
                    <a:pt x="4855" y="981"/>
                    <a:pt x="3021" y="2996"/>
                  </a:cubicBezTo>
                  <a:cubicBezTo>
                    <a:pt x="1300" y="4854"/>
                    <a:pt x="-240" y="7572"/>
                    <a:pt x="31" y="10199"/>
                  </a:cubicBezTo>
                  <a:cubicBezTo>
                    <a:pt x="1005" y="19258"/>
                    <a:pt x="1979" y="28317"/>
                    <a:pt x="2953" y="37377"/>
                  </a:cubicBezTo>
                  <a:cubicBezTo>
                    <a:pt x="3247" y="40163"/>
                    <a:pt x="3882" y="42541"/>
                    <a:pt x="5943" y="44579"/>
                  </a:cubicBezTo>
                  <a:cubicBezTo>
                    <a:pt x="7709" y="46346"/>
                    <a:pt x="10608" y="47682"/>
                    <a:pt x="13145" y="47569"/>
                  </a:cubicBezTo>
                  <a:cubicBezTo>
                    <a:pt x="15772" y="47456"/>
                    <a:pt x="18513" y="46595"/>
                    <a:pt x="20347" y="44579"/>
                  </a:cubicBezTo>
                  <a:cubicBezTo>
                    <a:pt x="22068" y="42722"/>
                    <a:pt x="23609" y="40004"/>
                    <a:pt x="23337" y="37377"/>
                  </a:cubicBezTo>
                  <a:cubicBezTo>
                    <a:pt x="22363" y="28317"/>
                    <a:pt x="21389" y="19258"/>
                    <a:pt x="20415" y="10199"/>
                  </a:cubicBezTo>
                  <a:cubicBezTo>
                    <a:pt x="20098" y="7413"/>
                    <a:pt x="19464" y="5035"/>
                    <a:pt x="17425" y="2996"/>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2" name="Google Shape;72;p2"/>
            <p:cNvSpPr/>
            <p:nvPr/>
          </p:nvSpPr>
          <p:spPr>
            <a:xfrm>
              <a:off x="2112440" y="3290253"/>
              <a:ext cx="26312" cy="74674"/>
            </a:xfrm>
            <a:custGeom>
              <a:avLst/>
              <a:gdLst/>
              <a:ahLst/>
              <a:cxnLst/>
              <a:rect l="l" t="t" r="r" b="b"/>
              <a:pathLst>
                <a:path w="26312" h="74674" extrusionOk="0">
                  <a:moveTo>
                    <a:pt x="4810" y="73428"/>
                  </a:moveTo>
                  <a:cubicBezTo>
                    <a:pt x="9181" y="75738"/>
                    <a:pt x="16519" y="75013"/>
                    <a:pt x="18761" y="69781"/>
                  </a:cubicBezTo>
                  <a:cubicBezTo>
                    <a:pt x="27164" y="50031"/>
                    <a:pt x="28885" y="28130"/>
                    <a:pt x="22249" y="7543"/>
                  </a:cubicBezTo>
                  <a:cubicBezTo>
                    <a:pt x="20618" y="2469"/>
                    <a:pt x="15115" y="-1313"/>
                    <a:pt x="9702" y="431"/>
                  </a:cubicBezTo>
                  <a:cubicBezTo>
                    <a:pt x="4628" y="2062"/>
                    <a:pt x="846" y="7543"/>
                    <a:pt x="2590" y="12978"/>
                  </a:cubicBezTo>
                  <a:cubicBezTo>
                    <a:pt x="3858" y="16942"/>
                    <a:pt x="4855" y="21019"/>
                    <a:pt x="5466" y="25141"/>
                  </a:cubicBezTo>
                  <a:cubicBezTo>
                    <a:pt x="5466" y="25390"/>
                    <a:pt x="5716" y="27519"/>
                    <a:pt x="5738" y="27791"/>
                  </a:cubicBezTo>
                  <a:cubicBezTo>
                    <a:pt x="5806" y="28742"/>
                    <a:pt x="5874" y="29670"/>
                    <a:pt x="5919" y="30622"/>
                  </a:cubicBezTo>
                  <a:cubicBezTo>
                    <a:pt x="6010" y="32819"/>
                    <a:pt x="6033" y="35015"/>
                    <a:pt x="5942" y="37212"/>
                  </a:cubicBezTo>
                  <a:cubicBezTo>
                    <a:pt x="5874" y="39160"/>
                    <a:pt x="5693" y="41108"/>
                    <a:pt x="5489" y="43056"/>
                  </a:cubicBezTo>
                  <a:cubicBezTo>
                    <a:pt x="5444" y="43350"/>
                    <a:pt x="5240" y="44686"/>
                    <a:pt x="5217" y="44822"/>
                  </a:cubicBezTo>
                  <a:cubicBezTo>
                    <a:pt x="5014" y="46068"/>
                    <a:pt x="4764" y="47291"/>
                    <a:pt x="4493" y="48514"/>
                  </a:cubicBezTo>
                  <a:cubicBezTo>
                    <a:pt x="4017" y="50666"/>
                    <a:pt x="3428" y="52795"/>
                    <a:pt x="2771" y="54878"/>
                  </a:cubicBezTo>
                  <a:cubicBezTo>
                    <a:pt x="2477" y="55784"/>
                    <a:pt x="2182" y="56668"/>
                    <a:pt x="1865" y="57551"/>
                  </a:cubicBezTo>
                  <a:cubicBezTo>
                    <a:pt x="1752" y="57891"/>
                    <a:pt x="348" y="61424"/>
                    <a:pt x="1163" y="59499"/>
                  </a:cubicBezTo>
                  <a:cubicBezTo>
                    <a:pt x="-920" y="64368"/>
                    <a:pt x="-490" y="70642"/>
                    <a:pt x="4810" y="7342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3" name="Google Shape;73;p2"/>
            <p:cNvSpPr/>
            <p:nvPr/>
          </p:nvSpPr>
          <p:spPr>
            <a:xfrm>
              <a:off x="2069590" y="3130497"/>
              <a:ext cx="65831" cy="25218"/>
            </a:xfrm>
            <a:custGeom>
              <a:avLst/>
              <a:gdLst/>
              <a:ahLst/>
              <a:cxnLst/>
              <a:rect l="l" t="t" r="r" b="b"/>
              <a:pathLst>
                <a:path w="65831" h="25218" extrusionOk="0">
                  <a:moveTo>
                    <a:pt x="65824" y="14987"/>
                  </a:moveTo>
                  <a:cubicBezTo>
                    <a:pt x="65552" y="8986"/>
                    <a:pt x="61340" y="5384"/>
                    <a:pt x="55632" y="4796"/>
                  </a:cubicBezTo>
                  <a:cubicBezTo>
                    <a:pt x="40480" y="3210"/>
                    <a:pt x="25351" y="1625"/>
                    <a:pt x="10199" y="39"/>
                  </a:cubicBezTo>
                  <a:cubicBezTo>
                    <a:pt x="4877" y="-527"/>
                    <a:pt x="-219" y="5113"/>
                    <a:pt x="7" y="10231"/>
                  </a:cubicBezTo>
                  <a:cubicBezTo>
                    <a:pt x="279" y="16233"/>
                    <a:pt x="4492" y="19834"/>
                    <a:pt x="10199" y="20423"/>
                  </a:cubicBezTo>
                  <a:cubicBezTo>
                    <a:pt x="25351" y="22009"/>
                    <a:pt x="40480" y="23594"/>
                    <a:pt x="55632" y="25179"/>
                  </a:cubicBezTo>
                  <a:cubicBezTo>
                    <a:pt x="60955" y="25746"/>
                    <a:pt x="66051" y="20106"/>
                    <a:pt x="65824" y="1498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4" name="Google Shape;74;p2"/>
            <p:cNvSpPr/>
            <p:nvPr/>
          </p:nvSpPr>
          <p:spPr>
            <a:xfrm>
              <a:off x="2073005" y="3018081"/>
              <a:ext cx="33238" cy="78015"/>
            </a:xfrm>
            <a:custGeom>
              <a:avLst/>
              <a:gdLst/>
              <a:ahLst/>
              <a:cxnLst/>
              <a:rect l="l" t="t" r="r" b="b"/>
              <a:pathLst>
                <a:path w="33238" h="78015" extrusionOk="0">
                  <a:moveTo>
                    <a:pt x="7282" y="77757"/>
                  </a:moveTo>
                  <a:cubicBezTo>
                    <a:pt x="12220" y="78890"/>
                    <a:pt x="18878" y="76262"/>
                    <a:pt x="19830" y="70646"/>
                  </a:cubicBezTo>
                  <a:cubicBezTo>
                    <a:pt x="21438" y="61133"/>
                    <a:pt x="23046" y="51598"/>
                    <a:pt x="24676" y="42086"/>
                  </a:cubicBezTo>
                  <a:cubicBezTo>
                    <a:pt x="25492" y="37330"/>
                    <a:pt x="26284" y="32573"/>
                    <a:pt x="27100" y="27794"/>
                  </a:cubicBezTo>
                  <a:cubicBezTo>
                    <a:pt x="27462" y="25597"/>
                    <a:pt x="27847" y="23401"/>
                    <a:pt x="28210" y="21204"/>
                  </a:cubicBezTo>
                  <a:cubicBezTo>
                    <a:pt x="28210" y="21181"/>
                    <a:pt x="28210" y="21158"/>
                    <a:pt x="28232" y="21136"/>
                  </a:cubicBezTo>
                  <a:cubicBezTo>
                    <a:pt x="31154" y="19278"/>
                    <a:pt x="33192" y="16108"/>
                    <a:pt x="33238" y="12189"/>
                  </a:cubicBezTo>
                  <a:cubicBezTo>
                    <a:pt x="33283" y="7750"/>
                    <a:pt x="31199" y="3560"/>
                    <a:pt x="27258" y="1363"/>
                  </a:cubicBezTo>
                  <a:cubicBezTo>
                    <a:pt x="21415" y="-1898"/>
                    <a:pt x="13918" y="1001"/>
                    <a:pt x="10929" y="6777"/>
                  </a:cubicBezTo>
                  <a:cubicBezTo>
                    <a:pt x="9072" y="10400"/>
                    <a:pt x="8754" y="14545"/>
                    <a:pt x="8098" y="18508"/>
                  </a:cubicBezTo>
                  <a:cubicBezTo>
                    <a:pt x="5470" y="34068"/>
                    <a:pt x="2821" y="49650"/>
                    <a:pt x="193" y="65210"/>
                  </a:cubicBezTo>
                  <a:cubicBezTo>
                    <a:pt x="-713" y="70464"/>
                    <a:pt x="1552" y="76443"/>
                    <a:pt x="7282" y="7775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5" name="Google Shape;75;p2"/>
            <p:cNvSpPr/>
            <p:nvPr/>
          </p:nvSpPr>
          <p:spPr>
            <a:xfrm>
              <a:off x="2229996" y="2970027"/>
              <a:ext cx="29313" cy="65756"/>
            </a:xfrm>
            <a:custGeom>
              <a:avLst/>
              <a:gdLst/>
              <a:ahLst/>
              <a:cxnLst/>
              <a:rect l="l" t="t" r="r" b="b"/>
              <a:pathLst>
                <a:path w="29313" h="65756" extrusionOk="0">
                  <a:moveTo>
                    <a:pt x="2422" y="17868"/>
                  </a:moveTo>
                  <a:cubicBezTo>
                    <a:pt x="2581" y="18276"/>
                    <a:pt x="2785" y="18774"/>
                    <a:pt x="2830" y="18910"/>
                  </a:cubicBezTo>
                  <a:cubicBezTo>
                    <a:pt x="3532" y="20699"/>
                    <a:pt x="4166" y="22489"/>
                    <a:pt x="4732" y="24323"/>
                  </a:cubicBezTo>
                  <a:cubicBezTo>
                    <a:pt x="5865" y="27834"/>
                    <a:pt x="6771" y="31412"/>
                    <a:pt x="7495" y="35036"/>
                  </a:cubicBezTo>
                  <a:cubicBezTo>
                    <a:pt x="7835" y="36734"/>
                    <a:pt x="8333" y="38569"/>
                    <a:pt x="8379" y="40290"/>
                  </a:cubicBezTo>
                  <a:cubicBezTo>
                    <a:pt x="8288" y="37550"/>
                    <a:pt x="8447" y="41106"/>
                    <a:pt x="8492" y="41649"/>
                  </a:cubicBezTo>
                  <a:cubicBezTo>
                    <a:pt x="8583" y="42464"/>
                    <a:pt x="8651" y="43280"/>
                    <a:pt x="8696" y="44095"/>
                  </a:cubicBezTo>
                  <a:cubicBezTo>
                    <a:pt x="8968" y="47923"/>
                    <a:pt x="8990" y="51750"/>
                    <a:pt x="8832" y="55555"/>
                  </a:cubicBezTo>
                  <a:cubicBezTo>
                    <a:pt x="8605" y="60878"/>
                    <a:pt x="13701" y="65996"/>
                    <a:pt x="19024" y="65747"/>
                  </a:cubicBezTo>
                  <a:cubicBezTo>
                    <a:pt x="24754" y="65498"/>
                    <a:pt x="28966" y="61263"/>
                    <a:pt x="29215" y="55555"/>
                  </a:cubicBezTo>
                  <a:cubicBezTo>
                    <a:pt x="29986" y="38071"/>
                    <a:pt x="26203" y="20858"/>
                    <a:pt x="18842" y="5026"/>
                  </a:cubicBezTo>
                  <a:cubicBezTo>
                    <a:pt x="16600" y="180"/>
                    <a:pt x="9217" y="-1429"/>
                    <a:pt x="4891" y="1380"/>
                  </a:cubicBezTo>
                  <a:cubicBezTo>
                    <a:pt x="-114" y="4596"/>
                    <a:pt x="-1179" y="10145"/>
                    <a:pt x="1244" y="15331"/>
                  </a:cubicBezTo>
                  <a:cubicBezTo>
                    <a:pt x="1652" y="16169"/>
                    <a:pt x="2060" y="17007"/>
                    <a:pt x="2422" y="1786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6" name="Google Shape;76;p2"/>
            <p:cNvSpPr/>
            <p:nvPr/>
          </p:nvSpPr>
          <p:spPr>
            <a:xfrm>
              <a:off x="2394279" y="3035299"/>
              <a:ext cx="79083" cy="20383"/>
            </a:xfrm>
            <a:custGeom>
              <a:avLst/>
              <a:gdLst/>
              <a:ahLst/>
              <a:cxnLst/>
              <a:rect l="l" t="t" r="r" b="b"/>
              <a:pathLst>
                <a:path w="79083" h="20383" extrusionOk="0">
                  <a:moveTo>
                    <a:pt x="10201" y="20384"/>
                  </a:moveTo>
                  <a:cubicBezTo>
                    <a:pt x="29769" y="20384"/>
                    <a:pt x="49337" y="20384"/>
                    <a:pt x="68883" y="20384"/>
                  </a:cubicBezTo>
                  <a:cubicBezTo>
                    <a:pt x="74206" y="20384"/>
                    <a:pt x="79324" y="15695"/>
                    <a:pt x="79075" y="10192"/>
                  </a:cubicBezTo>
                  <a:cubicBezTo>
                    <a:pt x="78826" y="4665"/>
                    <a:pt x="74591" y="0"/>
                    <a:pt x="68883" y="0"/>
                  </a:cubicBezTo>
                  <a:cubicBezTo>
                    <a:pt x="49315" y="0"/>
                    <a:pt x="29746" y="0"/>
                    <a:pt x="10201" y="0"/>
                  </a:cubicBezTo>
                  <a:cubicBezTo>
                    <a:pt x="4878" y="0"/>
                    <a:pt x="-240" y="4688"/>
                    <a:pt x="9" y="10192"/>
                  </a:cubicBezTo>
                  <a:cubicBezTo>
                    <a:pt x="258" y="15718"/>
                    <a:pt x="4493" y="20384"/>
                    <a:pt x="10201" y="2038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7" name="Google Shape;77;p2"/>
            <p:cNvSpPr/>
            <p:nvPr/>
          </p:nvSpPr>
          <p:spPr>
            <a:xfrm>
              <a:off x="2517507" y="3102746"/>
              <a:ext cx="25975" cy="87068"/>
            </a:xfrm>
            <a:custGeom>
              <a:avLst/>
              <a:gdLst/>
              <a:ahLst/>
              <a:cxnLst/>
              <a:rect l="l" t="t" r="r" b="b"/>
              <a:pathLst>
                <a:path w="25975" h="87068" extrusionOk="0">
                  <a:moveTo>
                    <a:pt x="3454" y="28854"/>
                  </a:moveTo>
                  <a:cubicBezTo>
                    <a:pt x="3500" y="29148"/>
                    <a:pt x="3862" y="31617"/>
                    <a:pt x="3885" y="31821"/>
                  </a:cubicBezTo>
                  <a:cubicBezTo>
                    <a:pt x="4066" y="33157"/>
                    <a:pt x="4224" y="34471"/>
                    <a:pt x="4360" y="35807"/>
                  </a:cubicBezTo>
                  <a:cubicBezTo>
                    <a:pt x="4655" y="38502"/>
                    <a:pt x="4904" y="41198"/>
                    <a:pt x="5085" y="43893"/>
                  </a:cubicBezTo>
                  <a:cubicBezTo>
                    <a:pt x="5855" y="54877"/>
                    <a:pt x="5765" y="65885"/>
                    <a:pt x="4859" y="76869"/>
                  </a:cubicBezTo>
                  <a:cubicBezTo>
                    <a:pt x="4428" y="82192"/>
                    <a:pt x="9864" y="87288"/>
                    <a:pt x="15051" y="87061"/>
                  </a:cubicBezTo>
                  <a:cubicBezTo>
                    <a:pt x="20939" y="86789"/>
                    <a:pt x="24767" y="82577"/>
                    <a:pt x="25242" y="76869"/>
                  </a:cubicBezTo>
                  <a:cubicBezTo>
                    <a:pt x="27168" y="53654"/>
                    <a:pt x="25265" y="30190"/>
                    <a:pt x="19965" y="7519"/>
                  </a:cubicBezTo>
                  <a:cubicBezTo>
                    <a:pt x="18742" y="2333"/>
                    <a:pt x="12514" y="-1246"/>
                    <a:pt x="7418" y="407"/>
                  </a:cubicBezTo>
                  <a:cubicBezTo>
                    <a:pt x="2005" y="2174"/>
                    <a:pt x="-1007" y="7383"/>
                    <a:pt x="306" y="12955"/>
                  </a:cubicBezTo>
                  <a:cubicBezTo>
                    <a:pt x="1552" y="18187"/>
                    <a:pt x="2616" y="23509"/>
                    <a:pt x="3454" y="2885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8" name="Google Shape;78;p2"/>
            <p:cNvSpPr/>
            <p:nvPr/>
          </p:nvSpPr>
          <p:spPr>
            <a:xfrm>
              <a:off x="2205137" y="3368800"/>
              <a:ext cx="23794" cy="74793"/>
            </a:xfrm>
            <a:custGeom>
              <a:avLst/>
              <a:gdLst/>
              <a:ahLst/>
              <a:cxnLst/>
              <a:rect l="l" t="t" r="r" b="b"/>
              <a:pathLst>
                <a:path w="23794" h="74793" extrusionOk="0">
                  <a:moveTo>
                    <a:pt x="19965" y="7519"/>
                  </a:moveTo>
                  <a:cubicBezTo>
                    <a:pt x="18742" y="2333"/>
                    <a:pt x="12537" y="-1246"/>
                    <a:pt x="7418" y="407"/>
                  </a:cubicBezTo>
                  <a:cubicBezTo>
                    <a:pt x="2005" y="2151"/>
                    <a:pt x="-1007" y="7383"/>
                    <a:pt x="306" y="12955"/>
                  </a:cubicBezTo>
                  <a:cubicBezTo>
                    <a:pt x="827" y="15129"/>
                    <a:pt x="1303" y="17326"/>
                    <a:pt x="1710" y="19546"/>
                  </a:cubicBezTo>
                  <a:cubicBezTo>
                    <a:pt x="1937" y="20723"/>
                    <a:pt x="2141" y="21924"/>
                    <a:pt x="2322" y="23124"/>
                  </a:cubicBezTo>
                  <a:cubicBezTo>
                    <a:pt x="2367" y="23351"/>
                    <a:pt x="2503" y="24506"/>
                    <a:pt x="2571" y="24958"/>
                  </a:cubicBezTo>
                  <a:cubicBezTo>
                    <a:pt x="3069" y="29103"/>
                    <a:pt x="3386" y="33248"/>
                    <a:pt x="3500" y="37415"/>
                  </a:cubicBezTo>
                  <a:cubicBezTo>
                    <a:pt x="3613" y="41719"/>
                    <a:pt x="3522" y="46044"/>
                    <a:pt x="3205" y="50348"/>
                  </a:cubicBezTo>
                  <a:cubicBezTo>
                    <a:pt x="3047" y="52409"/>
                    <a:pt x="2843" y="54470"/>
                    <a:pt x="2616" y="56531"/>
                  </a:cubicBezTo>
                  <a:cubicBezTo>
                    <a:pt x="2571" y="56893"/>
                    <a:pt x="2548" y="57120"/>
                    <a:pt x="2548" y="57255"/>
                  </a:cubicBezTo>
                  <a:cubicBezTo>
                    <a:pt x="2526" y="57369"/>
                    <a:pt x="2481" y="57573"/>
                    <a:pt x="2435" y="57912"/>
                  </a:cubicBezTo>
                  <a:cubicBezTo>
                    <a:pt x="2209" y="59271"/>
                    <a:pt x="2005" y="60630"/>
                    <a:pt x="1756" y="61989"/>
                  </a:cubicBezTo>
                  <a:cubicBezTo>
                    <a:pt x="827" y="67221"/>
                    <a:pt x="3183" y="73223"/>
                    <a:pt x="8867" y="74536"/>
                  </a:cubicBezTo>
                  <a:cubicBezTo>
                    <a:pt x="13850" y="75669"/>
                    <a:pt x="20396" y="73019"/>
                    <a:pt x="21415" y="67425"/>
                  </a:cubicBezTo>
                  <a:cubicBezTo>
                    <a:pt x="24971" y="47426"/>
                    <a:pt x="24586" y="27246"/>
                    <a:pt x="19965" y="7519"/>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79" name="Google Shape;79;p2"/>
            <p:cNvSpPr/>
            <p:nvPr/>
          </p:nvSpPr>
          <p:spPr>
            <a:xfrm>
              <a:off x="2302009" y="3400411"/>
              <a:ext cx="89999" cy="27230"/>
            </a:xfrm>
            <a:custGeom>
              <a:avLst/>
              <a:gdLst/>
              <a:ahLst/>
              <a:cxnLst/>
              <a:rect l="l" t="t" r="r" b="b"/>
              <a:pathLst>
                <a:path w="89999" h="27230" extrusionOk="0">
                  <a:moveTo>
                    <a:pt x="45351" y="4898"/>
                  </a:moveTo>
                  <a:cubicBezTo>
                    <a:pt x="39734" y="4332"/>
                    <a:pt x="34343" y="3698"/>
                    <a:pt x="30108" y="3086"/>
                  </a:cubicBezTo>
                  <a:cubicBezTo>
                    <a:pt x="24310" y="2248"/>
                    <a:pt x="18557" y="1274"/>
                    <a:pt x="12804" y="210"/>
                  </a:cubicBezTo>
                  <a:cubicBezTo>
                    <a:pt x="7573" y="-764"/>
                    <a:pt x="1571" y="1659"/>
                    <a:pt x="257" y="7322"/>
                  </a:cubicBezTo>
                  <a:cubicBezTo>
                    <a:pt x="-875" y="12327"/>
                    <a:pt x="1775" y="18805"/>
                    <a:pt x="7369" y="19869"/>
                  </a:cubicBezTo>
                  <a:cubicBezTo>
                    <a:pt x="31240" y="24353"/>
                    <a:pt x="55497" y="26867"/>
                    <a:pt x="79799" y="27230"/>
                  </a:cubicBezTo>
                  <a:cubicBezTo>
                    <a:pt x="85122" y="27298"/>
                    <a:pt x="90240" y="22496"/>
                    <a:pt x="89991" y="17038"/>
                  </a:cubicBezTo>
                  <a:cubicBezTo>
                    <a:pt x="89742" y="11444"/>
                    <a:pt x="85507" y="6936"/>
                    <a:pt x="79799" y="6846"/>
                  </a:cubicBezTo>
                  <a:cubicBezTo>
                    <a:pt x="68294" y="6665"/>
                    <a:pt x="56788" y="6031"/>
                    <a:pt x="45351" y="489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0" name="Google Shape;80;p2"/>
            <p:cNvSpPr/>
            <p:nvPr/>
          </p:nvSpPr>
          <p:spPr>
            <a:xfrm>
              <a:off x="2502064" y="3356853"/>
              <a:ext cx="27036" cy="95597"/>
            </a:xfrm>
            <a:custGeom>
              <a:avLst/>
              <a:gdLst/>
              <a:ahLst/>
              <a:cxnLst/>
              <a:rect l="l" t="t" r="r" b="b"/>
              <a:pathLst>
                <a:path w="27036" h="95597" extrusionOk="0">
                  <a:moveTo>
                    <a:pt x="20415" y="10202"/>
                  </a:moveTo>
                  <a:cubicBezTo>
                    <a:pt x="19962" y="4902"/>
                    <a:pt x="16066" y="-261"/>
                    <a:pt x="10223" y="10"/>
                  </a:cubicBezTo>
                  <a:cubicBezTo>
                    <a:pt x="5104" y="237"/>
                    <a:pt x="-467" y="4517"/>
                    <a:pt x="31" y="10202"/>
                  </a:cubicBezTo>
                  <a:cubicBezTo>
                    <a:pt x="2228" y="35274"/>
                    <a:pt x="4425" y="60324"/>
                    <a:pt x="6622" y="85395"/>
                  </a:cubicBezTo>
                  <a:cubicBezTo>
                    <a:pt x="7098" y="90695"/>
                    <a:pt x="10970" y="95859"/>
                    <a:pt x="16814" y="95587"/>
                  </a:cubicBezTo>
                  <a:cubicBezTo>
                    <a:pt x="21932" y="95361"/>
                    <a:pt x="27504" y="91080"/>
                    <a:pt x="27006" y="85395"/>
                  </a:cubicBezTo>
                  <a:cubicBezTo>
                    <a:pt x="24809" y="60324"/>
                    <a:pt x="22612" y="35251"/>
                    <a:pt x="20415" y="10202"/>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1" name="Google Shape;81;p2"/>
            <p:cNvSpPr/>
            <p:nvPr/>
          </p:nvSpPr>
          <p:spPr>
            <a:xfrm>
              <a:off x="2528569" y="3255270"/>
              <a:ext cx="74585" cy="28701"/>
            </a:xfrm>
            <a:custGeom>
              <a:avLst/>
              <a:gdLst/>
              <a:ahLst/>
              <a:cxnLst/>
              <a:rect l="l" t="t" r="r" b="b"/>
              <a:pathLst>
                <a:path w="74585" h="28701" extrusionOk="0">
                  <a:moveTo>
                    <a:pt x="74335" y="21418"/>
                  </a:moveTo>
                  <a:cubicBezTo>
                    <a:pt x="75445" y="16526"/>
                    <a:pt x="72840" y="9776"/>
                    <a:pt x="67223" y="8870"/>
                  </a:cubicBezTo>
                  <a:cubicBezTo>
                    <a:pt x="49081" y="5971"/>
                    <a:pt x="30940" y="3072"/>
                    <a:pt x="12798" y="173"/>
                  </a:cubicBezTo>
                  <a:cubicBezTo>
                    <a:pt x="7567" y="-665"/>
                    <a:pt x="1565" y="1509"/>
                    <a:pt x="251" y="7285"/>
                  </a:cubicBezTo>
                  <a:cubicBezTo>
                    <a:pt x="-859" y="12177"/>
                    <a:pt x="1746" y="18926"/>
                    <a:pt x="7363" y="19832"/>
                  </a:cubicBezTo>
                  <a:cubicBezTo>
                    <a:pt x="25504" y="22731"/>
                    <a:pt x="43646" y="25630"/>
                    <a:pt x="61787" y="28529"/>
                  </a:cubicBezTo>
                  <a:cubicBezTo>
                    <a:pt x="67042" y="29367"/>
                    <a:pt x="73021" y="27171"/>
                    <a:pt x="74335" y="2141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2" name="Google Shape;82;p2"/>
            <p:cNvSpPr/>
            <p:nvPr/>
          </p:nvSpPr>
          <p:spPr>
            <a:xfrm>
              <a:off x="1988030" y="3253062"/>
              <a:ext cx="74803" cy="21748"/>
            </a:xfrm>
            <a:custGeom>
              <a:avLst/>
              <a:gdLst/>
              <a:ahLst/>
              <a:cxnLst/>
              <a:rect l="l" t="t" r="r" b="b"/>
              <a:pathLst>
                <a:path w="74803" h="21748" extrusionOk="0">
                  <a:moveTo>
                    <a:pt x="10201" y="3"/>
                  </a:moveTo>
                  <a:cubicBezTo>
                    <a:pt x="4878" y="-133"/>
                    <a:pt x="-240" y="4782"/>
                    <a:pt x="9" y="10195"/>
                  </a:cubicBezTo>
                  <a:cubicBezTo>
                    <a:pt x="258" y="15834"/>
                    <a:pt x="4493" y="20251"/>
                    <a:pt x="10201" y="20387"/>
                  </a:cubicBezTo>
                  <a:cubicBezTo>
                    <a:pt x="28342" y="20840"/>
                    <a:pt x="46461" y="21293"/>
                    <a:pt x="64603" y="21746"/>
                  </a:cubicBezTo>
                  <a:cubicBezTo>
                    <a:pt x="69925" y="21881"/>
                    <a:pt x="75044" y="16967"/>
                    <a:pt x="74794" y="11554"/>
                  </a:cubicBezTo>
                  <a:cubicBezTo>
                    <a:pt x="74545" y="5914"/>
                    <a:pt x="70310" y="1498"/>
                    <a:pt x="64603" y="1362"/>
                  </a:cubicBezTo>
                  <a:cubicBezTo>
                    <a:pt x="46461" y="909"/>
                    <a:pt x="28342" y="456"/>
                    <a:pt x="10201" y="3"/>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3" name="Google Shape;83;p2"/>
            <p:cNvSpPr/>
            <p:nvPr/>
          </p:nvSpPr>
          <p:spPr>
            <a:xfrm>
              <a:off x="2031907" y="3326255"/>
              <a:ext cx="22326" cy="74917"/>
            </a:xfrm>
            <a:custGeom>
              <a:avLst/>
              <a:gdLst/>
              <a:ahLst/>
              <a:cxnLst/>
              <a:rect l="l" t="t" r="r" b="b"/>
              <a:pathLst>
                <a:path w="22326" h="74917" extrusionOk="0">
                  <a:moveTo>
                    <a:pt x="11440" y="74909"/>
                  </a:moveTo>
                  <a:cubicBezTo>
                    <a:pt x="17261" y="74637"/>
                    <a:pt x="21247" y="70425"/>
                    <a:pt x="21632" y="64717"/>
                  </a:cubicBezTo>
                  <a:cubicBezTo>
                    <a:pt x="22855" y="46531"/>
                    <a:pt x="22470" y="28298"/>
                    <a:pt x="20431" y="10202"/>
                  </a:cubicBezTo>
                  <a:cubicBezTo>
                    <a:pt x="19843" y="4925"/>
                    <a:pt x="16173" y="-262"/>
                    <a:pt x="10240" y="10"/>
                  </a:cubicBezTo>
                  <a:cubicBezTo>
                    <a:pt x="5234" y="237"/>
                    <a:pt x="-587" y="4517"/>
                    <a:pt x="48" y="10202"/>
                  </a:cubicBezTo>
                  <a:cubicBezTo>
                    <a:pt x="2086" y="28298"/>
                    <a:pt x="2471" y="46553"/>
                    <a:pt x="1248" y="64717"/>
                  </a:cubicBezTo>
                  <a:cubicBezTo>
                    <a:pt x="886" y="70062"/>
                    <a:pt x="6208" y="75158"/>
                    <a:pt x="11440" y="74909"/>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4" name="Google Shape;84;p2"/>
            <p:cNvSpPr/>
            <p:nvPr/>
          </p:nvSpPr>
          <p:spPr>
            <a:xfrm>
              <a:off x="2084717" y="3410994"/>
              <a:ext cx="77770" cy="20383"/>
            </a:xfrm>
            <a:custGeom>
              <a:avLst/>
              <a:gdLst/>
              <a:ahLst/>
              <a:cxnLst/>
              <a:rect l="l" t="t" r="r" b="b"/>
              <a:pathLst>
                <a:path w="77770" h="20383" extrusionOk="0">
                  <a:moveTo>
                    <a:pt x="10201" y="20384"/>
                  </a:moveTo>
                  <a:cubicBezTo>
                    <a:pt x="29316" y="20384"/>
                    <a:pt x="48454" y="20384"/>
                    <a:pt x="67570" y="20384"/>
                  </a:cubicBezTo>
                  <a:cubicBezTo>
                    <a:pt x="72892" y="20384"/>
                    <a:pt x="78011" y="15695"/>
                    <a:pt x="77761" y="10192"/>
                  </a:cubicBezTo>
                  <a:cubicBezTo>
                    <a:pt x="77512" y="4665"/>
                    <a:pt x="73277" y="0"/>
                    <a:pt x="67570" y="0"/>
                  </a:cubicBezTo>
                  <a:cubicBezTo>
                    <a:pt x="48454" y="0"/>
                    <a:pt x="29316" y="0"/>
                    <a:pt x="10201" y="0"/>
                  </a:cubicBezTo>
                  <a:cubicBezTo>
                    <a:pt x="4878" y="0"/>
                    <a:pt x="-240" y="4688"/>
                    <a:pt x="9" y="10192"/>
                  </a:cubicBezTo>
                  <a:cubicBezTo>
                    <a:pt x="258" y="15718"/>
                    <a:pt x="4493" y="20384"/>
                    <a:pt x="10201" y="2038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5" name="Google Shape;85;p2"/>
            <p:cNvSpPr/>
            <p:nvPr/>
          </p:nvSpPr>
          <p:spPr>
            <a:xfrm>
              <a:off x="2087471" y="3468211"/>
              <a:ext cx="78050" cy="25304"/>
            </a:xfrm>
            <a:custGeom>
              <a:avLst/>
              <a:gdLst/>
              <a:ahLst/>
              <a:cxnLst/>
              <a:rect l="l" t="t" r="r" b="b"/>
              <a:pathLst>
                <a:path w="78050" h="25304" extrusionOk="0">
                  <a:moveTo>
                    <a:pt x="67850" y="20513"/>
                  </a:moveTo>
                  <a:cubicBezTo>
                    <a:pt x="73173" y="20694"/>
                    <a:pt x="78291" y="15712"/>
                    <a:pt x="78042" y="10321"/>
                  </a:cubicBezTo>
                  <a:cubicBezTo>
                    <a:pt x="77793" y="4659"/>
                    <a:pt x="73558" y="311"/>
                    <a:pt x="67850" y="129"/>
                  </a:cubicBezTo>
                  <a:cubicBezTo>
                    <a:pt x="47625" y="-527"/>
                    <a:pt x="27355" y="1330"/>
                    <a:pt x="7514" y="5384"/>
                  </a:cubicBezTo>
                  <a:cubicBezTo>
                    <a:pt x="2283" y="6448"/>
                    <a:pt x="-1228" y="12926"/>
                    <a:pt x="403" y="17931"/>
                  </a:cubicBezTo>
                  <a:cubicBezTo>
                    <a:pt x="2192" y="23480"/>
                    <a:pt x="7333" y="26198"/>
                    <a:pt x="12950" y="25043"/>
                  </a:cubicBezTo>
                  <a:cubicBezTo>
                    <a:pt x="22870" y="23027"/>
                    <a:pt x="29891" y="21985"/>
                    <a:pt x="39449" y="21215"/>
                  </a:cubicBezTo>
                  <a:cubicBezTo>
                    <a:pt x="48893" y="20423"/>
                    <a:pt x="58361" y="20196"/>
                    <a:pt x="67850" y="20513"/>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6" name="Google Shape;86;p2"/>
            <p:cNvSpPr/>
            <p:nvPr/>
          </p:nvSpPr>
          <p:spPr>
            <a:xfrm>
              <a:off x="2253409" y="3477460"/>
              <a:ext cx="23970" cy="77716"/>
            </a:xfrm>
            <a:custGeom>
              <a:avLst/>
              <a:gdLst/>
              <a:ahLst/>
              <a:cxnLst/>
              <a:rect l="l" t="t" r="r" b="b"/>
              <a:pathLst>
                <a:path w="23970" h="77716" extrusionOk="0">
                  <a:moveTo>
                    <a:pt x="16628" y="77330"/>
                  </a:moveTo>
                  <a:cubicBezTo>
                    <a:pt x="22268" y="75495"/>
                    <a:pt x="24782" y="70422"/>
                    <a:pt x="23740" y="64782"/>
                  </a:cubicBezTo>
                  <a:cubicBezTo>
                    <a:pt x="23310" y="62427"/>
                    <a:pt x="22902" y="60049"/>
                    <a:pt x="22540" y="57693"/>
                  </a:cubicBezTo>
                  <a:cubicBezTo>
                    <a:pt x="22494" y="57399"/>
                    <a:pt x="22200" y="55270"/>
                    <a:pt x="22177" y="55157"/>
                  </a:cubicBezTo>
                  <a:cubicBezTo>
                    <a:pt x="22041" y="54160"/>
                    <a:pt x="21928" y="53164"/>
                    <a:pt x="21815" y="52189"/>
                  </a:cubicBezTo>
                  <a:cubicBezTo>
                    <a:pt x="21294" y="47615"/>
                    <a:pt x="20909" y="43017"/>
                    <a:pt x="20660" y="38397"/>
                  </a:cubicBezTo>
                  <a:cubicBezTo>
                    <a:pt x="20162" y="28997"/>
                    <a:pt x="20275" y="19576"/>
                    <a:pt x="20932" y="10199"/>
                  </a:cubicBezTo>
                  <a:cubicBezTo>
                    <a:pt x="21294" y="4877"/>
                    <a:pt x="15972" y="-219"/>
                    <a:pt x="10740" y="7"/>
                  </a:cubicBezTo>
                  <a:cubicBezTo>
                    <a:pt x="4896" y="279"/>
                    <a:pt x="956" y="4492"/>
                    <a:pt x="548" y="10199"/>
                  </a:cubicBezTo>
                  <a:cubicBezTo>
                    <a:pt x="-856" y="30288"/>
                    <a:pt x="480" y="50423"/>
                    <a:pt x="4081" y="70218"/>
                  </a:cubicBezTo>
                  <a:cubicBezTo>
                    <a:pt x="5055" y="75450"/>
                    <a:pt x="11714" y="78915"/>
                    <a:pt x="16628" y="77330"/>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7" name="Google Shape;87;p2"/>
            <p:cNvSpPr/>
            <p:nvPr/>
          </p:nvSpPr>
          <p:spPr>
            <a:xfrm>
              <a:off x="2347078" y="3492428"/>
              <a:ext cx="87215" cy="31682"/>
            </a:xfrm>
            <a:custGeom>
              <a:avLst/>
              <a:gdLst/>
              <a:ahLst/>
              <a:cxnLst/>
              <a:rect l="l" t="t" r="r" b="b"/>
              <a:pathLst>
                <a:path w="87215" h="31682" extrusionOk="0">
                  <a:moveTo>
                    <a:pt x="79846" y="11832"/>
                  </a:moveTo>
                  <a:cubicBezTo>
                    <a:pt x="57492" y="7960"/>
                    <a:pt x="35160" y="4064"/>
                    <a:pt x="12806" y="191"/>
                  </a:cubicBezTo>
                  <a:cubicBezTo>
                    <a:pt x="7574" y="-715"/>
                    <a:pt x="1572" y="1595"/>
                    <a:pt x="259" y="7303"/>
                  </a:cubicBezTo>
                  <a:cubicBezTo>
                    <a:pt x="-874" y="12263"/>
                    <a:pt x="1753" y="18853"/>
                    <a:pt x="7370" y="19850"/>
                  </a:cubicBezTo>
                  <a:cubicBezTo>
                    <a:pt x="29724" y="23723"/>
                    <a:pt x="52056" y="27618"/>
                    <a:pt x="74410" y="31491"/>
                  </a:cubicBezTo>
                  <a:cubicBezTo>
                    <a:pt x="79642" y="32397"/>
                    <a:pt x="85644" y="30087"/>
                    <a:pt x="86957" y="24380"/>
                  </a:cubicBezTo>
                  <a:cubicBezTo>
                    <a:pt x="88090" y="19420"/>
                    <a:pt x="85463" y="12806"/>
                    <a:pt x="79846" y="11832"/>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8" name="Google Shape;88;p2"/>
            <p:cNvSpPr/>
            <p:nvPr/>
          </p:nvSpPr>
          <p:spPr>
            <a:xfrm>
              <a:off x="2443980" y="3392835"/>
              <a:ext cx="33086" cy="62635"/>
            </a:xfrm>
            <a:custGeom>
              <a:avLst/>
              <a:gdLst/>
              <a:ahLst/>
              <a:cxnLst/>
              <a:rect l="l" t="t" r="r" b="b"/>
              <a:pathLst>
                <a:path w="33086" h="62635" extrusionOk="0">
                  <a:moveTo>
                    <a:pt x="20065" y="7537"/>
                  </a:moveTo>
                  <a:cubicBezTo>
                    <a:pt x="18547" y="2441"/>
                    <a:pt x="12840" y="-1297"/>
                    <a:pt x="7518" y="425"/>
                  </a:cubicBezTo>
                  <a:cubicBezTo>
                    <a:pt x="2354" y="2101"/>
                    <a:pt x="-1247" y="7491"/>
                    <a:pt x="406" y="12972"/>
                  </a:cubicBezTo>
                  <a:cubicBezTo>
                    <a:pt x="4619" y="27014"/>
                    <a:pt x="8809" y="41057"/>
                    <a:pt x="13021" y="55099"/>
                  </a:cubicBezTo>
                  <a:cubicBezTo>
                    <a:pt x="14561" y="60195"/>
                    <a:pt x="20246" y="63932"/>
                    <a:pt x="25569" y="62210"/>
                  </a:cubicBezTo>
                  <a:cubicBezTo>
                    <a:pt x="30732" y="60534"/>
                    <a:pt x="34334" y="55144"/>
                    <a:pt x="32680" y="49663"/>
                  </a:cubicBezTo>
                  <a:cubicBezTo>
                    <a:pt x="28490" y="35621"/>
                    <a:pt x="24278" y="21579"/>
                    <a:pt x="20065" y="753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89" name="Google Shape;89;p2"/>
            <p:cNvSpPr/>
            <p:nvPr/>
          </p:nvSpPr>
          <p:spPr>
            <a:xfrm>
              <a:off x="2124643" y="3516282"/>
              <a:ext cx="73586" cy="75600"/>
            </a:xfrm>
            <a:custGeom>
              <a:avLst/>
              <a:gdLst/>
              <a:ahLst/>
              <a:cxnLst/>
              <a:rect l="l" t="t" r="r" b="b"/>
              <a:pathLst>
                <a:path w="73586" h="75600" extrusionOk="0">
                  <a:moveTo>
                    <a:pt x="56227" y="2905"/>
                  </a:moveTo>
                  <a:cubicBezTo>
                    <a:pt x="37474" y="20390"/>
                    <a:pt x="19672" y="38871"/>
                    <a:pt x="2912" y="58258"/>
                  </a:cubicBezTo>
                  <a:cubicBezTo>
                    <a:pt x="-576" y="62290"/>
                    <a:pt x="-1346" y="68767"/>
                    <a:pt x="2912" y="72662"/>
                  </a:cubicBezTo>
                  <a:cubicBezTo>
                    <a:pt x="6739" y="76173"/>
                    <a:pt x="13602" y="76966"/>
                    <a:pt x="17316" y="72662"/>
                  </a:cubicBezTo>
                  <a:cubicBezTo>
                    <a:pt x="34076" y="53275"/>
                    <a:pt x="51878" y="34794"/>
                    <a:pt x="70631" y="17309"/>
                  </a:cubicBezTo>
                  <a:cubicBezTo>
                    <a:pt x="74549" y="13663"/>
                    <a:pt x="74595" y="6529"/>
                    <a:pt x="70631" y="2905"/>
                  </a:cubicBezTo>
                  <a:cubicBezTo>
                    <a:pt x="66464" y="-946"/>
                    <a:pt x="60394" y="-991"/>
                    <a:pt x="56227" y="2905"/>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0" name="Google Shape;90;p2"/>
            <p:cNvSpPr/>
            <p:nvPr/>
          </p:nvSpPr>
          <p:spPr>
            <a:xfrm>
              <a:off x="1943249" y="3465983"/>
              <a:ext cx="71733" cy="53725"/>
            </a:xfrm>
            <a:custGeom>
              <a:avLst/>
              <a:gdLst/>
              <a:ahLst/>
              <a:cxnLst/>
              <a:rect l="l" t="t" r="r" b="b"/>
              <a:pathLst>
                <a:path w="71733" h="53725" extrusionOk="0">
                  <a:moveTo>
                    <a:pt x="70315" y="5075"/>
                  </a:moveTo>
                  <a:cubicBezTo>
                    <a:pt x="67439" y="613"/>
                    <a:pt x="61165" y="-1675"/>
                    <a:pt x="56364" y="1428"/>
                  </a:cubicBezTo>
                  <a:cubicBezTo>
                    <a:pt x="39264" y="12526"/>
                    <a:pt x="22164" y="23624"/>
                    <a:pt x="5065" y="34699"/>
                  </a:cubicBezTo>
                  <a:cubicBezTo>
                    <a:pt x="603" y="37598"/>
                    <a:pt x="-1662" y="43872"/>
                    <a:pt x="1418" y="48651"/>
                  </a:cubicBezTo>
                  <a:cubicBezTo>
                    <a:pt x="4295" y="53113"/>
                    <a:pt x="10568" y="55400"/>
                    <a:pt x="15370" y="52297"/>
                  </a:cubicBezTo>
                  <a:cubicBezTo>
                    <a:pt x="32469" y="41199"/>
                    <a:pt x="49569" y="30101"/>
                    <a:pt x="66669" y="19026"/>
                  </a:cubicBezTo>
                  <a:cubicBezTo>
                    <a:pt x="71131" y="16127"/>
                    <a:pt x="73396" y="9854"/>
                    <a:pt x="70315" y="5075"/>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1" name="Google Shape;91;p2"/>
            <p:cNvSpPr/>
            <p:nvPr/>
          </p:nvSpPr>
          <p:spPr>
            <a:xfrm>
              <a:off x="1948872" y="3148177"/>
              <a:ext cx="80685" cy="41568"/>
            </a:xfrm>
            <a:custGeom>
              <a:avLst/>
              <a:gdLst/>
              <a:ahLst/>
              <a:cxnLst/>
              <a:rect l="l" t="t" r="r" b="b"/>
              <a:pathLst>
                <a:path w="80685" h="41568" extrusionOk="0">
                  <a:moveTo>
                    <a:pt x="65439" y="40204"/>
                  </a:moveTo>
                  <a:cubicBezTo>
                    <a:pt x="69969" y="43012"/>
                    <a:pt x="76854" y="41336"/>
                    <a:pt x="79391" y="36558"/>
                  </a:cubicBezTo>
                  <a:cubicBezTo>
                    <a:pt x="82018" y="31575"/>
                    <a:pt x="80568" y="25618"/>
                    <a:pt x="75744" y="22606"/>
                  </a:cubicBezTo>
                  <a:cubicBezTo>
                    <a:pt x="55768" y="10240"/>
                    <a:pt x="33459" y="2834"/>
                    <a:pt x="10199" y="48"/>
                  </a:cubicBezTo>
                  <a:cubicBezTo>
                    <a:pt x="4877" y="-586"/>
                    <a:pt x="-219" y="5189"/>
                    <a:pt x="7" y="10240"/>
                  </a:cubicBezTo>
                  <a:cubicBezTo>
                    <a:pt x="279" y="16310"/>
                    <a:pt x="4514" y="19752"/>
                    <a:pt x="10199" y="20432"/>
                  </a:cubicBezTo>
                  <a:cubicBezTo>
                    <a:pt x="10856" y="20522"/>
                    <a:pt x="11173" y="20545"/>
                    <a:pt x="11150" y="20545"/>
                  </a:cubicBezTo>
                  <a:cubicBezTo>
                    <a:pt x="11558" y="20613"/>
                    <a:pt x="11988" y="20658"/>
                    <a:pt x="12396" y="20726"/>
                  </a:cubicBezTo>
                  <a:cubicBezTo>
                    <a:pt x="13710" y="20930"/>
                    <a:pt x="15001" y="21134"/>
                    <a:pt x="16314" y="21383"/>
                  </a:cubicBezTo>
                  <a:cubicBezTo>
                    <a:pt x="18919" y="21859"/>
                    <a:pt x="21501" y="22402"/>
                    <a:pt x="24083" y="22991"/>
                  </a:cubicBezTo>
                  <a:cubicBezTo>
                    <a:pt x="29065" y="24169"/>
                    <a:pt x="34003" y="25618"/>
                    <a:pt x="38850" y="27317"/>
                  </a:cubicBezTo>
                  <a:cubicBezTo>
                    <a:pt x="44534" y="29310"/>
                    <a:pt x="46595" y="30170"/>
                    <a:pt x="51533" y="32549"/>
                  </a:cubicBezTo>
                  <a:cubicBezTo>
                    <a:pt x="56289" y="34836"/>
                    <a:pt x="60932" y="37418"/>
                    <a:pt x="65439" y="4020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2" name="Google Shape;92;p2"/>
            <p:cNvSpPr/>
            <p:nvPr/>
          </p:nvSpPr>
          <p:spPr>
            <a:xfrm>
              <a:off x="2002320" y="3013053"/>
              <a:ext cx="51678" cy="52663"/>
            </a:xfrm>
            <a:custGeom>
              <a:avLst/>
              <a:gdLst/>
              <a:ahLst/>
              <a:cxnLst/>
              <a:rect l="l" t="t" r="r" b="b"/>
              <a:pathLst>
                <a:path w="51678" h="52663" extrusionOk="0">
                  <a:moveTo>
                    <a:pt x="34278" y="49674"/>
                  </a:moveTo>
                  <a:cubicBezTo>
                    <a:pt x="36475" y="51418"/>
                    <a:pt x="38559" y="52663"/>
                    <a:pt x="41480" y="52663"/>
                  </a:cubicBezTo>
                  <a:cubicBezTo>
                    <a:pt x="43972" y="52663"/>
                    <a:pt x="46961" y="51553"/>
                    <a:pt x="48683" y="49674"/>
                  </a:cubicBezTo>
                  <a:cubicBezTo>
                    <a:pt x="50472" y="47726"/>
                    <a:pt x="51785" y="45189"/>
                    <a:pt x="51672" y="42471"/>
                  </a:cubicBezTo>
                  <a:cubicBezTo>
                    <a:pt x="51559" y="39957"/>
                    <a:pt x="50744" y="36922"/>
                    <a:pt x="48683" y="35269"/>
                  </a:cubicBezTo>
                  <a:cubicBezTo>
                    <a:pt x="37811" y="26595"/>
                    <a:pt x="28004" y="16652"/>
                    <a:pt x="19466" y="5667"/>
                  </a:cubicBezTo>
                  <a:cubicBezTo>
                    <a:pt x="19307" y="5463"/>
                    <a:pt x="19149" y="5260"/>
                    <a:pt x="18990" y="5033"/>
                  </a:cubicBezTo>
                  <a:cubicBezTo>
                    <a:pt x="17337" y="2836"/>
                    <a:pt x="15661" y="1115"/>
                    <a:pt x="12898" y="345"/>
                  </a:cubicBezTo>
                  <a:cubicBezTo>
                    <a:pt x="10452" y="-335"/>
                    <a:pt x="7213" y="-18"/>
                    <a:pt x="5039" y="1364"/>
                  </a:cubicBezTo>
                  <a:cubicBezTo>
                    <a:pt x="2864" y="2768"/>
                    <a:pt x="939" y="4852"/>
                    <a:pt x="350" y="7457"/>
                  </a:cubicBezTo>
                  <a:cubicBezTo>
                    <a:pt x="-216" y="9948"/>
                    <a:pt x="-238" y="13164"/>
                    <a:pt x="1370" y="15316"/>
                  </a:cubicBezTo>
                  <a:cubicBezTo>
                    <a:pt x="10950" y="28089"/>
                    <a:pt x="21799" y="39708"/>
                    <a:pt x="34278" y="4967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3" name="Google Shape;93;p2"/>
            <p:cNvSpPr/>
            <p:nvPr/>
          </p:nvSpPr>
          <p:spPr>
            <a:xfrm>
              <a:off x="1891683" y="3347255"/>
              <a:ext cx="83336" cy="51243"/>
            </a:xfrm>
            <a:custGeom>
              <a:avLst/>
              <a:gdLst/>
              <a:ahLst/>
              <a:cxnLst/>
              <a:rect l="l" t="t" r="r" b="b"/>
              <a:pathLst>
                <a:path w="83336" h="51243" extrusionOk="0">
                  <a:moveTo>
                    <a:pt x="81951" y="4921"/>
                  </a:moveTo>
                  <a:cubicBezTo>
                    <a:pt x="78780" y="6"/>
                    <a:pt x="73141" y="-1262"/>
                    <a:pt x="68000" y="1274"/>
                  </a:cubicBezTo>
                  <a:cubicBezTo>
                    <a:pt x="47004" y="11647"/>
                    <a:pt x="26032" y="22020"/>
                    <a:pt x="5036" y="32371"/>
                  </a:cubicBezTo>
                  <a:cubicBezTo>
                    <a:pt x="235" y="34749"/>
                    <a:pt x="-1464" y="41906"/>
                    <a:pt x="1390" y="46322"/>
                  </a:cubicBezTo>
                  <a:cubicBezTo>
                    <a:pt x="4561" y="51237"/>
                    <a:pt x="10200" y="52505"/>
                    <a:pt x="15342" y="49969"/>
                  </a:cubicBezTo>
                  <a:cubicBezTo>
                    <a:pt x="36337" y="39596"/>
                    <a:pt x="57309" y="29223"/>
                    <a:pt x="78305" y="18872"/>
                  </a:cubicBezTo>
                  <a:cubicBezTo>
                    <a:pt x="83084" y="16494"/>
                    <a:pt x="84805" y="9315"/>
                    <a:pt x="81951" y="4921"/>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4" name="Google Shape;94;p2"/>
            <p:cNvSpPr/>
            <p:nvPr/>
          </p:nvSpPr>
          <p:spPr>
            <a:xfrm>
              <a:off x="2342098" y="3543481"/>
              <a:ext cx="43476" cy="60259"/>
            </a:xfrm>
            <a:custGeom>
              <a:avLst/>
              <a:gdLst/>
              <a:ahLst/>
              <a:cxnLst/>
              <a:rect l="l" t="t" r="r" b="b"/>
              <a:pathLst>
                <a:path w="43476" h="60259" extrusionOk="0">
                  <a:moveTo>
                    <a:pt x="18964" y="5058"/>
                  </a:moveTo>
                  <a:cubicBezTo>
                    <a:pt x="16291" y="437"/>
                    <a:pt x="9633" y="-1578"/>
                    <a:pt x="5012" y="1411"/>
                  </a:cubicBezTo>
                  <a:cubicBezTo>
                    <a:pt x="369" y="4401"/>
                    <a:pt x="-1511" y="10425"/>
                    <a:pt x="1366" y="15363"/>
                  </a:cubicBezTo>
                  <a:cubicBezTo>
                    <a:pt x="9089" y="28635"/>
                    <a:pt x="16812" y="41930"/>
                    <a:pt x="24513" y="55202"/>
                  </a:cubicBezTo>
                  <a:cubicBezTo>
                    <a:pt x="27185" y="59822"/>
                    <a:pt x="33844" y="61838"/>
                    <a:pt x="38464" y="58848"/>
                  </a:cubicBezTo>
                  <a:cubicBezTo>
                    <a:pt x="43107" y="55858"/>
                    <a:pt x="44987" y="49834"/>
                    <a:pt x="42111" y="44897"/>
                  </a:cubicBezTo>
                  <a:cubicBezTo>
                    <a:pt x="34410" y="31625"/>
                    <a:pt x="26687" y="18330"/>
                    <a:pt x="18964" y="505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5" name="Google Shape;95;p2"/>
            <p:cNvSpPr/>
            <p:nvPr/>
          </p:nvSpPr>
          <p:spPr>
            <a:xfrm>
              <a:off x="2567518" y="3342322"/>
              <a:ext cx="63042" cy="40591"/>
            </a:xfrm>
            <a:custGeom>
              <a:avLst/>
              <a:gdLst/>
              <a:ahLst/>
              <a:cxnLst/>
              <a:rect l="l" t="t" r="r" b="b"/>
              <a:pathLst>
                <a:path w="63042" h="40591" extrusionOk="0">
                  <a:moveTo>
                    <a:pt x="55633" y="20521"/>
                  </a:moveTo>
                  <a:cubicBezTo>
                    <a:pt x="51896" y="19230"/>
                    <a:pt x="48182" y="17848"/>
                    <a:pt x="44536" y="16353"/>
                  </a:cubicBezTo>
                  <a:cubicBezTo>
                    <a:pt x="44083" y="16172"/>
                    <a:pt x="40799" y="14904"/>
                    <a:pt x="43313" y="15855"/>
                  </a:cubicBezTo>
                  <a:cubicBezTo>
                    <a:pt x="42565" y="15583"/>
                    <a:pt x="41863" y="15221"/>
                    <a:pt x="41138" y="14904"/>
                  </a:cubicBezTo>
                  <a:cubicBezTo>
                    <a:pt x="39326" y="14111"/>
                    <a:pt x="37537" y="13296"/>
                    <a:pt x="35748" y="12435"/>
                  </a:cubicBezTo>
                  <a:cubicBezTo>
                    <a:pt x="28727" y="9106"/>
                    <a:pt x="21887" y="5391"/>
                    <a:pt x="15251" y="1360"/>
                  </a:cubicBezTo>
                  <a:cubicBezTo>
                    <a:pt x="10699" y="-1426"/>
                    <a:pt x="3836" y="205"/>
                    <a:pt x="1299" y="5006"/>
                  </a:cubicBezTo>
                  <a:cubicBezTo>
                    <a:pt x="-1328" y="9966"/>
                    <a:pt x="99" y="15991"/>
                    <a:pt x="4946" y="18958"/>
                  </a:cubicBezTo>
                  <a:cubicBezTo>
                    <a:pt x="19192" y="27655"/>
                    <a:pt x="34434" y="34699"/>
                    <a:pt x="50198" y="40157"/>
                  </a:cubicBezTo>
                  <a:cubicBezTo>
                    <a:pt x="55248" y="41901"/>
                    <a:pt x="61567" y="38164"/>
                    <a:pt x="62745" y="33045"/>
                  </a:cubicBezTo>
                  <a:cubicBezTo>
                    <a:pt x="64036" y="27383"/>
                    <a:pt x="61024" y="22400"/>
                    <a:pt x="55633" y="20521"/>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6" name="Google Shape;96;p2"/>
            <p:cNvSpPr/>
            <p:nvPr/>
          </p:nvSpPr>
          <p:spPr>
            <a:xfrm>
              <a:off x="2226360" y="3624493"/>
              <a:ext cx="86673" cy="25776"/>
            </a:xfrm>
            <a:custGeom>
              <a:avLst/>
              <a:gdLst/>
              <a:ahLst/>
              <a:cxnLst/>
              <a:rect l="l" t="t" r="r" b="b"/>
              <a:pathLst>
                <a:path w="86673" h="25776" extrusionOk="0">
                  <a:moveTo>
                    <a:pt x="79258" y="5875"/>
                  </a:moveTo>
                  <a:cubicBezTo>
                    <a:pt x="56700" y="440"/>
                    <a:pt x="33281" y="-1327"/>
                    <a:pt x="10202" y="1006"/>
                  </a:cubicBezTo>
                  <a:cubicBezTo>
                    <a:pt x="4925" y="1549"/>
                    <a:pt x="-262" y="5309"/>
                    <a:pt x="10" y="11198"/>
                  </a:cubicBezTo>
                  <a:cubicBezTo>
                    <a:pt x="237" y="16271"/>
                    <a:pt x="4517" y="21956"/>
                    <a:pt x="10202" y="21390"/>
                  </a:cubicBezTo>
                  <a:cubicBezTo>
                    <a:pt x="21119" y="20280"/>
                    <a:pt x="32081" y="20053"/>
                    <a:pt x="43043" y="20755"/>
                  </a:cubicBezTo>
                  <a:cubicBezTo>
                    <a:pt x="45738" y="20937"/>
                    <a:pt x="48410" y="21163"/>
                    <a:pt x="51106" y="21435"/>
                  </a:cubicBezTo>
                  <a:cubicBezTo>
                    <a:pt x="52396" y="21571"/>
                    <a:pt x="53710" y="21729"/>
                    <a:pt x="55001" y="21888"/>
                  </a:cubicBezTo>
                  <a:cubicBezTo>
                    <a:pt x="55296" y="21933"/>
                    <a:pt x="57221" y="22205"/>
                    <a:pt x="57492" y="22250"/>
                  </a:cubicBezTo>
                  <a:cubicBezTo>
                    <a:pt x="62996" y="23088"/>
                    <a:pt x="68454" y="24198"/>
                    <a:pt x="73867" y="25489"/>
                  </a:cubicBezTo>
                  <a:cubicBezTo>
                    <a:pt x="79031" y="26735"/>
                    <a:pt x="85146" y="23858"/>
                    <a:pt x="86415" y="18377"/>
                  </a:cubicBezTo>
                  <a:cubicBezTo>
                    <a:pt x="87570" y="13191"/>
                    <a:pt x="84807" y="7211"/>
                    <a:pt x="79258" y="5875"/>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7" name="Google Shape;97;p2"/>
            <p:cNvSpPr/>
            <p:nvPr/>
          </p:nvSpPr>
          <p:spPr>
            <a:xfrm>
              <a:off x="2012174" y="3557864"/>
              <a:ext cx="62731" cy="22003"/>
            </a:xfrm>
            <a:custGeom>
              <a:avLst/>
              <a:gdLst/>
              <a:ahLst/>
              <a:cxnLst/>
              <a:rect l="l" t="t" r="r" b="b"/>
              <a:pathLst>
                <a:path w="62731" h="22003" extrusionOk="0">
                  <a:moveTo>
                    <a:pt x="52531" y="1614"/>
                  </a:moveTo>
                  <a:cubicBezTo>
                    <a:pt x="38421" y="1070"/>
                    <a:pt x="24311" y="550"/>
                    <a:pt x="10201" y="6"/>
                  </a:cubicBezTo>
                  <a:cubicBezTo>
                    <a:pt x="4878" y="-198"/>
                    <a:pt x="-240" y="4830"/>
                    <a:pt x="9" y="10198"/>
                  </a:cubicBezTo>
                  <a:cubicBezTo>
                    <a:pt x="258" y="15883"/>
                    <a:pt x="4493" y="20163"/>
                    <a:pt x="10201" y="20390"/>
                  </a:cubicBezTo>
                  <a:cubicBezTo>
                    <a:pt x="24311" y="20933"/>
                    <a:pt x="38421" y="21454"/>
                    <a:pt x="52531" y="21998"/>
                  </a:cubicBezTo>
                  <a:cubicBezTo>
                    <a:pt x="57853" y="22201"/>
                    <a:pt x="62972" y="17174"/>
                    <a:pt x="62723" y="11806"/>
                  </a:cubicBezTo>
                  <a:cubicBezTo>
                    <a:pt x="62474" y="6098"/>
                    <a:pt x="58238" y="1818"/>
                    <a:pt x="52531" y="161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8" name="Google Shape;98;p2"/>
            <p:cNvSpPr/>
            <p:nvPr/>
          </p:nvSpPr>
          <p:spPr>
            <a:xfrm>
              <a:off x="2040663" y="3607121"/>
              <a:ext cx="22691" cy="77928"/>
            </a:xfrm>
            <a:custGeom>
              <a:avLst/>
              <a:gdLst/>
              <a:ahLst/>
              <a:cxnLst/>
              <a:rect l="l" t="t" r="r" b="b"/>
              <a:pathLst>
                <a:path w="22691" h="77928" extrusionOk="0">
                  <a:moveTo>
                    <a:pt x="10249" y="10"/>
                  </a:moveTo>
                  <a:cubicBezTo>
                    <a:pt x="5289" y="237"/>
                    <a:pt x="-645" y="4540"/>
                    <a:pt x="57" y="10202"/>
                  </a:cubicBezTo>
                  <a:cubicBezTo>
                    <a:pt x="2458" y="29295"/>
                    <a:pt x="2933" y="48546"/>
                    <a:pt x="1506" y="67730"/>
                  </a:cubicBezTo>
                  <a:cubicBezTo>
                    <a:pt x="1099" y="73052"/>
                    <a:pt x="6489" y="78148"/>
                    <a:pt x="11698" y="77922"/>
                  </a:cubicBezTo>
                  <a:cubicBezTo>
                    <a:pt x="17564" y="77650"/>
                    <a:pt x="21460" y="73437"/>
                    <a:pt x="21890" y="67730"/>
                  </a:cubicBezTo>
                  <a:cubicBezTo>
                    <a:pt x="23317" y="48546"/>
                    <a:pt x="22841" y="29295"/>
                    <a:pt x="20441" y="10202"/>
                  </a:cubicBezTo>
                  <a:cubicBezTo>
                    <a:pt x="19784" y="4925"/>
                    <a:pt x="16228" y="-262"/>
                    <a:pt x="10249" y="10"/>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99" name="Google Shape;99;p2"/>
            <p:cNvSpPr/>
            <p:nvPr/>
          </p:nvSpPr>
          <p:spPr>
            <a:xfrm>
              <a:off x="1883391" y="3214760"/>
              <a:ext cx="22980" cy="65709"/>
            </a:xfrm>
            <a:custGeom>
              <a:avLst/>
              <a:gdLst/>
              <a:ahLst/>
              <a:cxnLst/>
              <a:rect l="l" t="t" r="r" b="b"/>
              <a:pathLst>
                <a:path w="22980" h="65709" extrusionOk="0">
                  <a:moveTo>
                    <a:pt x="19875" y="58327"/>
                  </a:moveTo>
                  <a:cubicBezTo>
                    <a:pt x="22932" y="42450"/>
                    <a:pt x="23838" y="26279"/>
                    <a:pt x="22117" y="10199"/>
                  </a:cubicBezTo>
                  <a:cubicBezTo>
                    <a:pt x="21823" y="7413"/>
                    <a:pt x="21188" y="5035"/>
                    <a:pt x="19127" y="2996"/>
                  </a:cubicBezTo>
                  <a:cubicBezTo>
                    <a:pt x="17361" y="1230"/>
                    <a:pt x="14462" y="-107"/>
                    <a:pt x="11925" y="7"/>
                  </a:cubicBezTo>
                  <a:cubicBezTo>
                    <a:pt x="6897" y="233"/>
                    <a:pt x="1122" y="4514"/>
                    <a:pt x="1733" y="10199"/>
                  </a:cubicBezTo>
                  <a:cubicBezTo>
                    <a:pt x="2526" y="17627"/>
                    <a:pt x="2820" y="25079"/>
                    <a:pt x="2526" y="32553"/>
                  </a:cubicBezTo>
                  <a:cubicBezTo>
                    <a:pt x="2390" y="36199"/>
                    <a:pt x="2118" y="39846"/>
                    <a:pt x="1711" y="43492"/>
                  </a:cubicBezTo>
                  <a:cubicBezTo>
                    <a:pt x="1620" y="44353"/>
                    <a:pt x="1529" y="45236"/>
                    <a:pt x="1394" y="46074"/>
                  </a:cubicBezTo>
                  <a:cubicBezTo>
                    <a:pt x="1348" y="46391"/>
                    <a:pt x="1280" y="46731"/>
                    <a:pt x="1258" y="46867"/>
                  </a:cubicBezTo>
                  <a:cubicBezTo>
                    <a:pt x="941" y="48882"/>
                    <a:pt x="601" y="50898"/>
                    <a:pt x="216" y="52914"/>
                  </a:cubicBezTo>
                  <a:cubicBezTo>
                    <a:pt x="-781" y="58123"/>
                    <a:pt x="1688" y="64170"/>
                    <a:pt x="7327" y="65461"/>
                  </a:cubicBezTo>
                  <a:cubicBezTo>
                    <a:pt x="12378" y="66571"/>
                    <a:pt x="18810" y="63921"/>
                    <a:pt x="19875" y="5832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0" name="Google Shape;100;p2"/>
            <p:cNvSpPr/>
            <p:nvPr/>
          </p:nvSpPr>
          <p:spPr>
            <a:xfrm>
              <a:off x="1855048" y="3077141"/>
              <a:ext cx="108145" cy="39638"/>
            </a:xfrm>
            <a:custGeom>
              <a:avLst/>
              <a:gdLst/>
              <a:ahLst/>
              <a:cxnLst/>
              <a:rect l="l" t="t" r="r" b="b"/>
              <a:pathLst>
                <a:path w="108145" h="39638" extrusionOk="0">
                  <a:moveTo>
                    <a:pt x="107874" y="32264"/>
                  </a:moveTo>
                  <a:cubicBezTo>
                    <a:pt x="109052" y="27101"/>
                    <a:pt x="106334" y="20963"/>
                    <a:pt x="100763" y="19717"/>
                  </a:cubicBezTo>
                  <a:cubicBezTo>
                    <a:pt x="71455" y="13240"/>
                    <a:pt x="42125" y="6739"/>
                    <a:pt x="12818" y="262"/>
                  </a:cubicBezTo>
                  <a:cubicBezTo>
                    <a:pt x="7632" y="-893"/>
                    <a:pt x="1539" y="1825"/>
                    <a:pt x="271" y="7374"/>
                  </a:cubicBezTo>
                  <a:cubicBezTo>
                    <a:pt x="-907" y="12538"/>
                    <a:pt x="1811" y="18675"/>
                    <a:pt x="7382" y="19921"/>
                  </a:cubicBezTo>
                  <a:cubicBezTo>
                    <a:pt x="36690" y="26399"/>
                    <a:pt x="66020" y="32899"/>
                    <a:pt x="95327" y="39376"/>
                  </a:cubicBezTo>
                  <a:cubicBezTo>
                    <a:pt x="100514" y="40531"/>
                    <a:pt x="106606" y="37813"/>
                    <a:pt x="107874" y="3226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01" name="Google Shape;101;p2"/>
          <p:cNvSpPr/>
          <p:nvPr/>
        </p:nvSpPr>
        <p:spPr>
          <a:xfrm rot="183003">
            <a:off x="10484725" y="5003620"/>
            <a:ext cx="2304762" cy="2141264"/>
          </a:xfrm>
          <a:custGeom>
            <a:avLst/>
            <a:gdLst/>
            <a:ahLst/>
            <a:cxnLst/>
            <a:rect l="l" t="t" r="r" b="b"/>
            <a:pathLst>
              <a:path w="1140767" h="1059842" extrusionOk="0">
                <a:moveTo>
                  <a:pt x="724597" y="952880"/>
                </a:moveTo>
                <a:cubicBezTo>
                  <a:pt x="725639" y="914808"/>
                  <a:pt x="730191" y="876758"/>
                  <a:pt x="734744" y="838890"/>
                </a:cubicBezTo>
                <a:cubicBezTo>
                  <a:pt x="736805" y="821654"/>
                  <a:pt x="738322" y="799481"/>
                  <a:pt x="761899" y="799028"/>
                </a:cubicBezTo>
                <a:cubicBezTo>
                  <a:pt x="774062" y="798802"/>
                  <a:pt x="790641" y="822379"/>
                  <a:pt x="784820" y="786458"/>
                </a:cubicBezTo>
                <a:cubicBezTo>
                  <a:pt x="777210" y="739349"/>
                  <a:pt x="805113" y="722997"/>
                  <a:pt x="847851" y="720166"/>
                </a:cubicBezTo>
                <a:cubicBezTo>
                  <a:pt x="910610" y="716021"/>
                  <a:pt x="972237" y="708819"/>
                  <a:pt x="1031395" y="682252"/>
                </a:cubicBezTo>
                <a:cubicBezTo>
                  <a:pt x="1131185" y="637475"/>
                  <a:pt x="1155125" y="587626"/>
                  <a:pt x="1133359" y="479909"/>
                </a:cubicBezTo>
                <a:cubicBezTo>
                  <a:pt x="1111277" y="370539"/>
                  <a:pt x="1040749" y="292514"/>
                  <a:pt x="973709" y="211523"/>
                </a:cubicBezTo>
                <a:cubicBezTo>
                  <a:pt x="959894" y="194831"/>
                  <a:pt x="941209" y="175285"/>
                  <a:pt x="916227" y="187583"/>
                </a:cubicBezTo>
                <a:cubicBezTo>
                  <a:pt x="892808" y="199111"/>
                  <a:pt x="903974" y="222915"/>
                  <a:pt x="905129" y="242280"/>
                </a:cubicBezTo>
                <a:cubicBezTo>
                  <a:pt x="909727" y="318855"/>
                  <a:pt x="910452" y="395249"/>
                  <a:pt x="884587" y="468857"/>
                </a:cubicBezTo>
                <a:cubicBezTo>
                  <a:pt x="875640" y="494359"/>
                  <a:pt x="861372" y="527652"/>
                  <a:pt x="830479" y="517302"/>
                </a:cubicBezTo>
                <a:cubicBezTo>
                  <a:pt x="792113" y="504460"/>
                  <a:pt x="815803" y="469921"/>
                  <a:pt x="825882" y="449311"/>
                </a:cubicBezTo>
                <a:cubicBezTo>
                  <a:pt x="879106" y="340529"/>
                  <a:pt x="864135" y="238452"/>
                  <a:pt x="811908" y="133046"/>
                </a:cubicBezTo>
                <a:cubicBezTo>
                  <a:pt x="784502" y="77760"/>
                  <a:pt x="746725" y="51873"/>
                  <a:pt x="689696" y="41749"/>
                </a:cubicBezTo>
                <a:cubicBezTo>
                  <a:pt x="635815" y="32191"/>
                  <a:pt x="614751" y="47456"/>
                  <a:pt x="624309" y="105188"/>
                </a:cubicBezTo>
                <a:cubicBezTo>
                  <a:pt x="636766" y="180359"/>
                  <a:pt x="644014" y="256435"/>
                  <a:pt x="651963" y="332263"/>
                </a:cubicBezTo>
                <a:cubicBezTo>
                  <a:pt x="653729" y="349091"/>
                  <a:pt x="656742" y="373234"/>
                  <a:pt x="641318" y="381388"/>
                </a:cubicBezTo>
                <a:cubicBezTo>
                  <a:pt x="639076" y="382565"/>
                  <a:pt x="636471" y="383403"/>
                  <a:pt x="633414" y="383856"/>
                </a:cubicBezTo>
                <a:cubicBezTo>
                  <a:pt x="610856" y="387095"/>
                  <a:pt x="603812" y="369406"/>
                  <a:pt x="600823" y="352126"/>
                </a:cubicBezTo>
                <a:cubicBezTo>
                  <a:pt x="599826" y="346305"/>
                  <a:pt x="599260" y="340529"/>
                  <a:pt x="598739" y="335592"/>
                </a:cubicBezTo>
                <a:cubicBezTo>
                  <a:pt x="592737" y="279899"/>
                  <a:pt x="593144" y="223549"/>
                  <a:pt x="588841" y="167607"/>
                </a:cubicBezTo>
                <a:cubicBezTo>
                  <a:pt x="576430" y="6666"/>
                  <a:pt x="557881" y="-8757"/>
                  <a:pt x="399431" y="5737"/>
                </a:cubicBezTo>
                <a:cubicBezTo>
                  <a:pt x="337487" y="11400"/>
                  <a:pt x="327816" y="26416"/>
                  <a:pt x="357305" y="82743"/>
                </a:cubicBezTo>
                <a:cubicBezTo>
                  <a:pt x="389556" y="144302"/>
                  <a:pt x="413632" y="207876"/>
                  <a:pt x="419498" y="278019"/>
                </a:cubicBezTo>
                <a:cubicBezTo>
                  <a:pt x="391662" y="257613"/>
                  <a:pt x="377077" y="231023"/>
                  <a:pt x="365684" y="201920"/>
                </a:cubicBezTo>
                <a:cubicBezTo>
                  <a:pt x="346909" y="153882"/>
                  <a:pt x="330421" y="104531"/>
                  <a:pt x="307002" y="58781"/>
                </a:cubicBezTo>
                <a:cubicBezTo>
                  <a:pt x="275407" y="-3005"/>
                  <a:pt x="79361" y="-21803"/>
                  <a:pt x="35241" y="30198"/>
                </a:cubicBezTo>
                <a:cubicBezTo>
                  <a:pt x="33814" y="31874"/>
                  <a:pt x="32750" y="33890"/>
                  <a:pt x="31549" y="35747"/>
                </a:cubicBezTo>
                <a:cubicBezTo>
                  <a:pt x="-13068" y="104961"/>
                  <a:pt x="18776" y="210391"/>
                  <a:pt x="93267" y="246289"/>
                </a:cubicBezTo>
                <a:cubicBezTo>
                  <a:pt x="130615" y="264294"/>
                  <a:pt x="177022" y="269617"/>
                  <a:pt x="204517" y="315186"/>
                </a:cubicBezTo>
                <a:cubicBezTo>
                  <a:pt x="128735" y="324947"/>
                  <a:pt x="70211" y="278880"/>
                  <a:pt x="0" y="276230"/>
                </a:cubicBezTo>
                <a:cubicBezTo>
                  <a:pt x="2650" y="317405"/>
                  <a:pt x="1970" y="355863"/>
                  <a:pt x="8176" y="393187"/>
                </a:cubicBezTo>
                <a:cubicBezTo>
                  <a:pt x="21562" y="473748"/>
                  <a:pt x="55761" y="498798"/>
                  <a:pt x="137704" y="493679"/>
                </a:cubicBezTo>
                <a:cubicBezTo>
                  <a:pt x="193759" y="490169"/>
                  <a:pt x="249746" y="485526"/>
                  <a:pt x="305847" y="483487"/>
                </a:cubicBezTo>
                <a:cubicBezTo>
                  <a:pt x="333501" y="482491"/>
                  <a:pt x="367315" y="488108"/>
                  <a:pt x="369852" y="519476"/>
                </a:cubicBezTo>
                <a:cubicBezTo>
                  <a:pt x="372910" y="557164"/>
                  <a:pt x="334497" y="554672"/>
                  <a:pt x="310150" y="555238"/>
                </a:cubicBezTo>
                <a:cubicBezTo>
                  <a:pt x="242838" y="556801"/>
                  <a:pt x="174915" y="558953"/>
                  <a:pt x="108192" y="551773"/>
                </a:cubicBezTo>
                <a:cubicBezTo>
                  <a:pt x="44686" y="544933"/>
                  <a:pt x="38616" y="567718"/>
                  <a:pt x="60743" y="617341"/>
                </a:cubicBezTo>
                <a:cubicBezTo>
                  <a:pt x="84479" y="670542"/>
                  <a:pt x="106312" y="724650"/>
                  <a:pt x="131543" y="777149"/>
                </a:cubicBezTo>
                <a:cubicBezTo>
                  <a:pt x="167668" y="852320"/>
                  <a:pt x="211130" y="859998"/>
                  <a:pt x="272825" y="804056"/>
                </a:cubicBezTo>
                <a:cubicBezTo>
                  <a:pt x="299437" y="779935"/>
                  <a:pt x="324147" y="753572"/>
                  <a:pt x="352027" y="731105"/>
                </a:cubicBezTo>
                <a:cubicBezTo>
                  <a:pt x="362129" y="722951"/>
                  <a:pt x="372841" y="718331"/>
                  <a:pt x="383237" y="717153"/>
                </a:cubicBezTo>
                <a:cubicBezTo>
                  <a:pt x="400722" y="715205"/>
                  <a:pt x="417323" y="723065"/>
                  <a:pt x="428783" y="740617"/>
                </a:cubicBezTo>
                <a:cubicBezTo>
                  <a:pt x="441308" y="759756"/>
                  <a:pt x="434015" y="771306"/>
                  <a:pt x="421876" y="779935"/>
                </a:cubicBezTo>
                <a:cubicBezTo>
                  <a:pt x="414039" y="785507"/>
                  <a:pt x="404187" y="789855"/>
                  <a:pt x="396351" y="794249"/>
                </a:cubicBezTo>
                <a:cubicBezTo>
                  <a:pt x="361132" y="813953"/>
                  <a:pt x="323739" y="829808"/>
                  <a:pt x="288339" y="849218"/>
                </a:cubicBezTo>
                <a:cubicBezTo>
                  <a:pt x="267299" y="860768"/>
                  <a:pt x="239849" y="871956"/>
                  <a:pt x="245737" y="902759"/>
                </a:cubicBezTo>
                <a:cubicBezTo>
                  <a:pt x="251400" y="932383"/>
                  <a:pt x="268499" y="956526"/>
                  <a:pt x="300389" y="964906"/>
                </a:cubicBezTo>
                <a:cubicBezTo>
                  <a:pt x="335086" y="974034"/>
                  <a:pt x="370373" y="981168"/>
                  <a:pt x="404708" y="991473"/>
                </a:cubicBezTo>
                <a:cubicBezTo>
                  <a:pt x="436099" y="1000873"/>
                  <a:pt x="456687" y="991836"/>
                  <a:pt x="470208" y="962415"/>
                </a:cubicBezTo>
                <a:cubicBezTo>
                  <a:pt x="487398" y="924977"/>
                  <a:pt x="512357" y="893404"/>
                  <a:pt x="546307" y="869782"/>
                </a:cubicBezTo>
                <a:cubicBezTo>
                  <a:pt x="563678" y="857688"/>
                  <a:pt x="584448" y="848651"/>
                  <a:pt x="600438" y="868944"/>
                </a:cubicBezTo>
                <a:cubicBezTo>
                  <a:pt x="616677" y="889554"/>
                  <a:pt x="602635" y="908851"/>
                  <a:pt x="586282" y="921082"/>
                </a:cubicBezTo>
                <a:cubicBezTo>
                  <a:pt x="557201" y="942824"/>
                  <a:pt x="530182" y="966039"/>
                  <a:pt x="510205" y="996478"/>
                </a:cubicBezTo>
                <a:cubicBezTo>
                  <a:pt x="497613" y="1015639"/>
                  <a:pt x="494080" y="1035412"/>
                  <a:pt x="519559" y="1046827"/>
                </a:cubicBezTo>
                <a:cubicBezTo>
                  <a:pt x="591491" y="1078965"/>
                  <a:pt x="721857" y="1053032"/>
                  <a:pt x="724597" y="952880"/>
                </a:cubicBezTo>
                <a:close/>
                <a:moveTo>
                  <a:pt x="528709" y="385011"/>
                </a:moveTo>
                <a:cubicBezTo>
                  <a:pt x="488938" y="381614"/>
                  <a:pt x="483752" y="342205"/>
                  <a:pt x="473854" y="314506"/>
                </a:cubicBezTo>
                <a:cubicBezTo>
                  <a:pt x="470978" y="292809"/>
                  <a:pt x="469959" y="268756"/>
                  <a:pt x="492245" y="268960"/>
                </a:cubicBezTo>
                <a:cubicBezTo>
                  <a:pt x="538946" y="269367"/>
                  <a:pt x="531767" y="314778"/>
                  <a:pt x="542978" y="343043"/>
                </a:cubicBezTo>
                <a:cubicBezTo>
                  <a:pt x="548867" y="357878"/>
                  <a:pt x="552400" y="387050"/>
                  <a:pt x="528709" y="385011"/>
                </a:cubicBezTo>
                <a:close/>
                <a:moveTo>
                  <a:pt x="715085" y="459729"/>
                </a:moveTo>
                <a:cubicBezTo>
                  <a:pt x="693093" y="421589"/>
                  <a:pt x="699253" y="382905"/>
                  <a:pt x="720974" y="346192"/>
                </a:cubicBezTo>
                <a:cubicBezTo>
                  <a:pt x="734676" y="332036"/>
                  <a:pt x="753904" y="305809"/>
                  <a:pt x="768105" y="329681"/>
                </a:cubicBezTo>
                <a:cubicBezTo>
                  <a:pt x="793698" y="372736"/>
                  <a:pt x="757846" y="413798"/>
                  <a:pt x="746453" y="455154"/>
                </a:cubicBezTo>
                <a:cubicBezTo>
                  <a:pt x="742671" y="468902"/>
                  <a:pt x="723646" y="474586"/>
                  <a:pt x="715085" y="459729"/>
                </a:cubicBezTo>
                <a:close/>
                <a:moveTo>
                  <a:pt x="417595" y="537323"/>
                </a:moveTo>
                <a:cubicBezTo>
                  <a:pt x="418954" y="490645"/>
                  <a:pt x="464229" y="498753"/>
                  <a:pt x="492721" y="488153"/>
                </a:cubicBezTo>
                <a:cubicBezTo>
                  <a:pt x="507669" y="482581"/>
                  <a:pt x="536908" y="479660"/>
                  <a:pt x="534394" y="503282"/>
                </a:cubicBezTo>
                <a:cubicBezTo>
                  <a:pt x="530159" y="542985"/>
                  <a:pt x="490660" y="547356"/>
                  <a:pt x="462779" y="556665"/>
                </a:cubicBezTo>
                <a:cubicBezTo>
                  <a:pt x="441014" y="559089"/>
                  <a:pt x="416938" y="559609"/>
                  <a:pt x="417595" y="537323"/>
                </a:cubicBezTo>
                <a:close/>
                <a:moveTo>
                  <a:pt x="477999" y="694572"/>
                </a:moveTo>
                <a:cubicBezTo>
                  <a:pt x="494940" y="647441"/>
                  <a:pt x="549433" y="649003"/>
                  <a:pt x="588592" y="631473"/>
                </a:cubicBezTo>
                <a:cubicBezTo>
                  <a:pt x="601592" y="625653"/>
                  <a:pt x="618080" y="636705"/>
                  <a:pt x="612079" y="652763"/>
                </a:cubicBezTo>
                <a:cubicBezTo>
                  <a:pt x="596632" y="693984"/>
                  <a:pt x="562863" y="713846"/>
                  <a:pt x="520737" y="720415"/>
                </a:cubicBezTo>
                <a:cubicBezTo>
                  <a:pt x="501078" y="718874"/>
                  <a:pt x="468600" y="720709"/>
                  <a:pt x="477999" y="694572"/>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2" name="Google Shape;102;p2"/>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008 Team">
  <p:cSld name="CUSTOM_8_1">
    <p:spTree>
      <p:nvGrpSpPr>
        <p:cNvPr id="1" name="Shape 307"/>
        <p:cNvGrpSpPr/>
        <p:nvPr/>
      </p:nvGrpSpPr>
      <p:grpSpPr>
        <a:xfrm>
          <a:off x="0" y="0"/>
          <a:ext cx="0" cy="0"/>
          <a:chOff x="0" y="0"/>
          <a:chExt cx="0" cy="0"/>
        </a:xfrm>
      </p:grpSpPr>
      <p:sp>
        <p:nvSpPr>
          <p:cNvPr id="308" name="Google Shape;308;p12"/>
          <p:cNvSpPr/>
          <p:nvPr/>
        </p:nvSpPr>
        <p:spPr>
          <a:xfrm rot="10800000" flipH="1">
            <a:off x="8829648" y="4745766"/>
            <a:ext cx="3653618" cy="2291158"/>
          </a:xfrm>
          <a:custGeom>
            <a:avLst/>
            <a:gdLst/>
            <a:ahLst/>
            <a:cxnLst/>
            <a:rect l="l" t="t" r="r" b="b"/>
            <a:pathLst>
              <a:path w="524380" h="328835" extrusionOk="0">
                <a:moveTo>
                  <a:pt x="767" y="0"/>
                </a:moveTo>
                <a:cubicBezTo>
                  <a:pt x="-750" y="12049"/>
                  <a:pt x="-795" y="28786"/>
                  <a:pt x="8083" y="43916"/>
                </a:cubicBezTo>
                <a:cubicBezTo>
                  <a:pt x="22374" y="68331"/>
                  <a:pt x="47967" y="68376"/>
                  <a:pt x="71408" y="82871"/>
                </a:cubicBezTo>
                <a:cubicBezTo>
                  <a:pt x="116162" y="110593"/>
                  <a:pt x="99470" y="157951"/>
                  <a:pt x="132288" y="199761"/>
                </a:cubicBezTo>
                <a:cubicBezTo>
                  <a:pt x="170541" y="248478"/>
                  <a:pt x="230062" y="231129"/>
                  <a:pt x="344166" y="258217"/>
                </a:cubicBezTo>
                <a:cubicBezTo>
                  <a:pt x="389350" y="268930"/>
                  <a:pt x="452109" y="288770"/>
                  <a:pt x="524381" y="328835"/>
                </a:cubicBezTo>
                <a:cubicBezTo>
                  <a:pt x="522750" y="219216"/>
                  <a:pt x="521142" y="109597"/>
                  <a:pt x="519511" y="0"/>
                </a:cubicBezTo>
                <a:cubicBezTo>
                  <a:pt x="346566" y="0"/>
                  <a:pt x="173667" y="0"/>
                  <a:pt x="767" y="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09" name="Google Shape;309;p12"/>
          <p:cNvSpPr/>
          <p:nvPr/>
        </p:nvSpPr>
        <p:spPr>
          <a:xfrm flipH="1">
            <a:off x="-285602" y="-372734"/>
            <a:ext cx="3653618" cy="2291158"/>
          </a:xfrm>
          <a:custGeom>
            <a:avLst/>
            <a:gdLst/>
            <a:ahLst/>
            <a:cxnLst/>
            <a:rect l="l" t="t" r="r" b="b"/>
            <a:pathLst>
              <a:path w="524380" h="328835" extrusionOk="0">
                <a:moveTo>
                  <a:pt x="767" y="0"/>
                </a:moveTo>
                <a:cubicBezTo>
                  <a:pt x="-750" y="12049"/>
                  <a:pt x="-795" y="28786"/>
                  <a:pt x="8083" y="43916"/>
                </a:cubicBezTo>
                <a:cubicBezTo>
                  <a:pt x="22374" y="68331"/>
                  <a:pt x="47967" y="68376"/>
                  <a:pt x="71408" y="82871"/>
                </a:cubicBezTo>
                <a:cubicBezTo>
                  <a:pt x="116162" y="110593"/>
                  <a:pt x="99470" y="157951"/>
                  <a:pt x="132288" y="199761"/>
                </a:cubicBezTo>
                <a:cubicBezTo>
                  <a:pt x="170541" y="248478"/>
                  <a:pt x="230062" y="231129"/>
                  <a:pt x="344166" y="258217"/>
                </a:cubicBezTo>
                <a:cubicBezTo>
                  <a:pt x="389350" y="268930"/>
                  <a:pt x="452109" y="288770"/>
                  <a:pt x="524381" y="328835"/>
                </a:cubicBezTo>
                <a:cubicBezTo>
                  <a:pt x="522750" y="219216"/>
                  <a:pt x="521142" y="109597"/>
                  <a:pt x="519511" y="0"/>
                </a:cubicBezTo>
                <a:cubicBezTo>
                  <a:pt x="346566" y="0"/>
                  <a:pt x="173667" y="0"/>
                  <a:pt x="767" y="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10" name="Google Shape;310;p12"/>
          <p:cNvSpPr/>
          <p:nvPr/>
        </p:nvSpPr>
        <p:spPr>
          <a:xfrm rot="9189701" flipH="1">
            <a:off x="10766793" y="-470102"/>
            <a:ext cx="2406738" cy="2236006"/>
          </a:xfrm>
          <a:custGeom>
            <a:avLst/>
            <a:gdLst/>
            <a:ahLst/>
            <a:cxnLst/>
            <a:rect l="l" t="t" r="r" b="b"/>
            <a:pathLst>
              <a:path w="1140767" h="1059842" extrusionOk="0">
                <a:moveTo>
                  <a:pt x="724597" y="952880"/>
                </a:moveTo>
                <a:cubicBezTo>
                  <a:pt x="725639" y="914808"/>
                  <a:pt x="730191" y="876758"/>
                  <a:pt x="734744" y="838890"/>
                </a:cubicBezTo>
                <a:cubicBezTo>
                  <a:pt x="736805" y="821654"/>
                  <a:pt x="738322" y="799481"/>
                  <a:pt x="761899" y="799028"/>
                </a:cubicBezTo>
                <a:cubicBezTo>
                  <a:pt x="774062" y="798802"/>
                  <a:pt x="790641" y="822379"/>
                  <a:pt x="784820" y="786458"/>
                </a:cubicBezTo>
                <a:cubicBezTo>
                  <a:pt x="777210" y="739349"/>
                  <a:pt x="805113" y="722997"/>
                  <a:pt x="847851" y="720166"/>
                </a:cubicBezTo>
                <a:cubicBezTo>
                  <a:pt x="910610" y="716021"/>
                  <a:pt x="972237" y="708819"/>
                  <a:pt x="1031395" y="682252"/>
                </a:cubicBezTo>
                <a:cubicBezTo>
                  <a:pt x="1131185" y="637475"/>
                  <a:pt x="1155125" y="587626"/>
                  <a:pt x="1133359" y="479909"/>
                </a:cubicBezTo>
                <a:cubicBezTo>
                  <a:pt x="1111277" y="370539"/>
                  <a:pt x="1040749" y="292514"/>
                  <a:pt x="973709" y="211523"/>
                </a:cubicBezTo>
                <a:cubicBezTo>
                  <a:pt x="959894" y="194831"/>
                  <a:pt x="941209" y="175285"/>
                  <a:pt x="916227" y="187583"/>
                </a:cubicBezTo>
                <a:cubicBezTo>
                  <a:pt x="892808" y="199111"/>
                  <a:pt x="903974" y="222915"/>
                  <a:pt x="905129" y="242280"/>
                </a:cubicBezTo>
                <a:cubicBezTo>
                  <a:pt x="909727" y="318855"/>
                  <a:pt x="910452" y="395249"/>
                  <a:pt x="884587" y="468857"/>
                </a:cubicBezTo>
                <a:cubicBezTo>
                  <a:pt x="875640" y="494359"/>
                  <a:pt x="861372" y="527652"/>
                  <a:pt x="830479" y="517302"/>
                </a:cubicBezTo>
                <a:cubicBezTo>
                  <a:pt x="792113" y="504460"/>
                  <a:pt x="815803" y="469921"/>
                  <a:pt x="825882" y="449311"/>
                </a:cubicBezTo>
                <a:cubicBezTo>
                  <a:pt x="879106" y="340529"/>
                  <a:pt x="864135" y="238452"/>
                  <a:pt x="811908" y="133046"/>
                </a:cubicBezTo>
                <a:cubicBezTo>
                  <a:pt x="784502" y="77760"/>
                  <a:pt x="746725" y="51873"/>
                  <a:pt x="689696" y="41749"/>
                </a:cubicBezTo>
                <a:cubicBezTo>
                  <a:pt x="635815" y="32191"/>
                  <a:pt x="614751" y="47456"/>
                  <a:pt x="624309" y="105188"/>
                </a:cubicBezTo>
                <a:cubicBezTo>
                  <a:pt x="636766" y="180359"/>
                  <a:pt x="644014" y="256435"/>
                  <a:pt x="651963" y="332263"/>
                </a:cubicBezTo>
                <a:cubicBezTo>
                  <a:pt x="653729" y="349091"/>
                  <a:pt x="656742" y="373234"/>
                  <a:pt x="641318" y="381388"/>
                </a:cubicBezTo>
                <a:cubicBezTo>
                  <a:pt x="639076" y="382565"/>
                  <a:pt x="636471" y="383403"/>
                  <a:pt x="633414" y="383856"/>
                </a:cubicBezTo>
                <a:cubicBezTo>
                  <a:pt x="610856" y="387095"/>
                  <a:pt x="603812" y="369406"/>
                  <a:pt x="600823" y="352126"/>
                </a:cubicBezTo>
                <a:cubicBezTo>
                  <a:pt x="599826" y="346305"/>
                  <a:pt x="599260" y="340529"/>
                  <a:pt x="598739" y="335592"/>
                </a:cubicBezTo>
                <a:cubicBezTo>
                  <a:pt x="592737" y="279899"/>
                  <a:pt x="593144" y="223549"/>
                  <a:pt x="588841" y="167607"/>
                </a:cubicBezTo>
                <a:cubicBezTo>
                  <a:pt x="576430" y="6666"/>
                  <a:pt x="557881" y="-8757"/>
                  <a:pt x="399431" y="5737"/>
                </a:cubicBezTo>
                <a:cubicBezTo>
                  <a:pt x="337487" y="11400"/>
                  <a:pt x="327816" y="26416"/>
                  <a:pt x="357305" y="82743"/>
                </a:cubicBezTo>
                <a:cubicBezTo>
                  <a:pt x="389556" y="144302"/>
                  <a:pt x="413632" y="207876"/>
                  <a:pt x="419498" y="278019"/>
                </a:cubicBezTo>
                <a:cubicBezTo>
                  <a:pt x="391662" y="257613"/>
                  <a:pt x="377077" y="231023"/>
                  <a:pt x="365684" y="201920"/>
                </a:cubicBezTo>
                <a:cubicBezTo>
                  <a:pt x="346909" y="153882"/>
                  <a:pt x="330421" y="104531"/>
                  <a:pt x="307002" y="58781"/>
                </a:cubicBezTo>
                <a:cubicBezTo>
                  <a:pt x="275407" y="-3005"/>
                  <a:pt x="79361" y="-21803"/>
                  <a:pt x="35241" y="30198"/>
                </a:cubicBezTo>
                <a:cubicBezTo>
                  <a:pt x="33814" y="31874"/>
                  <a:pt x="32750" y="33890"/>
                  <a:pt x="31549" y="35747"/>
                </a:cubicBezTo>
                <a:cubicBezTo>
                  <a:pt x="-13068" y="104961"/>
                  <a:pt x="18776" y="210391"/>
                  <a:pt x="93267" y="246289"/>
                </a:cubicBezTo>
                <a:cubicBezTo>
                  <a:pt x="130615" y="264294"/>
                  <a:pt x="177022" y="269617"/>
                  <a:pt x="204517" y="315186"/>
                </a:cubicBezTo>
                <a:cubicBezTo>
                  <a:pt x="128735" y="324947"/>
                  <a:pt x="70211" y="278880"/>
                  <a:pt x="0" y="276230"/>
                </a:cubicBezTo>
                <a:cubicBezTo>
                  <a:pt x="2650" y="317405"/>
                  <a:pt x="1970" y="355863"/>
                  <a:pt x="8176" y="393187"/>
                </a:cubicBezTo>
                <a:cubicBezTo>
                  <a:pt x="21562" y="473748"/>
                  <a:pt x="55761" y="498798"/>
                  <a:pt x="137704" y="493679"/>
                </a:cubicBezTo>
                <a:cubicBezTo>
                  <a:pt x="193759" y="490169"/>
                  <a:pt x="249746" y="485526"/>
                  <a:pt x="305847" y="483487"/>
                </a:cubicBezTo>
                <a:cubicBezTo>
                  <a:pt x="333501" y="482491"/>
                  <a:pt x="367315" y="488108"/>
                  <a:pt x="369852" y="519476"/>
                </a:cubicBezTo>
                <a:cubicBezTo>
                  <a:pt x="372910" y="557164"/>
                  <a:pt x="334497" y="554672"/>
                  <a:pt x="310150" y="555238"/>
                </a:cubicBezTo>
                <a:cubicBezTo>
                  <a:pt x="242838" y="556801"/>
                  <a:pt x="174915" y="558953"/>
                  <a:pt x="108192" y="551773"/>
                </a:cubicBezTo>
                <a:cubicBezTo>
                  <a:pt x="44686" y="544933"/>
                  <a:pt x="38616" y="567718"/>
                  <a:pt x="60743" y="617341"/>
                </a:cubicBezTo>
                <a:cubicBezTo>
                  <a:pt x="84479" y="670542"/>
                  <a:pt x="106312" y="724650"/>
                  <a:pt x="131543" y="777149"/>
                </a:cubicBezTo>
                <a:cubicBezTo>
                  <a:pt x="167668" y="852320"/>
                  <a:pt x="211130" y="859998"/>
                  <a:pt x="272825" y="804056"/>
                </a:cubicBezTo>
                <a:cubicBezTo>
                  <a:pt x="299437" y="779935"/>
                  <a:pt x="324147" y="753572"/>
                  <a:pt x="352027" y="731105"/>
                </a:cubicBezTo>
                <a:cubicBezTo>
                  <a:pt x="362129" y="722951"/>
                  <a:pt x="372841" y="718331"/>
                  <a:pt x="383237" y="717153"/>
                </a:cubicBezTo>
                <a:cubicBezTo>
                  <a:pt x="400722" y="715205"/>
                  <a:pt x="417323" y="723065"/>
                  <a:pt x="428783" y="740617"/>
                </a:cubicBezTo>
                <a:cubicBezTo>
                  <a:pt x="441308" y="759756"/>
                  <a:pt x="434015" y="771306"/>
                  <a:pt x="421876" y="779935"/>
                </a:cubicBezTo>
                <a:cubicBezTo>
                  <a:pt x="414039" y="785507"/>
                  <a:pt x="404187" y="789855"/>
                  <a:pt x="396351" y="794249"/>
                </a:cubicBezTo>
                <a:cubicBezTo>
                  <a:pt x="361132" y="813953"/>
                  <a:pt x="323739" y="829808"/>
                  <a:pt x="288339" y="849218"/>
                </a:cubicBezTo>
                <a:cubicBezTo>
                  <a:pt x="267299" y="860768"/>
                  <a:pt x="239849" y="871956"/>
                  <a:pt x="245737" y="902759"/>
                </a:cubicBezTo>
                <a:cubicBezTo>
                  <a:pt x="251400" y="932383"/>
                  <a:pt x="268499" y="956526"/>
                  <a:pt x="300389" y="964906"/>
                </a:cubicBezTo>
                <a:cubicBezTo>
                  <a:pt x="335086" y="974034"/>
                  <a:pt x="370373" y="981168"/>
                  <a:pt x="404708" y="991473"/>
                </a:cubicBezTo>
                <a:cubicBezTo>
                  <a:pt x="436099" y="1000873"/>
                  <a:pt x="456687" y="991836"/>
                  <a:pt x="470208" y="962415"/>
                </a:cubicBezTo>
                <a:cubicBezTo>
                  <a:pt x="487398" y="924977"/>
                  <a:pt x="512357" y="893404"/>
                  <a:pt x="546307" y="869782"/>
                </a:cubicBezTo>
                <a:cubicBezTo>
                  <a:pt x="563678" y="857688"/>
                  <a:pt x="584448" y="848651"/>
                  <a:pt x="600438" y="868944"/>
                </a:cubicBezTo>
                <a:cubicBezTo>
                  <a:pt x="616677" y="889554"/>
                  <a:pt x="602635" y="908851"/>
                  <a:pt x="586282" y="921082"/>
                </a:cubicBezTo>
                <a:cubicBezTo>
                  <a:pt x="557201" y="942824"/>
                  <a:pt x="530182" y="966039"/>
                  <a:pt x="510205" y="996478"/>
                </a:cubicBezTo>
                <a:cubicBezTo>
                  <a:pt x="497613" y="1015639"/>
                  <a:pt x="494080" y="1035412"/>
                  <a:pt x="519559" y="1046827"/>
                </a:cubicBezTo>
                <a:cubicBezTo>
                  <a:pt x="591491" y="1078965"/>
                  <a:pt x="721857" y="1053032"/>
                  <a:pt x="724597" y="952880"/>
                </a:cubicBezTo>
                <a:close/>
                <a:moveTo>
                  <a:pt x="528709" y="385011"/>
                </a:moveTo>
                <a:cubicBezTo>
                  <a:pt x="488938" y="381614"/>
                  <a:pt x="483752" y="342205"/>
                  <a:pt x="473854" y="314506"/>
                </a:cubicBezTo>
                <a:cubicBezTo>
                  <a:pt x="470978" y="292809"/>
                  <a:pt x="469959" y="268756"/>
                  <a:pt x="492245" y="268960"/>
                </a:cubicBezTo>
                <a:cubicBezTo>
                  <a:pt x="538946" y="269367"/>
                  <a:pt x="531767" y="314778"/>
                  <a:pt x="542978" y="343043"/>
                </a:cubicBezTo>
                <a:cubicBezTo>
                  <a:pt x="548867" y="357878"/>
                  <a:pt x="552400" y="387050"/>
                  <a:pt x="528709" y="385011"/>
                </a:cubicBezTo>
                <a:close/>
                <a:moveTo>
                  <a:pt x="715085" y="459729"/>
                </a:moveTo>
                <a:cubicBezTo>
                  <a:pt x="693093" y="421589"/>
                  <a:pt x="699253" y="382905"/>
                  <a:pt x="720974" y="346192"/>
                </a:cubicBezTo>
                <a:cubicBezTo>
                  <a:pt x="734676" y="332036"/>
                  <a:pt x="753904" y="305809"/>
                  <a:pt x="768105" y="329681"/>
                </a:cubicBezTo>
                <a:cubicBezTo>
                  <a:pt x="793698" y="372736"/>
                  <a:pt x="757846" y="413798"/>
                  <a:pt x="746453" y="455154"/>
                </a:cubicBezTo>
                <a:cubicBezTo>
                  <a:pt x="742671" y="468902"/>
                  <a:pt x="723646" y="474586"/>
                  <a:pt x="715085" y="459729"/>
                </a:cubicBezTo>
                <a:close/>
                <a:moveTo>
                  <a:pt x="417595" y="537323"/>
                </a:moveTo>
                <a:cubicBezTo>
                  <a:pt x="418954" y="490645"/>
                  <a:pt x="464229" y="498753"/>
                  <a:pt x="492721" y="488153"/>
                </a:cubicBezTo>
                <a:cubicBezTo>
                  <a:pt x="507669" y="482581"/>
                  <a:pt x="536908" y="479660"/>
                  <a:pt x="534394" y="503282"/>
                </a:cubicBezTo>
                <a:cubicBezTo>
                  <a:pt x="530159" y="542985"/>
                  <a:pt x="490660" y="547356"/>
                  <a:pt x="462779" y="556665"/>
                </a:cubicBezTo>
                <a:cubicBezTo>
                  <a:pt x="441014" y="559089"/>
                  <a:pt x="416938" y="559609"/>
                  <a:pt x="417595" y="537323"/>
                </a:cubicBezTo>
                <a:close/>
                <a:moveTo>
                  <a:pt x="477999" y="694572"/>
                </a:moveTo>
                <a:cubicBezTo>
                  <a:pt x="494940" y="647441"/>
                  <a:pt x="549433" y="649003"/>
                  <a:pt x="588592" y="631473"/>
                </a:cubicBezTo>
                <a:cubicBezTo>
                  <a:pt x="601592" y="625653"/>
                  <a:pt x="618080" y="636705"/>
                  <a:pt x="612079" y="652763"/>
                </a:cubicBezTo>
                <a:cubicBezTo>
                  <a:pt x="596632" y="693984"/>
                  <a:pt x="562863" y="713846"/>
                  <a:pt x="520737" y="720415"/>
                </a:cubicBezTo>
                <a:cubicBezTo>
                  <a:pt x="501078" y="718874"/>
                  <a:pt x="468600" y="720709"/>
                  <a:pt x="477999" y="694572"/>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11" name="Google Shape;311;p12"/>
          <p:cNvSpPr/>
          <p:nvPr/>
        </p:nvSpPr>
        <p:spPr>
          <a:xfrm rot="3562505">
            <a:off x="9756104" y="-382157"/>
            <a:ext cx="1712523" cy="1583152"/>
          </a:xfrm>
          <a:custGeom>
            <a:avLst/>
            <a:gdLst/>
            <a:ahLst/>
            <a:cxnLst/>
            <a:rect l="l" t="t" r="r" b="b"/>
            <a:pathLst>
              <a:path w="1073706" h="992594" extrusionOk="0">
                <a:moveTo>
                  <a:pt x="271955" y="152976"/>
                </a:moveTo>
                <a:cubicBezTo>
                  <a:pt x="262216" y="162556"/>
                  <a:pt x="255082" y="184390"/>
                  <a:pt x="247155" y="196280"/>
                </a:cubicBezTo>
                <a:cubicBezTo>
                  <a:pt x="224982" y="229551"/>
                  <a:pt x="219478" y="266966"/>
                  <a:pt x="222490" y="302434"/>
                </a:cubicBezTo>
                <a:cubicBezTo>
                  <a:pt x="224415" y="325309"/>
                  <a:pt x="255580" y="347074"/>
                  <a:pt x="242398" y="367232"/>
                </a:cubicBezTo>
                <a:cubicBezTo>
                  <a:pt x="220542" y="400638"/>
                  <a:pt x="199615" y="364446"/>
                  <a:pt x="161973" y="375657"/>
                </a:cubicBezTo>
                <a:cubicBezTo>
                  <a:pt x="149018" y="379507"/>
                  <a:pt x="105171" y="385419"/>
                  <a:pt x="94050" y="393526"/>
                </a:cubicBezTo>
                <a:cubicBezTo>
                  <a:pt x="74051" y="408112"/>
                  <a:pt x="48843" y="424804"/>
                  <a:pt x="33035" y="443897"/>
                </a:cubicBezTo>
                <a:cubicBezTo>
                  <a:pt x="20464" y="459094"/>
                  <a:pt x="6196" y="485503"/>
                  <a:pt x="4339" y="504459"/>
                </a:cubicBezTo>
                <a:cubicBezTo>
                  <a:pt x="2957" y="518615"/>
                  <a:pt x="-6419" y="534197"/>
                  <a:pt x="7691" y="531774"/>
                </a:cubicBezTo>
                <a:cubicBezTo>
                  <a:pt x="31245" y="527742"/>
                  <a:pt x="75637" y="455765"/>
                  <a:pt x="75161" y="473544"/>
                </a:cubicBezTo>
                <a:cubicBezTo>
                  <a:pt x="74346" y="503848"/>
                  <a:pt x="8166" y="528558"/>
                  <a:pt x="4633" y="565452"/>
                </a:cubicBezTo>
                <a:cubicBezTo>
                  <a:pt x="-236" y="616253"/>
                  <a:pt x="31495" y="732939"/>
                  <a:pt x="66668" y="693417"/>
                </a:cubicBezTo>
                <a:cubicBezTo>
                  <a:pt x="93710" y="663045"/>
                  <a:pt x="67030" y="593967"/>
                  <a:pt x="106008" y="549349"/>
                </a:cubicBezTo>
                <a:cubicBezTo>
                  <a:pt x="109858" y="544933"/>
                  <a:pt x="123561" y="537232"/>
                  <a:pt x="121591" y="542645"/>
                </a:cubicBezTo>
                <a:cubicBezTo>
                  <a:pt x="103789" y="591589"/>
                  <a:pt x="88614" y="630273"/>
                  <a:pt x="84311" y="674437"/>
                </a:cubicBezTo>
                <a:cubicBezTo>
                  <a:pt x="81684" y="701548"/>
                  <a:pt x="80076" y="731829"/>
                  <a:pt x="93620" y="754115"/>
                </a:cubicBezTo>
                <a:cubicBezTo>
                  <a:pt x="117785" y="793909"/>
                  <a:pt x="230485" y="869623"/>
                  <a:pt x="207633" y="829014"/>
                </a:cubicBezTo>
                <a:cubicBezTo>
                  <a:pt x="200612" y="816512"/>
                  <a:pt x="179209" y="782245"/>
                  <a:pt x="173728" y="753323"/>
                </a:cubicBezTo>
                <a:cubicBezTo>
                  <a:pt x="166775" y="716632"/>
                  <a:pt x="180205" y="676974"/>
                  <a:pt x="187385" y="637701"/>
                </a:cubicBezTo>
                <a:cubicBezTo>
                  <a:pt x="189129" y="628144"/>
                  <a:pt x="208879" y="636025"/>
                  <a:pt x="211144" y="652038"/>
                </a:cubicBezTo>
                <a:cubicBezTo>
                  <a:pt x="215492" y="682863"/>
                  <a:pt x="194134" y="709135"/>
                  <a:pt x="197192" y="740232"/>
                </a:cubicBezTo>
                <a:cubicBezTo>
                  <a:pt x="200385" y="772529"/>
                  <a:pt x="209014" y="813251"/>
                  <a:pt x="228628" y="840520"/>
                </a:cubicBezTo>
                <a:cubicBezTo>
                  <a:pt x="239953" y="856260"/>
                  <a:pt x="252160" y="862942"/>
                  <a:pt x="261922" y="875738"/>
                </a:cubicBezTo>
                <a:cubicBezTo>
                  <a:pt x="281807" y="901784"/>
                  <a:pt x="313923" y="930276"/>
                  <a:pt x="336617" y="902917"/>
                </a:cubicBezTo>
                <a:cubicBezTo>
                  <a:pt x="372968" y="859114"/>
                  <a:pt x="291093" y="827067"/>
                  <a:pt x="283279" y="773752"/>
                </a:cubicBezTo>
                <a:cubicBezTo>
                  <a:pt x="279656" y="749019"/>
                  <a:pt x="286495" y="676884"/>
                  <a:pt x="291501" y="701253"/>
                </a:cubicBezTo>
                <a:cubicBezTo>
                  <a:pt x="297978" y="732780"/>
                  <a:pt x="300379" y="730833"/>
                  <a:pt x="305928" y="747502"/>
                </a:cubicBezTo>
                <a:cubicBezTo>
                  <a:pt x="319155" y="787386"/>
                  <a:pt x="338882" y="827338"/>
                  <a:pt x="350070" y="849489"/>
                </a:cubicBezTo>
                <a:cubicBezTo>
                  <a:pt x="367895" y="884775"/>
                  <a:pt x="370408" y="920401"/>
                  <a:pt x="405038" y="932111"/>
                </a:cubicBezTo>
                <a:cubicBezTo>
                  <a:pt x="417381" y="936278"/>
                  <a:pt x="431469" y="944001"/>
                  <a:pt x="437788" y="931680"/>
                </a:cubicBezTo>
                <a:cubicBezTo>
                  <a:pt x="450494" y="906948"/>
                  <a:pt x="441887" y="883597"/>
                  <a:pt x="427619" y="860247"/>
                </a:cubicBezTo>
                <a:cubicBezTo>
                  <a:pt x="428660" y="861424"/>
                  <a:pt x="429725" y="862557"/>
                  <a:pt x="430835" y="863712"/>
                </a:cubicBezTo>
                <a:cubicBezTo>
                  <a:pt x="444741" y="878161"/>
                  <a:pt x="445217" y="925293"/>
                  <a:pt x="467843" y="942529"/>
                </a:cubicBezTo>
                <a:cubicBezTo>
                  <a:pt x="488204" y="958043"/>
                  <a:pt x="492303" y="970432"/>
                  <a:pt x="517556" y="977000"/>
                </a:cubicBezTo>
                <a:cubicBezTo>
                  <a:pt x="541971" y="983342"/>
                  <a:pt x="557848" y="987328"/>
                  <a:pt x="566161" y="962301"/>
                </a:cubicBezTo>
                <a:cubicBezTo>
                  <a:pt x="577326" y="928668"/>
                  <a:pt x="553002" y="937025"/>
                  <a:pt x="533569" y="910051"/>
                </a:cubicBezTo>
                <a:cubicBezTo>
                  <a:pt x="504307" y="869419"/>
                  <a:pt x="480277" y="825662"/>
                  <a:pt x="475453" y="774273"/>
                </a:cubicBezTo>
                <a:cubicBezTo>
                  <a:pt x="474546" y="764624"/>
                  <a:pt x="464649" y="748227"/>
                  <a:pt x="473845" y="744104"/>
                </a:cubicBezTo>
                <a:cubicBezTo>
                  <a:pt x="477966" y="742247"/>
                  <a:pt x="488611" y="759098"/>
                  <a:pt x="494047" y="783672"/>
                </a:cubicBezTo>
                <a:cubicBezTo>
                  <a:pt x="504307" y="830124"/>
                  <a:pt x="504511" y="833884"/>
                  <a:pt x="529289" y="873451"/>
                </a:cubicBezTo>
                <a:cubicBezTo>
                  <a:pt x="545482" y="899293"/>
                  <a:pt x="574857" y="930819"/>
                  <a:pt x="598684" y="949731"/>
                </a:cubicBezTo>
                <a:cubicBezTo>
                  <a:pt x="621650" y="967964"/>
                  <a:pt x="645657" y="991427"/>
                  <a:pt x="676028" y="992492"/>
                </a:cubicBezTo>
                <a:cubicBezTo>
                  <a:pt x="704883" y="993489"/>
                  <a:pt x="751290" y="985969"/>
                  <a:pt x="758470" y="957319"/>
                </a:cubicBezTo>
                <a:cubicBezTo>
                  <a:pt x="766487" y="925339"/>
                  <a:pt x="711429" y="916143"/>
                  <a:pt x="692857" y="891230"/>
                </a:cubicBezTo>
                <a:cubicBezTo>
                  <a:pt x="665497" y="854562"/>
                  <a:pt x="646925" y="824054"/>
                  <a:pt x="626700" y="770286"/>
                </a:cubicBezTo>
                <a:cubicBezTo>
                  <a:pt x="622510" y="759143"/>
                  <a:pt x="649892" y="734275"/>
                  <a:pt x="655305" y="744784"/>
                </a:cubicBezTo>
                <a:cubicBezTo>
                  <a:pt x="686923" y="806207"/>
                  <a:pt x="708371" y="847971"/>
                  <a:pt x="746262" y="890709"/>
                </a:cubicBezTo>
                <a:cubicBezTo>
                  <a:pt x="772965" y="920809"/>
                  <a:pt x="799396" y="960671"/>
                  <a:pt x="840412" y="966356"/>
                </a:cubicBezTo>
                <a:cubicBezTo>
                  <a:pt x="866209" y="969934"/>
                  <a:pt x="894112" y="953468"/>
                  <a:pt x="916467" y="937523"/>
                </a:cubicBezTo>
                <a:cubicBezTo>
                  <a:pt x="922582" y="933152"/>
                  <a:pt x="932253" y="927196"/>
                  <a:pt x="930984" y="920197"/>
                </a:cubicBezTo>
                <a:cubicBezTo>
                  <a:pt x="927609" y="901694"/>
                  <a:pt x="887454" y="905091"/>
                  <a:pt x="880161" y="897730"/>
                </a:cubicBezTo>
                <a:cubicBezTo>
                  <a:pt x="872868" y="890392"/>
                  <a:pt x="818557" y="829671"/>
                  <a:pt x="799758" y="788020"/>
                </a:cubicBezTo>
                <a:cubicBezTo>
                  <a:pt x="793462" y="774091"/>
                  <a:pt x="783021" y="757535"/>
                  <a:pt x="789612" y="742655"/>
                </a:cubicBezTo>
                <a:cubicBezTo>
                  <a:pt x="792103" y="737061"/>
                  <a:pt x="806236" y="756539"/>
                  <a:pt x="809678" y="761068"/>
                </a:cubicBezTo>
                <a:cubicBezTo>
                  <a:pt x="831557" y="789832"/>
                  <a:pt x="826868" y="787862"/>
                  <a:pt x="846052" y="809106"/>
                </a:cubicBezTo>
                <a:cubicBezTo>
                  <a:pt x="914315" y="884639"/>
                  <a:pt x="896151" y="863825"/>
                  <a:pt x="925911" y="881151"/>
                </a:cubicBezTo>
                <a:cubicBezTo>
                  <a:pt x="937280" y="887764"/>
                  <a:pt x="952478" y="887719"/>
                  <a:pt x="966089" y="885319"/>
                </a:cubicBezTo>
                <a:cubicBezTo>
                  <a:pt x="996982" y="879883"/>
                  <a:pt x="1017253" y="845004"/>
                  <a:pt x="1037705" y="820045"/>
                </a:cubicBezTo>
                <a:cubicBezTo>
                  <a:pt x="1051996" y="802606"/>
                  <a:pt x="1074282" y="783649"/>
                  <a:pt x="1072379" y="762314"/>
                </a:cubicBezTo>
                <a:cubicBezTo>
                  <a:pt x="1069888" y="734637"/>
                  <a:pt x="1037546" y="720573"/>
                  <a:pt x="1015509" y="705036"/>
                </a:cubicBezTo>
                <a:cubicBezTo>
                  <a:pt x="988715" y="686124"/>
                  <a:pt x="956645" y="675140"/>
                  <a:pt x="925933" y="662751"/>
                </a:cubicBezTo>
                <a:cubicBezTo>
                  <a:pt x="908834" y="655843"/>
                  <a:pt x="871237" y="663951"/>
                  <a:pt x="873343" y="644949"/>
                </a:cubicBezTo>
                <a:cubicBezTo>
                  <a:pt x="875902" y="621961"/>
                  <a:pt x="918347" y="626966"/>
                  <a:pt x="941267" y="627079"/>
                </a:cubicBezTo>
                <a:cubicBezTo>
                  <a:pt x="969532" y="627215"/>
                  <a:pt x="986111" y="660577"/>
                  <a:pt x="1021058" y="649931"/>
                </a:cubicBezTo>
                <a:cubicBezTo>
                  <a:pt x="1028668" y="647621"/>
                  <a:pt x="1037953" y="629729"/>
                  <a:pt x="1030525" y="625449"/>
                </a:cubicBezTo>
                <a:cubicBezTo>
                  <a:pt x="1023096" y="621168"/>
                  <a:pt x="969079" y="595575"/>
                  <a:pt x="936533" y="596775"/>
                </a:cubicBezTo>
                <a:cubicBezTo>
                  <a:pt x="912684" y="597659"/>
                  <a:pt x="893637" y="612674"/>
                  <a:pt x="869810" y="616185"/>
                </a:cubicBezTo>
                <a:cubicBezTo>
                  <a:pt x="834411" y="621417"/>
                  <a:pt x="804016" y="613988"/>
                  <a:pt x="763407" y="614102"/>
                </a:cubicBezTo>
                <a:cubicBezTo>
                  <a:pt x="755480" y="614124"/>
                  <a:pt x="772240" y="599063"/>
                  <a:pt x="779510" y="595190"/>
                </a:cubicBezTo>
                <a:cubicBezTo>
                  <a:pt x="819123" y="574172"/>
                  <a:pt x="866685" y="580672"/>
                  <a:pt x="909740" y="582574"/>
                </a:cubicBezTo>
                <a:cubicBezTo>
                  <a:pt x="955377" y="584590"/>
                  <a:pt x="998885" y="625313"/>
                  <a:pt x="1042778" y="607964"/>
                </a:cubicBezTo>
                <a:cubicBezTo>
                  <a:pt x="1058066" y="601916"/>
                  <a:pt x="1071858" y="584658"/>
                  <a:pt x="1073534" y="568668"/>
                </a:cubicBezTo>
                <a:cubicBezTo>
                  <a:pt x="1075346" y="551546"/>
                  <a:pt x="1063230" y="534537"/>
                  <a:pt x="1049595" y="525364"/>
                </a:cubicBezTo>
                <a:cubicBezTo>
                  <a:pt x="1001014" y="492682"/>
                  <a:pt x="922174" y="511662"/>
                  <a:pt x="870716" y="501742"/>
                </a:cubicBezTo>
                <a:cubicBezTo>
                  <a:pt x="859505" y="499590"/>
                  <a:pt x="833392" y="486590"/>
                  <a:pt x="844194" y="481403"/>
                </a:cubicBezTo>
                <a:cubicBezTo>
                  <a:pt x="871894" y="468154"/>
                  <a:pt x="910306" y="474677"/>
                  <a:pt x="943848" y="475990"/>
                </a:cubicBezTo>
                <a:cubicBezTo>
                  <a:pt x="973065" y="477123"/>
                  <a:pt x="1008284" y="508061"/>
                  <a:pt x="1030026" y="486476"/>
                </a:cubicBezTo>
                <a:cubicBezTo>
                  <a:pt x="1048666" y="467973"/>
                  <a:pt x="1031318" y="431690"/>
                  <a:pt x="1015033" y="413865"/>
                </a:cubicBezTo>
                <a:cubicBezTo>
                  <a:pt x="989033" y="385373"/>
                  <a:pt x="940451" y="389540"/>
                  <a:pt x="902198" y="380073"/>
                </a:cubicBezTo>
                <a:cubicBezTo>
                  <a:pt x="872392" y="372690"/>
                  <a:pt x="842881" y="360731"/>
                  <a:pt x="811490" y="362226"/>
                </a:cubicBezTo>
                <a:cubicBezTo>
                  <a:pt x="759466" y="364695"/>
                  <a:pt x="673107" y="422630"/>
                  <a:pt x="629962" y="397241"/>
                </a:cubicBezTo>
                <a:cubicBezTo>
                  <a:pt x="624322" y="393935"/>
                  <a:pt x="658023" y="389019"/>
                  <a:pt x="661918" y="383108"/>
                </a:cubicBezTo>
                <a:cubicBezTo>
                  <a:pt x="689618" y="341027"/>
                  <a:pt x="740442" y="363246"/>
                  <a:pt x="798376" y="349000"/>
                </a:cubicBezTo>
                <a:cubicBezTo>
                  <a:pt x="806666" y="346961"/>
                  <a:pt x="814344" y="353008"/>
                  <a:pt x="822565" y="354163"/>
                </a:cubicBezTo>
                <a:cubicBezTo>
                  <a:pt x="869584" y="360754"/>
                  <a:pt x="918754" y="356066"/>
                  <a:pt x="965478" y="363925"/>
                </a:cubicBezTo>
                <a:cubicBezTo>
                  <a:pt x="978932" y="366190"/>
                  <a:pt x="995125" y="385441"/>
                  <a:pt x="1004660" y="374615"/>
                </a:cubicBezTo>
                <a:cubicBezTo>
                  <a:pt x="1029891" y="345942"/>
                  <a:pt x="990754" y="297247"/>
                  <a:pt x="961832" y="277158"/>
                </a:cubicBezTo>
                <a:cubicBezTo>
                  <a:pt x="945819" y="266015"/>
                  <a:pt x="925413" y="264747"/>
                  <a:pt x="904168" y="265834"/>
                </a:cubicBezTo>
                <a:cubicBezTo>
                  <a:pt x="922559" y="263569"/>
                  <a:pt x="937553" y="255845"/>
                  <a:pt x="946589" y="238044"/>
                </a:cubicBezTo>
                <a:cubicBezTo>
                  <a:pt x="958366" y="214829"/>
                  <a:pt x="917010" y="216822"/>
                  <a:pt x="894905" y="206539"/>
                </a:cubicBezTo>
                <a:cubicBezTo>
                  <a:pt x="855859" y="188353"/>
                  <a:pt x="807074" y="197865"/>
                  <a:pt x="762637" y="197911"/>
                </a:cubicBezTo>
                <a:cubicBezTo>
                  <a:pt x="726037" y="197933"/>
                  <a:pt x="670774" y="235349"/>
                  <a:pt x="652474" y="205181"/>
                </a:cubicBezTo>
                <a:cubicBezTo>
                  <a:pt x="647922" y="197684"/>
                  <a:pt x="657932" y="185499"/>
                  <a:pt x="665814" y="180267"/>
                </a:cubicBezTo>
                <a:cubicBezTo>
                  <a:pt x="723568" y="141946"/>
                  <a:pt x="840503" y="228509"/>
                  <a:pt x="866300" y="164957"/>
                </a:cubicBezTo>
                <a:cubicBezTo>
                  <a:pt x="878553" y="134766"/>
                  <a:pt x="828114" y="113567"/>
                  <a:pt x="798943" y="103511"/>
                </a:cubicBezTo>
                <a:cubicBezTo>
                  <a:pt x="747417" y="85755"/>
                  <a:pt x="685247" y="95222"/>
                  <a:pt x="630754" y="113024"/>
                </a:cubicBezTo>
                <a:cubicBezTo>
                  <a:pt x="570282" y="132796"/>
                  <a:pt x="506119" y="269571"/>
                  <a:pt x="465736" y="225769"/>
                </a:cubicBezTo>
                <a:cubicBezTo>
                  <a:pt x="457198" y="216505"/>
                  <a:pt x="480775" y="192044"/>
                  <a:pt x="491782" y="183936"/>
                </a:cubicBezTo>
                <a:cubicBezTo>
                  <a:pt x="570803" y="125707"/>
                  <a:pt x="681555" y="105391"/>
                  <a:pt x="745243" y="34342"/>
                </a:cubicBezTo>
                <a:cubicBezTo>
                  <a:pt x="763883" y="13551"/>
                  <a:pt x="728777" y="10788"/>
                  <a:pt x="702913" y="5782"/>
                </a:cubicBezTo>
                <a:cubicBezTo>
                  <a:pt x="641445" y="-6108"/>
                  <a:pt x="573431" y="56470"/>
                  <a:pt x="517330" y="91462"/>
                </a:cubicBezTo>
                <a:cubicBezTo>
                  <a:pt x="500162" y="102175"/>
                  <a:pt x="496584" y="134155"/>
                  <a:pt x="477106" y="137235"/>
                </a:cubicBezTo>
                <a:cubicBezTo>
                  <a:pt x="468363" y="138616"/>
                  <a:pt x="464513" y="143803"/>
                  <a:pt x="464672" y="135061"/>
                </a:cubicBezTo>
                <a:cubicBezTo>
                  <a:pt x="465148" y="109015"/>
                  <a:pt x="496221" y="84803"/>
                  <a:pt x="519753" y="71577"/>
                </a:cubicBezTo>
                <a:cubicBezTo>
                  <a:pt x="549695" y="54749"/>
                  <a:pt x="610257" y="47297"/>
                  <a:pt x="608740" y="14366"/>
                </a:cubicBezTo>
                <a:cubicBezTo>
                  <a:pt x="607132" y="-20784"/>
                  <a:pt x="545980" y="18375"/>
                  <a:pt x="511079" y="27683"/>
                </a:cubicBezTo>
                <a:cubicBezTo>
                  <a:pt x="472010" y="38102"/>
                  <a:pt x="441185" y="71577"/>
                  <a:pt x="408775" y="97170"/>
                </a:cubicBezTo>
                <a:cubicBezTo>
                  <a:pt x="395820" y="107407"/>
                  <a:pt x="387463" y="133543"/>
                  <a:pt x="372175" y="130599"/>
                </a:cubicBezTo>
                <a:cubicBezTo>
                  <a:pt x="366875" y="129579"/>
                  <a:pt x="376093" y="121200"/>
                  <a:pt x="377452" y="115787"/>
                </a:cubicBezTo>
                <a:cubicBezTo>
                  <a:pt x="385062" y="85211"/>
                  <a:pt x="450064" y="73389"/>
                  <a:pt x="435455" y="47365"/>
                </a:cubicBezTo>
                <a:cubicBezTo>
                  <a:pt x="426939" y="32213"/>
                  <a:pt x="399104" y="55496"/>
                  <a:pt x="382820" y="64623"/>
                </a:cubicBezTo>
                <a:cubicBezTo>
                  <a:pt x="352788" y="81474"/>
                  <a:pt x="322507" y="102900"/>
                  <a:pt x="303504" y="131709"/>
                </a:cubicBezTo>
                <a:cubicBezTo>
                  <a:pt x="284864" y="159952"/>
                  <a:pt x="306585" y="231770"/>
                  <a:pt x="274740" y="227331"/>
                </a:cubicBezTo>
                <a:cubicBezTo>
                  <a:pt x="249261" y="223775"/>
                  <a:pt x="309642" y="158049"/>
                  <a:pt x="285929" y="149171"/>
                </a:cubicBezTo>
                <a:cubicBezTo>
                  <a:pt x="280629" y="147087"/>
                  <a:pt x="276077" y="148944"/>
                  <a:pt x="271955" y="152976"/>
                </a:cubicBezTo>
                <a:lnTo>
                  <a:pt x="271955" y="152976"/>
                </a:lnTo>
                <a:close/>
                <a:moveTo>
                  <a:pt x="316437" y="282367"/>
                </a:moveTo>
                <a:cubicBezTo>
                  <a:pt x="320264" y="278539"/>
                  <a:pt x="324613" y="276071"/>
                  <a:pt x="329663" y="276184"/>
                </a:cubicBezTo>
                <a:cubicBezTo>
                  <a:pt x="333310" y="276275"/>
                  <a:pt x="335371" y="281461"/>
                  <a:pt x="335371" y="285131"/>
                </a:cubicBezTo>
                <a:cubicBezTo>
                  <a:pt x="335394" y="303861"/>
                  <a:pt x="317750" y="319918"/>
                  <a:pt x="306358" y="335795"/>
                </a:cubicBezTo>
                <a:cubicBezTo>
                  <a:pt x="303301" y="340076"/>
                  <a:pt x="300673" y="348886"/>
                  <a:pt x="295917" y="347618"/>
                </a:cubicBezTo>
                <a:cubicBezTo>
                  <a:pt x="290346" y="346123"/>
                  <a:pt x="293969" y="336067"/>
                  <a:pt x="294422" y="330156"/>
                </a:cubicBezTo>
                <a:cubicBezTo>
                  <a:pt x="294943" y="323656"/>
                  <a:pt x="295985" y="316839"/>
                  <a:pt x="299110" y="310904"/>
                </a:cubicBezTo>
                <a:cubicBezTo>
                  <a:pt x="303799" y="302026"/>
                  <a:pt x="309144" y="289706"/>
                  <a:pt x="316437" y="282367"/>
                </a:cubicBezTo>
                <a:lnTo>
                  <a:pt x="316437" y="282367"/>
                </a:lnTo>
                <a:close/>
                <a:moveTo>
                  <a:pt x="198098" y="408293"/>
                </a:moveTo>
                <a:cubicBezTo>
                  <a:pt x="198256" y="408112"/>
                  <a:pt x="198437" y="407931"/>
                  <a:pt x="198619" y="407773"/>
                </a:cubicBezTo>
                <a:cubicBezTo>
                  <a:pt x="211845" y="396041"/>
                  <a:pt x="226748" y="393142"/>
                  <a:pt x="241447" y="388612"/>
                </a:cubicBezTo>
                <a:cubicBezTo>
                  <a:pt x="249193" y="386234"/>
                  <a:pt x="242942" y="405689"/>
                  <a:pt x="238072" y="412370"/>
                </a:cubicBezTo>
                <a:cubicBezTo>
                  <a:pt x="231527" y="421362"/>
                  <a:pt x="218436" y="430194"/>
                  <a:pt x="208425" y="427228"/>
                </a:cubicBezTo>
                <a:cubicBezTo>
                  <a:pt x="201608" y="425212"/>
                  <a:pt x="193296" y="413729"/>
                  <a:pt x="198098" y="408293"/>
                </a:cubicBezTo>
                <a:lnTo>
                  <a:pt x="198098" y="408293"/>
                </a:lnTo>
                <a:close/>
                <a:moveTo>
                  <a:pt x="163694" y="451937"/>
                </a:moveTo>
                <a:cubicBezTo>
                  <a:pt x="169040" y="446389"/>
                  <a:pt x="174860" y="443308"/>
                  <a:pt x="180885" y="445800"/>
                </a:cubicBezTo>
                <a:cubicBezTo>
                  <a:pt x="190488" y="449763"/>
                  <a:pt x="182855" y="468063"/>
                  <a:pt x="177872" y="477938"/>
                </a:cubicBezTo>
                <a:cubicBezTo>
                  <a:pt x="169515" y="494562"/>
                  <a:pt x="151872" y="524186"/>
                  <a:pt x="136493" y="516124"/>
                </a:cubicBezTo>
                <a:cubicBezTo>
                  <a:pt x="126755" y="511028"/>
                  <a:pt x="138396" y="492591"/>
                  <a:pt x="144126" y="482309"/>
                </a:cubicBezTo>
                <a:cubicBezTo>
                  <a:pt x="149086" y="473408"/>
                  <a:pt x="155881" y="460046"/>
                  <a:pt x="163694" y="451937"/>
                </a:cubicBezTo>
                <a:lnTo>
                  <a:pt x="163694" y="451937"/>
                </a:lnTo>
                <a:close/>
                <a:moveTo>
                  <a:pt x="388935" y="263342"/>
                </a:moveTo>
                <a:cubicBezTo>
                  <a:pt x="395911" y="256254"/>
                  <a:pt x="405695" y="249278"/>
                  <a:pt x="411969" y="244068"/>
                </a:cubicBezTo>
                <a:cubicBezTo>
                  <a:pt x="420280" y="237183"/>
                  <a:pt x="435047" y="221918"/>
                  <a:pt x="440846" y="230004"/>
                </a:cubicBezTo>
                <a:cubicBezTo>
                  <a:pt x="450743" y="243797"/>
                  <a:pt x="418174" y="259469"/>
                  <a:pt x="403883" y="271066"/>
                </a:cubicBezTo>
                <a:cubicBezTo>
                  <a:pt x="397519" y="276229"/>
                  <a:pt x="387712" y="288981"/>
                  <a:pt x="382752" y="283296"/>
                </a:cubicBezTo>
                <a:cubicBezTo>
                  <a:pt x="377792" y="277656"/>
                  <a:pt x="381959" y="270454"/>
                  <a:pt x="388935" y="263342"/>
                </a:cubicBezTo>
                <a:lnTo>
                  <a:pt x="388935" y="263342"/>
                </a:lnTo>
                <a:close/>
                <a:moveTo>
                  <a:pt x="368075" y="287712"/>
                </a:moveTo>
                <a:cubicBezTo>
                  <a:pt x="371450" y="284406"/>
                  <a:pt x="374870" y="282707"/>
                  <a:pt x="378086" y="284995"/>
                </a:cubicBezTo>
                <a:cubicBezTo>
                  <a:pt x="386308" y="290838"/>
                  <a:pt x="371722" y="306239"/>
                  <a:pt x="364543" y="314506"/>
                </a:cubicBezTo>
                <a:cubicBezTo>
                  <a:pt x="357974" y="322047"/>
                  <a:pt x="346038" y="337086"/>
                  <a:pt x="339402" y="330722"/>
                </a:cubicBezTo>
                <a:cubicBezTo>
                  <a:pt x="332925" y="324516"/>
                  <a:pt x="348009" y="313215"/>
                  <a:pt x="354260" y="305740"/>
                </a:cubicBezTo>
                <a:cubicBezTo>
                  <a:pt x="358269" y="300939"/>
                  <a:pt x="363115" y="292559"/>
                  <a:pt x="368075" y="287712"/>
                </a:cubicBezTo>
                <a:lnTo>
                  <a:pt x="368075" y="287712"/>
                </a:lnTo>
                <a:close/>
                <a:moveTo>
                  <a:pt x="312405" y="349905"/>
                </a:moveTo>
                <a:cubicBezTo>
                  <a:pt x="317071" y="345172"/>
                  <a:pt x="323458" y="341639"/>
                  <a:pt x="329006" y="341027"/>
                </a:cubicBezTo>
                <a:cubicBezTo>
                  <a:pt x="331543" y="340755"/>
                  <a:pt x="334329" y="342953"/>
                  <a:pt x="334895" y="345376"/>
                </a:cubicBezTo>
                <a:cubicBezTo>
                  <a:pt x="337160" y="355069"/>
                  <a:pt x="331974" y="370606"/>
                  <a:pt x="322144" y="374072"/>
                </a:cubicBezTo>
                <a:cubicBezTo>
                  <a:pt x="315735" y="376337"/>
                  <a:pt x="306268" y="370606"/>
                  <a:pt x="305837" y="364038"/>
                </a:cubicBezTo>
                <a:cubicBezTo>
                  <a:pt x="305543" y="359169"/>
                  <a:pt x="308306" y="354073"/>
                  <a:pt x="312405" y="349905"/>
                </a:cubicBezTo>
                <a:lnTo>
                  <a:pt x="312405" y="349905"/>
                </a:lnTo>
                <a:close/>
                <a:moveTo>
                  <a:pt x="243327" y="437352"/>
                </a:moveTo>
                <a:cubicBezTo>
                  <a:pt x="249419" y="431146"/>
                  <a:pt x="256712" y="426933"/>
                  <a:pt x="264073" y="427363"/>
                </a:cubicBezTo>
                <a:cubicBezTo>
                  <a:pt x="271343" y="427817"/>
                  <a:pt x="276371" y="437895"/>
                  <a:pt x="275465" y="445233"/>
                </a:cubicBezTo>
                <a:cubicBezTo>
                  <a:pt x="273223" y="463239"/>
                  <a:pt x="243372" y="480021"/>
                  <a:pt x="236985" y="486363"/>
                </a:cubicBezTo>
                <a:cubicBezTo>
                  <a:pt x="230598" y="492705"/>
                  <a:pt x="226703" y="470849"/>
                  <a:pt x="228922" y="462288"/>
                </a:cubicBezTo>
                <a:cubicBezTo>
                  <a:pt x="231074" y="453975"/>
                  <a:pt x="236442" y="444395"/>
                  <a:pt x="243327" y="437352"/>
                </a:cubicBezTo>
                <a:lnTo>
                  <a:pt x="243327" y="437352"/>
                </a:lnTo>
                <a:close/>
                <a:moveTo>
                  <a:pt x="384133" y="324834"/>
                </a:moveTo>
                <a:cubicBezTo>
                  <a:pt x="385855" y="323067"/>
                  <a:pt x="387689" y="321549"/>
                  <a:pt x="389411" y="320394"/>
                </a:cubicBezTo>
                <a:cubicBezTo>
                  <a:pt x="393578" y="317586"/>
                  <a:pt x="401618" y="315072"/>
                  <a:pt x="403974" y="319081"/>
                </a:cubicBezTo>
                <a:cubicBezTo>
                  <a:pt x="407960" y="325898"/>
                  <a:pt x="397949" y="336316"/>
                  <a:pt x="390792" y="340914"/>
                </a:cubicBezTo>
                <a:cubicBezTo>
                  <a:pt x="387010" y="343337"/>
                  <a:pt x="380011" y="345693"/>
                  <a:pt x="377769" y="342182"/>
                </a:cubicBezTo>
                <a:cubicBezTo>
                  <a:pt x="374712" y="337335"/>
                  <a:pt x="378924" y="330110"/>
                  <a:pt x="384133" y="324834"/>
                </a:cubicBezTo>
                <a:lnTo>
                  <a:pt x="384133" y="324834"/>
                </a:lnTo>
                <a:close/>
                <a:moveTo>
                  <a:pt x="435998" y="292695"/>
                </a:moveTo>
                <a:cubicBezTo>
                  <a:pt x="443224" y="285561"/>
                  <a:pt x="451037" y="279672"/>
                  <a:pt x="459055" y="281914"/>
                </a:cubicBezTo>
                <a:cubicBezTo>
                  <a:pt x="463449" y="283137"/>
                  <a:pt x="465170" y="290113"/>
                  <a:pt x="463811" y="294688"/>
                </a:cubicBezTo>
                <a:cubicBezTo>
                  <a:pt x="457628" y="315593"/>
                  <a:pt x="433077" y="340438"/>
                  <a:pt x="412308" y="337064"/>
                </a:cubicBezTo>
                <a:cubicBezTo>
                  <a:pt x="408662" y="336475"/>
                  <a:pt x="407009" y="331107"/>
                  <a:pt x="407416" y="327347"/>
                </a:cubicBezTo>
                <a:cubicBezTo>
                  <a:pt x="408367" y="318583"/>
                  <a:pt x="417065" y="311652"/>
                  <a:pt x="423678" y="305378"/>
                </a:cubicBezTo>
                <a:cubicBezTo>
                  <a:pt x="427528" y="301709"/>
                  <a:pt x="431673" y="296976"/>
                  <a:pt x="435998" y="292695"/>
                </a:cubicBezTo>
                <a:lnTo>
                  <a:pt x="435998" y="292695"/>
                </a:lnTo>
                <a:close/>
                <a:moveTo>
                  <a:pt x="499483" y="239584"/>
                </a:moveTo>
                <a:cubicBezTo>
                  <a:pt x="509720" y="229166"/>
                  <a:pt x="532754" y="222779"/>
                  <a:pt x="546683" y="216799"/>
                </a:cubicBezTo>
                <a:cubicBezTo>
                  <a:pt x="566161" y="208442"/>
                  <a:pt x="602081" y="186178"/>
                  <a:pt x="608219" y="205271"/>
                </a:cubicBezTo>
                <a:cubicBezTo>
                  <a:pt x="617255" y="233446"/>
                  <a:pt x="558052" y="247624"/>
                  <a:pt x="528133" y="255619"/>
                </a:cubicBezTo>
                <a:cubicBezTo>
                  <a:pt x="517058" y="258586"/>
                  <a:pt x="497037" y="264611"/>
                  <a:pt x="494659" y="253853"/>
                </a:cubicBezTo>
                <a:cubicBezTo>
                  <a:pt x="493413" y="248349"/>
                  <a:pt x="495474" y="243661"/>
                  <a:pt x="499483" y="239584"/>
                </a:cubicBezTo>
                <a:lnTo>
                  <a:pt x="499483" y="239584"/>
                </a:lnTo>
                <a:close/>
                <a:moveTo>
                  <a:pt x="379762" y="364990"/>
                </a:moveTo>
                <a:cubicBezTo>
                  <a:pt x="383114" y="361456"/>
                  <a:pt x="389546" y="356270"/>
                  <a:pt x="392989" y="359123"/>
                </a:cubicBezTo>
                <a:cubicBezTo>
                  <a:pt x="399897" y="364899"/>
                  <a:pt x="392627" y="380028"/>
                  <a:pt x="385628" y="386868"/>
                </a:cubicBezTo>
                <a:cubicBezTo>
                  <a:pt x="381755" y="390650"/>
                  <a:pt x="373466" y="394274"/>
                  <a:pt x="370205" y="390515"/>
                </a:cubicBezTo>
                <a:cubicBezTo>
                  <a:pt x="364655" y="384128"/>
                  <a:pt x="373421" y="371693"/>
                  <a:pt x="379762" y="364990"/>
                </a:cubicBezTo>
                <a:lnTo>
                  <a:pt x="379762" y="364990"/>
                </a:lnTo>
                <a:close/>
                <a:moveTo>
                  <a:pt x="317093" y="437420"/>
                </a:moveTo>
                <a:cubicBezTo>
                  <a:pt x="317320" y="437193"/>
                  <a:pt x="317547" y="436967"/>
                  <a:pt x="317796" y="436740"/>
                </a:cubicBezTo>
                <a:cubicBezTo>
                  <a:pt x="324794" y="429946"/>
                  <a:pt x="336435" y="420591"/>
                  <a:pt x="344249" y="425076"/>
                </a:cubicBezTo>
                <a:cubicBezTo>
                  <a:pt x="352380" y="429742"/>
                  <a:pt x="347737" y="444282"/>
                  <a:pt x="345970" y="453953"/>
                </a:cubicBezTo>
                <a:cubicBezTo>
                  <a:pt x="342845" y="471143"/>
                  <a:pt x="333695" y="487382"/>
                  <a:pt x="324681" y="502806"/>
                </a:cubicBezTo>
                <a:cubicBezTo>
                  <a:pt x="321057" y="508989"/>
                  <a:pt x="318634" y="519679"/>
                  <a:pt x="311703" y="520065"/>
                </a:cubicBezTo>
                <a:cubicBezTo>
                  <a:pt x="305882" y="520381"/>
                  <a:pt x="303233" y="512183"/>
                  <a:pt x="301647" y="506747"/>
                </a:cubicBezTo>
                <a:cubicBezTo>
                  <a:pt x="297819" y="493633"/>
                  <a:pt x="300673" y="478504"/>
                  <a:pt x="304320" y="464711"/>
                </a:cubicBezTo>
                <a:cubicBezTo>
                  <a:pt x="306834" y="455153"/>
                  <a:pt x="310050" y="444690"/>
                  <a:pt x="317093" y="437420"/>
                </a:cubicBezTo>
                <a:close/>
                <a:moveTo>
                  <a:pt x="419624" y="377695"/>
                </a:moveTo>
                <a:cubicBezTo>
                  <a:pt x="425128" y="372056"/>
                  <a:pt x="431446" y="366914"/>
                  <a:pt x="437086" y="362045"/>
                </a:cubicBezTo>
                <a:cubicBezTo>
                  <a:pt x="444175" y="355930"/>
                  <a:pt x="455454" y="341888"/>
                  <a:pt x="461365" y="348161"/>
                </a:cubicBezTo>
                <a:cubicBezTo>
                  <a:pt x="472350" y="359758"/>
                  <a:pt x="445035" y="378964"/>
                  <a:pt x="433439" y="391919"/>
                </a:cubicBezTo>
                <a:cubicBezTo>
                  <a:pt x="426645" y="399506"/>
                  <a:pt x="419148" y="412868"/>
                  <a:pt x="409681" y="411124"/>
                </a:cubicBezTo>
                <a:cubicBezTo>
                  <a:pt x="406374" y="410513"/>
                  <a:pt x="405038" y="405530"/>
                  <a:pt x="405514" y="402133"/>
                </a:cubicBezTo>
                <a:cubicBezTo>
                  <a:pt x="406805" y="392938"/>
                  <a:pt x="412558" y="384920"/>
                  <a:pt x="419624" y="377695"/>
                </a:cubicBezTo>
                <a:lnTo>
                  <a:pt x="419624" y="377695"/>
                </a:lnTo>
                <a:close/>
                <a:moveTo>
                  <a:pt x="380419" y="451666"/>
                </a:moveTo>
                <a:cubicBezTo>
                  <a:pt x="380895" y="451167"/>
                  <a:pt x="381416" y="450692"/>
                  <a:pt x="381982" y="450284"/>
                </a:cubicBezTo>
                <a:cubicBezTo>
                  <a:pt x="386444" y="446955"/>
                  <a:pt x="393963" y="447249"/>
                  <a:pt x="397972" y="450443"/>
                </a:cubicBezTo>
                <a:cubicBezTo>
                  <a:pt x="402343" y="453908"/>
                  <a:pt x="404200" y="461608"/>
                  <a:pt x="401799" y="467066"/>
                </a:cubicBezTo>
                <a:cubicBezTo>
                  <a:pt x="398719" y="474065"/>
                  <a:pt x="389433" y="480248"/>
                  <a:pt x="382185" y="479274"/>
                </a:cubicBezTo>
                <a:cubicBezTo>
                  <a:pt x="378653" y="478799"/>
                  <a:pt x="376297" y="474631"/>
                  <a:pt x="375685" y="471121"/>
                </a:cubicBezTo>
                <a:cubicBezTo>
                  <a:pt x="374598" y="464870"/>
                  <a:pt x="375799" y="456490"/>
                  <a:pt x="380419" y="451666"/>
                </a:cubicBezTo>
                <a:lnTo>
                  <a:pt x="380419" y="451666"/>
                </a:lnTo>
                <a:close/>
                <a:moveTo>
                  <a:pt x="447233" y="386256"/>
                </a:moveTo>
                <a:cubicBezTo>
                  <a:pt x="453959" y="379507"/>
                  <a:pt x="461614" y="373075"/>
                  <a:pt x="467367" y="366960"/>
                </a:cubicBezTo>
                <a:cubicBezTo>
                  <a:pt x="473346" y="360641"/>
                  <a:pt x="480163" y="354730"/>
                  <a:pt x="487909" y="350924"/>
                </a:cubicBezTo>
                <a:cubicBezTo>
                  <a:pt x="495882" y="347029"/>
                  <a:pt x="504919" y="343722"/>
                  <a:pt x="513367" y="344606"/>
                </a:cubicBezTo>
                <a:cubicBezTo>
                  <a:pt x="517058" y="344991"/>
                  <a:pt x="522177" y="345987"/>
                  <a:pt x="523038" y="349566"/>
                </a:cubicBezTo>
                <a:cubicBezTo>
                  <a:pt x="526208" y="362679"/>
                  <a:pt x="510037" y="375272"/>
                  <a:pt x="500774" y="386234"/>
                </a:cubicBezTo>
                <a:cubicBezTo>
                  <a:pt x="487434" y="402042"/>
                  <a:pt x="473709" y="423287"/>
                  <a:pt x="453914" y="426911"/>
                </a:cubicBezTo>
                <a:cubicBezTo>
                  <a:pt x="445851" y="428383"/>
                  <a:pt x="434119" y="425507"/>
                  <a:pt x="432216" y="417828"/>
                </a:cubicBezTo>
                <a:cubicBezTo>
                  <a:pt x="429476" y="406685"/>
                  <a:pt x="437380" y="396131"/>
                  <a:pt x="447233" y="386256"/>
                </a:cubicBezTo>
                <a:lnTo>
                  <a:pt x="447233" y="386256"/>
                </a:lnTo>
                <a:close/>
                <a:moveTo>
                  <a:pt x="283460" y="555170"/>
                </a:moveTo>
                <a:cubicBezTo>
                  <a:pt x="288307" y="550255"/>
                  <a:pt x="294309" y="547062"/>
                  <a:pt x="301262" y="547922"/>
                </a:cubicBezTo>
                <a:cubicBezTo>
                  <a:pt x="336549" y="552180"/>
                  <a:pt x="285951" y="581080"/>
                  <a:pt x="299178" y="660825"/>
                </a:cubicBezTo>
                <a:cubicBezTo>
                  <a:pt x="300673" y="669908"/>
                  <a:pt x="277640" y="659263"/>
                  <a:pt x="273699" y="651132"/>
                </a:cubicBezTo>
                <a:cubicBezTo>
                  <a:pt x="261944" y="626921"/>
                  <a:pt x="264435" y="574467"/>
                  <a:pt x="283460" y="555170"/>
                </a:cubicBezTo>
                <a:lnTo>
                  <a:pt x="283460" y="555170"/>
                </a:lnTo>
                <a:close/>
                <a:moveTo>
                  <a:pt x="551303" y="313939"/>
                </a:moveTo>
                <a:cubicBezTo>
                  <a:pt x="561495" y="303566"/>
                  <a:pt x="583849" y="297383"/>
                  <a:pt x="598027" y="294099"/>
                </a:cubicBezTo>
                <a:cubicBezTo>
                  <a:pt x="623144" y="288278"/>
                  <a:pt x="671929" y="279717"/>
                  <a:pt x="672269" y="304971"/>
                </a:cubicBezTo>
                <a:cubicBezTo>
                  <a:pt x="672631" y="332557"/>
                  <a:pt x="619430" y="329091"/>
                  <a:pt x="591708" y="332466"/>
                </a:cubicBezTo>
                <a:cubicBezTo>
                  <a:pt x="576284" y="334323"/>
                  <a:pt x="548789" y="343043"/>
                  <a:pt x="546162" y="328118"/>
                </a:cubicBezTo>
                <a:cubicBezTo>
                  <a:pt x="545211" y="322704"/>
                  <a:pt x="547317" y="317994"/>
                  <a:pt x="551303" y="313939"/>
                </a:cubicBezTo>
                <a:lnTo>
                  <a:pt x="551303" y="313939"/>
                </a:lnTo>
                <a:close/>
                <a:moveTo>
                  <a:pt x="389365" y="497121"/>
                </a:moveTo>
                <a:cubicBezTo>
                  <a:pt x="390883" y="495604"/>
                  <a:pt x="392581" y="494290"/>
                  <a:pt x="394484" y="493271"/>
                </a:cubicBezTo>
                <a:cubicBezTo>
                  <a:pt x="399149" y="490757"/>
                  <a:pt x="406782" y="490259"/>
                  <a:pt x="409681" y="494222"/>
                </a:cubicBezTo>
                <a:cubicBezTo>
                  <a:pt x="418945" y="506815"/>
                  <a:pt x="405695" y="527267"/>
                  <a:pt x="399082" y="542668"/>
                </a:cubicBezTo>
                <a:cubicBezTo>
                  <a:pt x="395639" y="550686"/>
                  <a:pt x="392763" y="562802"/>
                  <a:pt x="384360" y="564592"/>
                </a:cubicBezTo>
                <a:cubicBezTo>
                  <a:pt x="378947" y="565747"/>
                  <a:pt x="373783" y="560084"/>
                  <a:pt x="371835" y="555170"/>
                </a:cubicBezTo>
                <a:cubicBezTo>
                  <a:pt x="367985" y="545499"/>
                  <a:pt x="372605" y="533314"/>
                  <a:pt x="376342" y="522964"/>
                </a:cubicBezTo>
                <a:cubicBezTo>
                  <a:pt x="379536" y="514176"/>
                  <a:pt x="382797" y="503690"/>
                  <a:pt x="389365" y="497121"/>
                </a:cubicBezTo>
                <a:lnTo>
                  <a:pt x="389365" y="497121"/>
                </a:lnTo>
                <a:close/>
                <a:moveTo>
                  <a:pt x="487819" y="445482"/>
                </a:moveTo>
                <a:cubicBezTo>
                  <a:pt x="487978" y="445324"/>
                  <a:pt x="488136" y="445165"/>
                  <a:pt x="488294" y="445007"/>
                </a:cubicBezTo>
                <a:cubicBezTo>
                  <a:pt x="491125" y="442312"/>
                  <a:pt x="495655" y="440545"/>
                  <a:pt x="499166" y="438914"/>
                </a:cubicBezTo>
                <a:cubicBezTo>
                  <a:pt x="504964" y="436242"/>
                  <a:pt x="513367" y="431033"/>
                  <a:pt x="517624" y="435155"/>
                </a:cubicBezTo>
                <a:cubicBezTo>
                  <a:pt x="521678" y="439096"/>
                  <a:pt x="518689" y="448269"/>
                  <a:pt x="514544" y="452821"/>
                </a:cubicBezTo>
                <a:cubicBezTo>
                  <a:pt x="509222" y="458664"/>
                  <a:pt x="499120" y="461427"/>
                  <a:pt x="492144" y="459004"/>
                </a:cubicBezTo>
                <a:cubicBezTo>
                  <a:pt x="488453" y="457713"/>
                  <a:pt x="484920" y="453342"/>
                  <a:pt x="485735" y="449356"/>
                </a:cubicBezTo>
                <a:cubicBezTo>
                  <a:pt x="486029" y="447883"/>
                  <a:pt x="486777" y="446615"/>
                  <a:pt x="487819" y="445482"/>
                </a:cubicBezTo>
                <a:lnTo>
                  <a:pt x="487819" y="445482"/>
                </a:lnTo>
                <a:close/>
                <a:moveTo>
                  <a:pt x="453959" y="500587"/>
                </a:moveTo>
                <a:cubicBezTo>
                  <a:pt x="454820" y="499771"/>
                  <a:pt x="455771" y="499069"/>
                  <a:pt x="456813" y="498526"/>
                </a:cubicBezTo>
                <a:cubicBezTo>
                  <a:pt x="461297" y="496147"/>
                  <a:pt x="467888" y="496963"/>
                  <a:pt x="471217" y="500247"/>
                </a:cubicBezTo>
                <a:cubicBezTo>
                  <a:pt x="476313" y="505298"/>
                  <a:pt x="476177" y="514901"/>
                  <a:pt x="474026" y="522239"/>
                </a:cubicBezTo>
                <a:cubicBezTo>
                  <a:pt x="471535" y="530777"/>
                  <a:pt x="465578" y="544480"/>
                  <a:pt x="457039" y="543483"/>
                </a:cubicBezTo>
                <a:cubicBezTo>
                  <a:pt x="446915" y="542283"/>
                  <a:pt x="446553" y="525183"/>
                  <a:pt x="447686" y="514878"/>
                </a:cubicBezTo>
                <a:cubicBezTo>
                  <a:pt x="448206" y="509941"/>
                  <a:pt x="450245" y="504143"/>
                  <a:pt x="453959" y="500587"/>
                </a:cubicBezTo>
                <a:lnTo>
                  <a:pt x="453959" y="500587"/>
                </a:lnTo>
                <a:close/>
                <a:moveTo>
                  <a:pt x="708325" y="264361"/>
                </a:moveTo>
                <a:cubicBezTo>
                  <a:pt x="714464" y="258337"/>
                  <a:pt x="729729" y="255845"/>
                  <a:pt x="738675" y="253649"/>
                </a:cubicBezTo>
                <a:cubicBezTo>
                  <a:pt x="784040" y="242438"/>
                  <a:pt x="846958" y="267396"/>
                  <a:pt x="893433" y="266513"/>
                </a:cubicBezTo>
                <a:cubicBezTo>
                  <a:pt x="879526" y="267601"/>
                  <a:pt x="865507" y="269140"/>
                  <a:pt x="852371" y="269118"/>
                </a:cubicBezTo>
                <a:cubicBezTo>
                  <a:pt x="772195" y="268982"/>
                  <a:pt x="714849" y="318854"/>
                  <a:pt x="705834" y="271700"/>
                </a:cubicBezTo>
                <a:cubicBezTo>
                  <a:pt x="705268" y="268756"/>
                  <a:pt x="706287" y="266355"/>
                  <a:pt x="708325" y="264361"/>
                </a:cubicBezTo>
                <a:lnTo>
                  <a:pt x="708325" y="264361"/>
                </a:lnTo>
                <a:close/>
                <a:moveTo>
                  <a:pt x="548743" y="428134"/>
                </a:moveTo>
                <a:cubicBezTo>
                  <a:pt x="552798" y="424125"/>
                  <a:pt x="557463" y="420569"/>
                  <a:pt x="561925" y="417444"/>
                </a:cubicBezTo>
                <a:cubicBezTo>
                  <a:pt x="574268" y="408814"/>
                  <a:pt x="589307" y="402858"/>
                  <a:pt x="603802" y="402110"/>
                </a:cubicBezTo>
                <a:cubicBezTo>
                  <a:pt x="609917" y="401794"/>
                  <a:pt x="619838" y="400910"/>
                  <a:pt x="621128" y="406776"/>
                </a:cubicBezTo>
                <a:cubicBezTo>
                  <a:pt x="624231" y="420909"/>
                  <a:pt x="601424" y="430829"/>
                  <a:pt x="589103" y="440024"/>
                </a:cubicBezTo>
                <a:cubicBezTo>
                  <a:pt x="575152" y="450443"/>
                  <a:pt x="558166" y="469785"/>
                  <a:pt x="543013" y="463919"/>
                </a:cubicBezTo>
                <a:cubicBezTo>
                  <a:pt x="537193" y="461654"/>
                  <a:pt x="536264" y="452187"/>
                  <a:pt x="537736" y="445800"/>
                </a:cubicBezTo>
                <a:cubicBezTo>
                  <a:pt x="539276" y="439186"/>
                  <a:pt x="543512" y="433298"/>
                  <a:pt x="548743" y="428134"/>
                </a:cubicBezTo>
                <a:lnTo>
                  <a:pt x="548743" y="428134"/>
                </a:lnTo>
                <a:close/>
                <a:moveTo>
                  <a:pt x="372515" y="604295"/>
                </a:moveTo>
                <a:cubicBezTo>
                  <a:pt x="372764" y="604023"/>
                  <a:pt x="373058" y="604113"/>
                  <a:pt x="373398" y="604589"/>
                </a:cubicBezTo>
                <a:cubicBezTo>
                  <a:pt x="398221" y="640442"/>
                  <a:pt x="379105" y="678899"/>
                  <a:pt x="387146" y="717674"/>
                </a:cubicBezTo>
                <a:cubicBezTo>
                  <a:pt x="396296" y="761861"/>
                  <a:pt x="394144" y="800794"/>
                  <a:pt x="410632" y="834835"/>
                </a:cubicBezTo>
                <a:cubicBezTo>
                  <a:pt x="398538" y="817418"/>
                  <a:pt x="386421" y="799707"/>
                  <a:pt x="380600" y="781181"/>
                </a:cubicBezTo>
                <a:cubicBezTo>
                  <a:pt x="366037" y="734728"/>
                  <a:pt x="369684" y="752122"/>
                  <a:pt x="374553" y="702114"/>
                </a:cubicBezTo>
                <a:cubicBezTo>
                  <a:pt x="375459" y="692760"/>
                  <a:pt x="368846" y="608303"/>
                  <a:pt x="372515" y="604295"/>
                </a:cubicBezTo>
                <a:lnTo>
                  <a:pt x="372515" y="604295"/>
                </a:lnTo>
                <a:close/>
                <a:moveTo>
                  <a:pt x="481953" y="503848"/>
                </a:moveTo>
                <a:cubicBezTo>
                  <a:pt x="482338" y="503463"/>
                  <a:pt x="482791" y="503123"/>
                  <a:pt x="483289" y="502829"/>
                </a:cubicBezTo>
                <a:cubicBezTo>
                  <a:pt x="487819" y="499998"/>
                  <a:pt x="493911" y="506158"/>
                  <a:pt x="495905" y="510733"/>
                </a:cubicBezTo>
                <a:cubicBezTo>
                  <a:pt x="499256" y="518479"/>
                  <a:pt x="500026" y="533631"/>
                  <a:pt x="491646" y="536824"/>
                </a:cubicBezTo>
                <a:cubicBezTo>
                  <a:pt x="488181" y="538138"/>
                  <a:pt x="485735" y="532702"/>
                  <a:pt x="484354" y="529486"/>
                </a:cubicBezTo>
                <a:cubicBezTo>
                  <a:pt x="481160" y="522012"/>
                  <a:pt x="476087" y="509420"/>
                  <a:pt x="481953" y="503848"/>
                </a:cubicBezTo>
                <a:lnTo>
                  <a:pt x="481953" y="503848"/>
                </a:lnTo>
                <a:close/>
                <a:moveTo>
                  <a:pt x="461275" y="573538"/>
                </a:moveTo>
                <a:cubicBezTo>
                  <a:pt x="462928" y="571794"/>
                  <a:pt x="464898" y="570458"/>
                  <a:pt x="467254" y="569755"/>
                </a:cubicBezTo>
                <a:cubicBezTo>
                  <a:pt x="471195" y="568578"/>
                  <a:pt x="474728" y="573039"/>
                  <a:pt x="476879" y="576256"/>
                </a:cubicBezTo>
                <a:cubicBezTo>
                  <a:pt x="485146" y="588645"/>
                  <a:pt x="485463" y="605518"/>
                  <a:pt x="486279" y="620874"/>
                </a:cubicBezTo>
                <a:cubicBezTo>
                  <a:pt x="487253" y="639581"/>
                  <a:pt x="497920" y="668458"/>
                  <a:pt x="480639" y="677495"/>
                </a:cubicBezTo>
                <a:cubicBezTo>
                  <a:pt x="470221" y="682953"/>
                  <a:pt x="458512" y="669093"/>
                  <a:pt x="453257" y="659490"/>
                </a:cubicBezTo>
                <a:cubicBezTo>
                  <a:pt x="444039" y="642661"/>
                  <a:pt x="446779" y="619809"/>
                  <a:pt x="451400" y="600104"/>
                </a:cubicBezTo>
                <a:cubicBezTo>
                  <a:pt x="453393" y="591566"/>
                  <a:pt x="455363" y="579811"/>
                  <a:pt x="461275" y="573538"/>
                </a:cubicBezTo>
                <a:lnTo>
                  <a:pt x="461275" y="573538"/>
                </a:lnTo>
                <a:close/>
                <a:moveTo>
                  <a:pt x="559479" y="495015"/>
                </a:moveTo>
                <a:cubicBezTo>
                  <a:pt x="562673" y="491935"/>
                  <a:pt x="567791" y="489738"/>
                  <a:pt x="571596" y="489534"/>
                </a:cubicBezTo>
                <a:cubicBezTo>
                  <a:pt x="576330" y="489262"/>
                  <a:pt x="583079" y="492728"/>
                  <a:pt x="582671" y="497484"/>
                </a:cubicBezTo>
                <a:cubicBezTo>
                  <a:pt x="582263" y="502285"/>
                  <a:pt x="574880" y="504845"/>
                  <a:pt x="570101" y="505592"/>
                </a:cubicBezTo>
                <a:cubicBezTo>
                  <a:pt x="565277" y="506339"/>
                  <a:pt x="557191" y="506271"/>
                  <a:pt x="556557" y="501538"/>
                </a:cubicBezTo>
                <a:cubicBezTo>
                  <a:pt x="556286" y="499454"/>
                  <a:pt x="557237" y="497439"/>
                  <a:pt x="558867" y="495649"/>
                </a:cubicBezTo>
                <a:cubicBezTo>
                  <a:pt x="559049" y="495445"/>
                  <a:pt x="559253" y="495219"/>
                  <a:pt x="559479" y="495015"/>
                </a:cubicBezTo>
                <a:lnTo>
                  <a:pt x="559479" y="495015"/>
                </a:lnTo>
                <a:close/>
                <a:moveTo>
                  <a:pt x="617187" y="483645"/>
                </a:moveTo>
                <a:cubicBezTo>
                  <a:pt x="617346" y="483487"/>
                  <a:pt x="617482" y="483351"/>
                  <a:pt x="617641" y="483193"/>
                </a:cubicBezTo>
                <a:cubicBezTo>
                  <a:pt x="628218" y="473114"/>
                  <a:pt x="644660" y="472638"/>
                  <a:pt x="658634" y="470170"/>
                </a:cubicBezTo>
                <a:cubicBezTo>
                  <a:pt x="666766" y="468742"/>
                  <a:pt x="680649" y="461699"/>
                  <a:pt x="683095" y="469241"/>
                </a:cubicBezTo>
                <a:cubicBezTo>
                  <a:pt x="685699" y="477258"/>
                  <a:pt x="670366" y="482581"/>
                  <a:pt x="662462" y="486816"/>
                </a:cubicBezTo>
                <a:cubicBezTo>
                  <a:pt x="651704" y="492569"/>
                  <a:pt x="639451" y="496555"/>
                  <a:pt x="627697" y="496532"/>
                </a:cubicBezTo>
                <a:cubicBezTo>
                  <a:pt x="622872" y="496510"/>
                  <a:pt x="616123" y="496714"/>
                  <a:pt x="614153" y="492478"/>
                </a:cubicBezTo>
                <a:cubicBezTo>
                  <a:pt x="612930" y="489828"/>
                  <a:pt x="614923" y="486001"/>
                  <a:pt x="617187" y="483645"/>
                </a:cubicBezTo>
                <a:lnTo>
                  <a:pt x="617187" y="483645"/>
                </a:lnTo>
                <a:close/>
                <a:moveTo>
                  <a:pt x="671861" y="499024"/>
                </a:moveTo>
                <a:cubicBezTo>
                  <a:pt x="682823" y="488016"/>
                  <a:pt x="697885" y="480724"/>
                  <a:pt x="712470" y="476489"/>
                </a:cubicBezTo>
                <a:cubicBezTo>
                  <a:pt x="726195" y="472502"/>
                  <a:pt x="744563" y="466568"/>
                  <a:pt x="754461" y="475628"/>
                </a:cubicBezTo>
                <a:cubicBezTo>
                  <a:pt x="761324" y="481924"/>
                  <a:pt x="760871" y="495627"/>
                  <a:pt x="756205" y="504527"/>
                </a:cubicBezTo>
                <a:cubicBezTo>
                  <a:pt x="749297" y="517732"/>
                  <a:pt x="732515" y="524368"/>
                  <a:pt x="718495" y="528852"/>
                </a:cubicBezTo>
                <a:cubicBezTo>
                  <a:pt x="698655" y="535216"/>
                  <a:pt x="668396" y="547356"/>
                  <a:pt x="657366" y="531185"/>
                </a:cubicBezTo>
                <a:cubicBezTo>
                  <a:pt x="651953" y="523258"/>
                  <a:pt x="661851" y="510462"/>
                  <a:pt x="668600" y="502557"/>
                </a:cubicBezTo>
                <a:cubicBezTo>
                  <a:pt x="669642" y="501357"/>
                  <a:pt x="670729" y="500179"/>
                  <a:pt x="671861" y="499024"/>
                </a:cubicBezTo>
                <a:lnTo>
                  <a:pt x="671861" y="499024"/>
                </a:lnTo>
                <a:close/>
                <a:moveTo>
                  <a:pt x="573317" y="605948"/>
                </a:moveTo>
                <a:cubicBezTo>
                  <a:pt x="574631" y="604702"/>
                  <a:pt x="576103" y="603683"/>
                  <a:pt x="577847" y="602890"/>
                </a:cubicBezTo>
                <a:cubicBezTo>
                  <a:pt x="589171" y="597704"/>
                  <a:pt x="601990" y="609368"/>
                  <a:pt x="609170" y="618450"/>
                </a:cubicBezTo>
                <a:cubicBezTo>
                  <a:pt x="633721" y="649501"/>
                  <a:pt x="654309" y="697358"/>
                  <a:pt x="637345" y="736291"/>
                </a:cubicBezTo>
                <a:cubicBezTo>
                  <a:pt x="632453" y="747502"/>
                  <a:pt x="617641" y="757059"/>
                  <a:pt x="605954" y="755791"/>
                </a:cubicBezTo>
                <a:cubicBezTo>
                  <a:pt x="589647" y="754048"/>
                  <a:pt x="580723" y="734977"/>
                  <a:pt x="574020" y="720437"/>
                </a:cubicBezTo>
                <a:cubicBezTo>
                  <a:pt x="563760" y="698173"/>
                  <a:pt x="561291" y="671516"/>
                  <a:pt x="563669" y="646127"/>
                </a:cubicBezTo>
                <a:cubicBezTo>
                  <a:pt x="564892" y="633126"/>
                  <a:pt x="564190" y="614623"/>
                  <a:pt x="573317" y="605948"/>
                </a:cubicBezTo>
                <a:lnTo>
                  <a:pt x="573317" y="605948"/>
                </a:lnTo>
                <a:close/>
                <a:moveTo>
                  <a:pt x="653584" y="550550"/>
                </a:moveTo>
                <a:cubicBezTo>
                  <a:pt x="663594" y="540086"/>
                  <a:pt x="690728" y="538659"/>
                  <a:pt x="694578" y="551116"/>
                </a:cubicBezTo>
                <a:cubicBezTo>
                  <a:pt x="698338" y="563255"/>
                  <a:pt x="675530" y="579042"/>
                  <a:pt x="662915" y="576731"/>
                </a:cubicBezTo>
                <a:cubicBezTo>
                  <a:pt x="654105" y="575123"/>
                  <a:pt x="646676" y="560719"/>
                  <a:pt x="651817" y="552769"/>
                </a:cubicBezTo>
                <a:cubicBezTo>
                  <a:pt x="652315" y="551999"/>
                  <a:pt x="652927" y="551252"/>
                  <a:pt x="653584" y="550550"/>
                </a:cubicBezTo>
                <a:lnTo>
                  <a:pt x="653584" y="550550"/>
                </a:lnTo>
                <a:close/>
                <a:moveTo>
                  <a:pt x="639338" y="616819"/>
                </a:moveTo>
                <a:cubicBezTo>
                  <a:pt x="640357" y="615778"/>
                  <a:pt x="641535" y="614871"/>
                  <a:pt x="642916" y="614102"/>
                </a:cubicBezTo>
                <a:cubicBezTo>
                  <a:pt x="653539" y="608235"/>
                  <a:pt x="666992" y="622209"/>
                  <a:pt x="671046" y="632832"/>
                </a:cubicBezTo>
                <a:cubicBezTo>
                  <a:pt x="677116" y="648776"/>
                  <a:pt x="665882" y="678786"/>
                  <a:pt x="659495" y="685127"/>
                </a:cubicBezTo>
                <a:cubicBezTo>
                  <a:pt x="653108" y="691469"/>
                  <a:pt x="643777" y="672308"/>
                  <a:pt x="640674" y="662977"/>
                </a:cubicBezTo>
                <a:cubicBezTo>
                  <a:pt x="636145" y="649342"/>
                  <a:pt x="629554" y="626966"/>
                  <a:pt x="639338" y="616819"/>
                </a:cubicBezTo>
                <a:lnTo>
                  <a:pt x="639338" y="616819"/>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12" name="Google Shape;312;p12"/>
          <p:cNvSpPr txBox="1">
            <a:spLocks noGrp="1"/>
          </p:cNvSpPr>
          <p:nvPr>
            <p:ph type="subTitle" idx="1"/>
          </p:nvPr>
        </p:nvSpPr>
        <p:spPr>
          <a:xfrm>
            <a:off x="1189052" y="4020675"/>
            <a:ext cx="26589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100"/>
              <a:buNone/>
              <a:defRPr sz="2100" b="1"/>
            </a:lvl1pPr>
            <a:lvl2pPr lvl="1" rtl="0">
              <a:spcBef>
                <a:spcPts val="2100"/>
              </a:spcBef>
              <a:spcAft>
                <a:spcPts val="0"/>
              </a:spcAft>
              <a:buSzPts val="2100"/>
              <a:buNone/>
              <a:defRPr sz="2100" b="1"/>
            </a:lvl2pPr>
            <a:lvl3pPr lvl="2" rtl="0">
              <a:spcBef>
                <a:spcPts val="2100"/>
              </a:spcBef>
              <a:spcAft>
                <a:spcPts val="0"/>
              </a:spcAft>
              <a:buSzPts val="2100"/>
              <a:buNone/>
              <a:defRPr sz="2100" b="1"/>
            </a:lvl3pPr>
            <a:lvl4pPr lvl="3" rtl="0">
              <a:spcBef>
                <a:spcPts val="2100"/>
              </a:spcBef>
              <a:spcAft>
                <a:spcPts val="0"/>
              </a:spcAft>
              <a:buSzPts val="2100"/>
              <a:buNone/>
              <a:defRPr sz="2100" b="1"/>
            </a:lvl4pPr>
            <a:lvl5pPr lvl="4" rtl="0">
              <a:spcBef>
                <a:spcPts val="2100"/>
              </a:spcBef>
              <a:spcAft>
                <a:spcPts val="0"/>
              </a:spcAft>
              <a:buSzPts val="2100"/>
              <a:buNone/>
              <a:defRPr sz="2100" b="1"/>
            </a:lvl5pPr>
            <a:lvl6pPr lvl="5" rtl="0">
              <a:spcBef>
                <a:spcPts val="2100"/>
              </a:spcBef>
              <a:spcAft>
                <a:spcPts val="0"/>
              </a:spcAft>
              <a:buSzPts val="2100"/>
              <a:buNone/>
              <a:defRPr sz="2100" b="1"/>
            </a:lvl6pPr>
            <a:lvl7pPr lvl="6" rtl="0">
              <a:spcBef>
                <a:spcPts val="2100"/>
              </a:spcBef>
              <a:spcAft>
                <a:spcPts val="0"/>
              </a:spcAft>
              <a:buSzPts val="2100"/>
              <a:buNone/>
              <a:defRPr sz="2100" b="1"/>
            </a:lvl7pPr>
            <a:lvl8pPr lvl="7" rtl="0">
              <a:spcBef>
                <a:spcPts val="2100"/>
              </a:spcBef>
              <a:spcAft>
                <a:spcPts val="0"/>
              </a:spcAft>
              <a:buSzPts val="2100"/>
              <a:buNone/>
              <a:defRPr sz="2100" b="1"/>
            </a:lvl8pPr>
            <a:lvl9pPr lvl="8" rtl="0">
              <a:spcBef>
                <a:spcPts val="2100"/>
              </a:spcBef>
              <a:spcAft>
                <a:spcPts val="2100"/>
              </a:spcAft>
              <a:buSzPts val="2100"/>
              <a:buNone/>
              <a:defRPr sz="2100" b="1"/>
            </a:lvl9pPr>
          </a:lstStyle>
          <a:p>
            <a:endParaRPr/>
          </a:p>
        </p:txBody>
      </p:sp>
      <p:sp>
        <p:nvSpPr>
          <p:cNvPr id="313" name="Google Shape;313;p12"/>
          <p:cNvSpPr txBox="1">
            <a:spLocks noGrp="1"/>
          </p:cNvSpPr>
          <p:nvPr>
            <p:ph type="subTitle" idx="2"/>
          </p:nvPr>
        </p:nvSpPr>
        <p:spPr>
          <a:xfrm>
            <a:off x="4713302" y="4020675"/>
            <a:ext cx="26589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100"/>
              <a:buNone/>
              <a:defRPr sz="2100" b="1"/>
            </a:lvl1pPr>
            <a:lvl2pPr lvl="1" rtl="0">
              <a:spcBef>
                <a:spcPts val="2100"/>
              </a:spcBef>
              <a:spcAft>
                <a:spcPts val="0"/>
              </a:spcAft>
              <a:buSzPts val="2100"/>
              <a:buNone/>
              <a:defRPr sz="2100" b="1"/>
            </a:lvl2pPr>
            <a:lvl3pPr lvl="2" rtl="0">
              <a:spcBef>
                <a:spcPts val="2100"/>
              </a:spcBef>
              <a:spcAft>
                <a:spcPts val="0"/>
              </a:spcAft>
              <a:buSzPts val="2100"/>
              <a:buNone/>
              <a:defRPr sz="2100" b="1"/>
            </a:lvl3pPr>
            <a:lvl4pPr lvl="3" rtl="0">
              <a:spcBef>
                <a:spcPts val="2100"/>
              </a:spcBef>
              <a:spcAft>
                <a:spcPts val="0"/>
              </a:spcAft>
              <a:buSzPts val="2100"/>
              <a:buNone/>
              <a:defRPr sz="2100" b="1"/>
            </a:lvl4pPr>
            <a:lvl5pPr lvl="4" rtl="0">
              <a:spcBef>
                <a:spcPts val="2100"/>
              </a:spcBef>
              <a:spcAft>
                <a:spcPts val="0"/>
              </a:spcAft>
              <a:buSzPts val="2100"/>
              <a:buNone/>
              <a:defRPr sz="2100" b="1"/>
            </a:lvl5pPr>
            <a:lvl6pPr lvl="5" rtl="0">
              <a:spcBef>
                <a:spcPts val="2100"/>
              </a:spcBef>
              <a:spcAft>
                <a:spcPts val="0"/>
              </a:spcAft>
              <a:buSzPts val="2100"/>
              <a:buNone/>
              <a:defRPr sz="2100" b="1"/>
            </a:lvl6pPr>
            <a:lvl7pPr lvl="6" rtl="0">
              <a:spcBef>
                <a:spcPts val="2100"/>
              </a:spcBef>
              <a:spcAft>
                <a:spcPts val="0"/>
              </a:spcAft>
              <a:buSzPts val="2100"/>
              <a:buNone/>
              <a:defRPr sz="2100" b="1"/>
            </a:lvl7pPr>
            <a:lvl8pPr lvl="7" rtl="0">
              <a:spcBef>
                <a:spcPts val="2100"/>
              </a:spcBef>
              <a:spcAft>
                <a:spcPts val="0"/>
              </a:spcAft>
              <a:buSzPts val="2100"/>
              <a:buNone/>
              <a:defRPr sz="2100" b="1"/>
            </a:lvl8pPr>
            <a:lvl9pPr lvl="8" rtl="0">
              <a:spcBef>
                <a:spcPts val="2100"/>
              </a:spcBef>
              <a:spcAft>
                <a:spcPts val="2100"/>
              </a:spcAft>
              <a:buSzPts val="2100"/>
              <a:buNone/>
              <a:defRPr sz="2100" b="1"/>
            </a:lvl9pPr>
          </a:lstStyle>
          <a:p>
            <a:endParaRPr/>
          </a:p>
        </p:txBody>
      </p:sp>
      <p:sp>
        <p:nvSpPr>
          <p:cNvPr id="314" name="Google Shape;314;p12"/>
          <p:cNvSpPr txBox="1">
            <a:spLocks noGrp="1"/>
          </p:cNvSpPr>
          <p:nvPr>
            <p:ph type="subTitle" idx="3"/>
          </p:nvPr>
        </p:nvSpPr>
        <p:spPr>
          <a:xfrm>
            <a:off x="8237552" y="4020675"/>
            <a:ext cx="26586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100"/>
              <a:buNone/>
              <a:defRPr sz="2100" b="1"/>
            </a:lvl1pPr>
            <a:lvl2pPr lvl="1" rtl="0">
              <a:spcBef>
                <a:spcPts val="2100"/>
              </a:spcBef>
              <a:spcAft>
                <a:spcPts val="0"/>
              </a:spcAft>
              <a:buSzPts val="2100"/>
              <a:buNone/>
              <a:defRPr sz="2100" b="1"/>
            </a:lvl2pPr>
            <a:lvl3pPr lvl="2" rtl="0">
              <a:spcBef>
                <a:spcPts val="2100"/>
              </a:spcBef>
              <a:spcAft>
                <a:spcPts val="0"/>
              </a:spcAft>
              <a:buSzPts val="2100"/>
              <a:buNone/>
              <a:defRPr sz="2100" b="1"/>
            </a:lvl3pPr>
            <a:lvl4pPr lvl="3" rtl="0">
              <a:spcBef>
                <a:spcPts val="2100"/>
              </a:spcBef>
              <a:spcAft>
                <a:spcPts val="0"/>
              </a:spcAft>
              <a:buSzPts val="2100"/>
              <a:buNone/>
              <a:defRPr sz="2100" b="1"/>
            </a:lvl4pPr>
            <a:lvl5pPr lvl="4" rtl="0">
              <a:spcBef>
                <a:spcPts val="2100"/>
              </a:spcBef>
              <a:spcAft>
                <a:spcPts val="0"/>
              </a:spcAft>
              <a:buSzPts val="2100"/>
              <a:buNone/>
              <a:defRPr sz="2100" b="1"/>
            </a:lvl5pPr>
            <a:lvl6pPr lvl="5" rtl="0">
              <a:spcBef>
                <a:spcPts val="2100"/>
              </a:spcBef>
              <a:spcAft>
                <a:spcPts val="0"/>
              </a:spcAft>
              <a:buSzPts val="2100"/>
              <a:buNone/>
              <a:defRPr sz="2100" b="1"/>
            </a:lvl6pPr>
            <a:lvl7pPr lvl="6" rtl="0">
              <a:spcBef>
                <a:spcPts val="2100"/>
              </a:spcBef>
              <a:spcAft>
                <a:spcPts val="0"/>
              </a:spcAft>
              <a:buSzPts val="2100"/>
              <a:buNone/>
              <a:defRPr sz="2100" b="1"/>
            </a:lvl7pPr>
            <a:lvl8pPr lvl="7" rtl="0">
              <a:spcBef>
                <a:spcPts val="2100"/>
              </a:spcBef>
              <a:spcAft>
                <a:spcPts val="0"/>
              </a:spcAft>
              <a:buSzPts val="2100"/>
              <a:buNone/>
              <a:defRPr sz="2100" b="1"/>
            </a:lvl8pPr>
            <a:lvl9pPr lvl="8" rtl="0">
              <a:spcBef>
                <a:spcPts val="2100"/>
              </a:spcBef>
              <a:spcAft>
                <a:spcPts val="2100"/>
              </a:spcAft>
              <a:buSzPts val="2100"/>
              <a:buNone/>
              <a:defRPr sz="2100" b="1"/>
            </a:lvl9pPr>
          </a:lstStyle>
          <a:p>
            <a:endParaRPr/>
          </a:p>
        </p:txBody>
      </p:sp>
      <p:sp>
        <p:nvSpPr>
          <p:cNvPr id="315" name="Google Shape;315;p12"/>
          <p:cNvSpPr txBox="1">
            <a:spLocks noGrp="1"/>
          </p:cNvSpPr>
          <p:nvPr>
            <p:ph type="title"/>
          </p:nvPr>
        </p:nvSpPr>
        <p:spPr>
          <a:xfrm>
            <a:off x="1189050" y="669575"/>
            <a:ext cx="9707400" cy="763500"/>
          </a:xfrm>
          <a:prstGeom prst="rect">
            <a:avLst/>
          </a:prstGeom>
        </p:spPr>
        <p:txBody>
          <a:bodyPr spcFirstLastPara="1" wrap="square" lIns="121900" tIns="121900" rIns="121900" bIns="121900" anchor="t" anchorCtr="0">
            <a:noAutofit/>
          </a:bodyPr>
          <a:lstStyle>
            <a:lvl1pPr marL="0" marR="0" lvl="0" indent="0" algn="ctr" rtl="0">
              <a:lnSpc>
                <a:spcPct val="100000"/>
              </a:lnSpc>
              <a:spcBef>
                <a:spcPts val="0"/>
              </a:spcBef>
              <a:spcAft>
                <a:spcPts val="0"/>
              </a:spcAft>
              <a:buClr>
                <a:schemeClr val="dk1"/>
              </a:buClr>
              <a:buSzPts val="4000"/>
              <a:buFont typeface="Aldrich"/>
              <a:buNone/>
              <a:defRPr/>
            </a:lvl1pPr>
            <a:lvl2pPr lvl="1"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316" name="Google Shape;316;p12"/>
          <p:cNvSpPr txBox="1">
            <a:spLocks noGrp="1"/>
          </p:cNvSpPr>
          <p:nvPr>
            <p:ph type="body" idx="4"/>
          </p:nvPr>
        </p:nvSpPr>
        <p:spPr>
          <a:xfrm>
            <a:off x="1189050" y="4458625"/>
            <a:ext cx="2658900" cy="925200"/>
          </a:xfrm>
          <a:prstGeom prst="rect">
            <a:avLst/>
          </a:prstGeom>
        </p:spPr>
        <p:txBody>
          <a:bodyPr spcFirstLastPara="1" wrap="square" lIns="121900" tIns="121900" rIns="121900" bIns="121900" anchor="t" anchorCtr="0">
            <a:noAutofit/>
          </a:bodyPr>
          <a:lstStyle>
            <a:lvl1pPr marL="457200" lvl="0" indent="-336550" rtl="0">
              <a:spcBef>
                <a:spcPts val="0"/>
              </a:spcBef>
              <a:spcAft>
                <a:spcPts val="0"/>
              </a:spcAft>
              <a:buSzPts val="1700"/>
              <a:buChar char="●"/>
              <a:defRPr sz="1700"/>
            </a:lvl1pPr>
            <a:lvl2pPr marL="914400" lvl="1" indent="-336550" rtl="0">
              <a:spcBef>
                <a:spcPts val="2100"/>
              </a:spcBef>
              <a:spcAft>
                <a:spcPts val="0"/>
              </a:spcAft>
              <a:buSzPts val="1700"/>
              <a:buChar char="○"/>
              <a:defRPr sz="1700"/>
            </a:lvl2pPr>
            <a:lvl3pPr marL="1371600" lvl="2" indent="-336550" rtl="0">
              <a:spcBef>
                <a:spcPts val="2100"/>
              </a:spcBef>
              <a:spcAft>
                <a:spcPts val="0"/>
              </a:spcAft>
              <a:buSzPts val="1700"/>
              <a:buChar char="■"/>
              <a:defRPr sz="1700"/>
            </a:lvl3pPr>
            <a:lvl4pPr marL="1828800" lvl="3" indent="-336550" rtl="0">
              <a:spcBef>
                <a:spcPts val="2100"/>
              </a:spcBef>
              <a:spcAft>
                <a:spcPts val="0"/>
              </a:spcAft>
              <a:buSzPts val="1700"/>
              <a:buChar char="●"/>
              <a:defRPr sz="1700"/>
            </a:lvl4pPr>
            <a:lvl5pPr marL="2286000" lvl="4" indent="-336550" rtl="0">
              <a:spcBef>
                <a:spcPts val="2100"/>
              </a:spcBef>
              <a:spcAft>
                <a:spcPts val="0"/>
              </a:spcAft>
              <a:buSzPts val="1700"/>
              <a:buChar char="○"/>
              <a:defRPr sz="1700"/>
            </a:lvl5pPr>
            <a:lvl6pPr marL="2743200" lvl="5" indent="-336550" rtl="0">
              <a:spcBef>
                <a:spcPts val="2100"/>
              </a:spcBef>
              <a:spcAft>
                <a:spcPts val="0"/>
              </a:spcAft>
              <a:buSzPts val="1700"/>
              <a:buChar char="■"/>
              <a:defRPr sz="1700"/>
            </a:lvl6pPr>
            <a:lvl7pPr marL="3200400" lvl="6" indent="-336550" rtl="0">
              <a:spcBef>
                <a:spcPts val="2100"/>
              </a:spcBef>
              <a:spcAft>
                <a:spcPts val="0"/>
              </a:spcAft>
              <a:buSzPts val="1700"/>
              <a:buChar char="●"/>
              <a:defRPr sz="1700"/>
            </a:lvl7pPr>
            <a:lvl8pPr marL="3657600" lvl="7" indent="-336550" rtl="0">
              <a:spcBef>
                <a:spcPts val="2100"/>
              </a:spcBef>
              <a:spcAft>
                <a:spcPts val="0"/>
              </a:spcAft>
              <a:buSzPts val="1700"/>
              <a:buChar char="○"/>
              <a:defRPr sz="1700"/>
            </a:lvl8pPr>
            <a:lvl9pPr marL="4114800" lvl="8" indent="-336550" rtl="0">
              <a:spcBef>
                <a:spcPts val="2100"/>
              </a:spcBef>
              <a:spcAft>
                <a:spcPts val="2100"/>
              </a:spcAft>
              <a:buSzPts val="1700"/>
              <a:buChar char="■"/>
              <a:defRPr sz="1700"/>
            </a:lvl9pPr>
          </a:lstStyle>
          <a:p>
            <a:endParaRPr/>
          </a:p>
        </p:txBody>
      </p:sp>
      <p:sp>
        <p:nvSpPr>
          <p:cNvPr id="317" name="Google Shape;317;p12"/>
          <p:cNvSpPr txBox="1">
            <a:spLocks noGrp="1"/>
          </p:cNvSpPr>
          <p:nvPr>
            <p:ph type="body" idx="5"/>
          </p:nvPr>
        </p:nvSpPr>
        <p:spPr>
          <a:xfrm>
            <a:off x="4713300" y="4447196"/>
            <a:ext cx="2658900" cy="923400"/>
          </a:xfrm>
          <a:prstGeom prst="rect">
            <a:avLst/>
          </a:prstGeom>
        </p:spPr>
        <p:txBody>
          <a:bodyPr spcFirstLastPara="1" wrap="square" lIns="121900" tIns="121900" rIns="121900" bIns="121900" anchor="t" anchorCtr="0">
            <a:noAutofit/>
          </a:bodyPr>
          <a:lstStyle>
            <a:lvl1pPr marL="457200" lvl="0" indent="-336550" rtl="0">
              <a:spcBef>
                <a:spcPts val="0"/>
              </a:spcBef>
              <a:spcAft>
                <a:spcPts val="0"/>
              </a:spcAft>
              <a:buSzPts val="1700"/>
              <a:buChar char="●"/>
              <a:defRPr sz="1700"/>
            </a:lvl1pPr>
            <a:lvl2pPr marL="914400" lvl="1" indent="-336550" rtl="0">
              <a:spcBef>
                <a:spcPts val="2100"/>
              </a:spcBef>
              <a:spcAft>
                <a:spcPts val="0"/>
              </a:spcAft>
              <a:buSzPts val="1700"/>
              <a:buChar char="○"/>
              <a:defRPr sz="1700"/>
            </a:lvl2pPr>
            <a:lvl3pPr marL="1371600" lvl="2" indent="-336550" rtl="0">
              <a:spcBef>
                <a:spcPts val="2100"/>
              </a:spcBef>
              <a:spcAft>
                <a:spcPts val="0"/>
              </a:spcAft>
              <a:buSzPts val="1700"/>
              <a:buChar char="■"/>
              <a:defRPr sz="1700"/>
            </a:lvl3pPr>
            <a:lvl4pPr marL="1828800" lvl="3" indent="-336550" rtl="0">
              <a:spcBef>
                <a:spcPts val="2100"/>
              </a:spcBef>
              <a:spcAft>
                <a:spcPts val="0"/>
              </a:spcAft>
              <a:buSzPts val="1700"/>
              <a:buChar char="●"/>
              <a:defRPr sz="1700"/>
            </a:lvl4pPr>
            <a:lvl5pPr marL="2286000" lvl="4" indent="-336550" rtl="0">
              <a:spcBef>
                <a:spcPts val="2100"/>
              </a:spcBef>
              <a:spcAft>
                <a:spcPts val="0"/>
              </a:spcAft>
              <a:buSzPts val="1700"/>
              <a:buChar char="○"/>
              <a:defRPr sz="1700"/>
            </a:lvl5pPr>
            <a:lvl6pPr marL="2743200" lvl="5" indent="-336550" rtl="0">
              <a:spcBef>
                <a:spcPts val="2100"/>
              </a:spcBef>
              <a:spcAft>
                <a:spcPts val="0"/>
              </a:spcAft>
              <a:buSzPts val="1700"/>
              <a:buChar char="■"/>
              <a:defRPr sz="1700"/>
            </a:lvl6pPr>
            <a:lvl7pPr marL="3200400" lvl="6" indent="-336550" rtl="0">
              <a:spcBef>
                <a:spcPts val="2100"/>
              </a:spcBef>
              <a:spcAft>
                <a:spcPts val="0"/>
              </a:spcAft>
              <a:buSzPts val="1700"/>
              <a:buChar char="●"/>
              <a:defRPr sz="1700"/>
            </a:lvl7pPr>
            <a:lvl8pPr marL="3657600" lvl="7" indent="-336550" rtl="0">
              <a:spcBef>
                <a:spcPts val="2100"/>
              </a:spcBef>
              <a:spcAft>
                <a:spcPts val="0"/>
              </a:spcAft>
              <a:buSzPts val="1700"/>
              <a:buChar char="○"/>
              <a:defRPr sz="1700"/>
            </a:lvl8pPr>
            <a:lvl9pPr marL="4114800" lvl="8" indent="-336550" rtl="0">
              <a:spcBef>
                <a:spcPts val="2100"/>
              </a:spcBef>
              <a:spcAft>
                <a:spcPts val="2100"/>
              </a:spcAft>
              <a:buSzPts val="1700"/>
              <a:buChar char="■"/>
              <a:defRPr sz="1700"/>
            </a:lvl9pPr>
          </a:lstStyle>
          <a:p>
            <a:endParaRPr/>
          </a:p>
        </p:txBody>
      </p:sp>
      <p:sp>
        <p:nvSpPr>
          <p:cNvPr id="318" name="Google Shape;318;p12"/>
          <p:cNvSpPr txBox="1">
            <a:spLocks noGrp="1"/>
          </p:cNvSpPr>
          <p:nvPr>
            <p:ph type="body" idx="6"/>
          </p:nvPr>
        </p:nvSpPr>
        <p:spPr>
          <a:xfrm>
            <a:off x="8237550" y="4433967"/>
            <a:ext cx="2658900" cy="923400"/>
          </a:xfrm>
          <a:prstGeom prst="rect">
            <a:avLst/>
          </a:prstGeom>
        </p:spPr>
        <p:txBody>
          <a:bodyPr spcFirstLastPara="1" wrap="square" lIns="121900" tIns="121900" rIns="121900" bIns="121900" anchor="t" anchorCtr="0">
            <a:noAutofit/>
          </a:bodyPr>
          <a:lstStyle>
            <a:lvl1pPr marL="457200" lvl="0" indent="-336550" rtl="0">
              <a:spcBef>
                <a:spcPts val="0"/>
              </a:spcBef>
              <a:spcAft>
                <a:spcPts val="0"/>
              </a:spcAft>
              <a:buSzPts val="1700"/>
              <a:buChar char="●"/>
              <a:defRPr sz="1700"/>
            </a:lvl1pPr>
            <a:lvl2pPr marL="914400" lvl="1" indent="-336550" rtl="0">
              <a:spcBef>
                <a:spcPts val="2100"/>
              </a:spcBef>
              <a:spcAft>
                <a:spcPts val="0"/>
              </a:spcAft>
              <a:buSzPts val="1700"/>
              <a:buChar char="○"/>
              <a:defRPr sz="1700"/>
            </a:lvl2pPr>
            <a:lvl3pPr marL="1371600" lvl="2" indent="-336550" rtl="0">
              <a:spcBef>
                <a:spcPts val="2100"/>
              </a:spcBef>
              <a:spcAft>
                <a:spcPts val="0"/>
              </a:spcAft>
              <a:buSzPts val="1700"/>
              <a:buChar char="■"/>
              <a:defRPr sz="1700"/>
            </a:lvl3pPr>
            <a:lvl4pPr marL="1828800" lvl="3" indent="-336550" rtl="0">
              <a:spcBef>
                <a:spcPts val="2100"/>
              </a:spcBef>
              <a:spcAft>
                <a:spcPts val="0"/>
              </a:spcAft>
              <a:buSzPts val="1700"/>
              <a:buChar char="●"/>
              <a:defRPr sz="1700"/>
            </a:lvl4pPr>
            <a:lvl5pPr marL="2286000" lvl="4" indent="-336550" rtl="0">
              <a:spcBef>
                <a:spcPts val="2100"/>
              </a:spcBef>
              <a:spcAft>
                <a:spcPts val="0"/>
              </a:spcAft>
              <a:buSzPts val="1700"/>
              <a:buChar char="○"/>
              <a:defRPr sz="1700"/>
            </a:lvl5pPr>
            <a:lvl6pPr marL="2743200" lvl="5" indent="-336550" rtl="0">
              <a:spcBef>
                <a:spcPts val="2100"/>
              </a:spcBef>
              <a:spcAft>
                <a:spcPts val="0"/>
              </a:spcAft>
              <a:buSzPts val="1700"/>
              <a:buChar char="■"/>
              <a:defRPr sz="1700"/>
            </a:lvl6pPr>
            <a:lvl7pPr marL="3200400" lvl="6" indent="-336550" rtl="0">
              <a:spcBef>
                <a:spcPts val="2100"/>
              </a:spcBef>
              <a:spcAft>
                <a:spcPts val="0"/>
              </a:spcAft>
              <a:buSzPts val="1700"/>
              <a:buChar char="●"/>
              <a:defRPr sz="1700"/>
            </a:lvl7pPr>
            <a:lvl8pPr marL="3657600" lvl="7" indent="-336550" rtl="0">
              <a:spcBef>
                <a:spcPts val="2100"/>
              </a:spcBef>
              <a:spcAft>
                <a:spcPts val="0"/>
              </a:spcAft>
              <a:buSzPts val="1700"/>
              <a:buChar char="○"/>
              <a:defRPr sz="1700"/>
            </a:lvl8pPr>
            <a:lvl9pPr marL="4114800" lvl="8" indent="-336550" rtl="0">
              <a:spcBef>
                <a:spcPts val="2100"/>
              </a:spcBef>
              <a:spcAft>
                <a:spcPts val="2100"/>
              </a:spcAft>
              <a:buSzPts val="1700"/>
              <a:buChar char="■"/>
              <a:defRPr sz="1700"/>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010 Text and Image">
  <p:cSld name="CUSTOM_9">
    <p:spTree>
      <p:nvGrpSpPr>
        <p:cNvPr id="1" name="Shape 319"/>
        <p:cNvGrpSpPr/>
        <p:nvPr/>
      </p:nvGrpSpPr>
      <p:grpSpPr>
        <a:xfrm>
          <a:off x="0" y="0"/>
          <a:ext cx="0" cy="0"/>
          <a:chOff x="0" y="0"/>
          <a:chExt cx="0" cy="0"/>
        </a:xfrm>
      </p:grpSpPr>
      <p:sp>
        <p:nvSpPr>
          <p:cNvPr id="320" name="Google Shape;320;p13"/>
          <p:cNvSpPr txBox="1">
            <a:spLocks noGrp="1"/>
          </p:cNvSpPr>
          <p:nvPr>
            <p:ph type="title"/>
          </p:nvPr>
        </p:nvSpPr>
        <p:spPr>
          <a:xfrm>
            <a:off x="411275" y="1727000"/>
            <a:ext cx="4458300" cy="2377200"/>
          </a:xfrm>
          <a:prstGeom prst="rect">
            <a:avLst/>
          </a:prstGeom>
        </p:spPr>
        <p:txBody>
          <a:bodyPr spcFirstLastPara="1" wrap="square" lIns="121900" tIns="121900" rIns="121900" bIns="121900" anchor="ctr" anchorCtr="0">
            <a:noAutofit/>
          </a:bodyPr>
          <a:lstStyle>
            <a:lvl1pPr lvl="0" rtl="0">
              <a:spcBef>
                <a:spcPts val="0"/>
              </a:spcBef>
              <a:spcAft>
                <a:spcPts val="0"/>
              </a:spcAft>
              <a:buSzPts val="6000"/>
              <a:buNone/>
              <a:defRPr sz="6000"/>
            </a:lvl1pPr>
            <a:lvl2pPr lvl="1" rtl="0">
              <a:spcBef>
                <a:spcPts val="0"/>
              </a:spcBef>
              <a:spcAft>
                <a:spcPts val="0"/>
              </a:spcAft>
              <a:buSzPts val="15000"/>
              <a:buNone/>
              <a:defRPr sz="15000"/>
            </a:lvl2pPr>
            <a:lvl3pPr lvl="2" rtl="0">
              <a:spcBef>
                <a:spcPts val="0"/>
              </a:spcBef>
              <a:spcAft>
                <a:spcPts val="0"/>
              </a:spcAft>
              <a:buSzPts val="15000"/>
              <a:buNone/>
              <a:defRPr sz="15000"/>
            </a:lvl3pPr>
            <a:lvl4pPr lvl="3" rtl="0">
              <a:spcBef>
                <a:spcPts val="0"/>
              </a:spcBef>
              <a:spcAft>
                <a:spcPts val="0"/>
              </a:spcAft>
              <a:buSzPts val="15000"/>
              <a:buNone/>
              <a:defRPr sz="15000"/>
            </a:lvl4pPr>
            <a:lvl5pPr lvl="4" rtl="0">
              <a:spcBef>
                <a:spcPts val="0"/>
              </a:spcBef>
              <a:spcAft>
                <a:spcPts val="0"/>
              </a:spcAft>
              <a:buSzPts val="15000"/>
              <a:buNone/>
              <a:defRPr sz="15000"/>
            </a:lvl5pPr>
            <a:lvl6pPr lvl="5" rtl="0">
              <a:spcBef>
                <a:spcPts val="0"/>
              </a:spcBef>
              <a:spcAft>
                <a:spcPts val="0"/>
              </a:spcAft>
              <a:buSzPts val="15000"/>
              <a:buNone/>
              <a:defRPr sz="15000"/>
            </a:lvl6pPr>
            <a:lvl7pPr lvl="6" rtl="0">
              <a:spcBef>
                <a:spcPts val="0"/>
              </a:spcBef>
              <a:spcAft>
                <a:spcPts val="0"/>
              </a:spcAft>
              <a:buSzPts val="15000"/>
              <a:buNone/>
              <a:defRPr sz="15000"/>
            </a:lvl7pPr>
            <a:lvl8pPr lvl="7" rtl="0">
              <a:spcBef>
                <a:spcPts val="0"/>
              </a:spcBef>
              <a:spcAft>
                <a:spcPts val="0"/>
              </a:spcAft>
              <a:buSzPts val="15000"/>
              <a:buNone/>
              <a:defRPr sz="15000"/>
            </a:lvl8pPr>
            <a:lvl9pPr lvl="8" rtl="0">
              <a:spcBef>
                <a:spcPts val="0"/>
              </a:spcBef>
              <a:spcAft>
                <a:spcPts val="0"/>
              </a:spcAft>
              <a:buSzPts val="15000"/>
              <a:buNone/>
              <a:defRPr sz="15000"/>
            </a:lvl9pPr>
          </a:lstStyle>
          <a:p>
            <a:endParaRPr/>
          </a:p>
        </p:txBody>
      </p:sp>
      <p:sp>
        <p:nvSpPr>
          <p:cNvPr id="321" name="Google Shape;321;p13"/>
          <p:cNvSpPr txBox="1">
            <a:spLocks noGrp="1"/>
          </p:cNvSpPr>
          <p:nvPr>
            <p:ph type="subTitle" idx="1"/>
          </p:nvPr>
        </p:nvSpPr>
        <p:spPr>
          <a:xfrm>
            <a:off x="411275" y="5029775"/>
            <a:ext cx="4458300" cy="717900"/>
          </a:xfrm>
          <a:prstGeom prst="rect">
            <a:avLst/>
          </a:prstGeom>
        </p:spPr>
        <p:txBody>
          <a:bodyPr spcFirstLastPara="1" wrap="square" lIns="121900" tIns="121900" rIns="121900" bIns="121900" anchor="t" anchorCtr="0">
            <a:noAutofit/>
          </a:bodyPr>
          <a:lstStyle>
            <a:lvl1pPr lvl="0" rtl="0">
              <a:spcBef>
                <a:spcPts val="0"/>
              </a:spcBef>
              <a:spcAft>
                <a:spcPts val="0"/>
              </a:spcAft>
              <a:buSzPts val="1800"/>
              <a:buNone/>
              <a:defRPr sz="1800"/>
            </a:lvl1pPr>
            <a:lvl2pPr lvl="1" rtl="0">
              <a:spcBef>
                <a:spcPts val="2100"/>
              </a:spcBef>
              <a:spcAft>
                <a:spcPts val="0"/>
              </a:spcAft>
              <a:buSzPts val="1800"/>
              <a:buNone/>
              <a:defRPr sz="1800"/>
            </a:lvl2pPr>
            <a:lvl3pPr lvl="2" rtl="0">
              <a:spcBef>
                <a:spcPts val="2100"/>
              </a:spcBef>
              <a:spcAft>
                <a:spcPts val="0"/>
              </a:spcAft>
              <a:buSzPts val="1800"/>
              <a:buNone/>
              <a:defRPr sz="1800"/>
            </a:lvl3pPr>
            <a:lvl4pPr lvl="3" rtl="0">
              <a:spcBef>
                <a:spcPts val="2100"/>
              </a:spcBef>
              <a:spcAft>
                <a:spcPts val="0"/>
              </a:spcAft>
              <a:buSzPts val="1800"/>
              <a:buNone/>
              <a:defRPr sz="1800"/>
            </a:lvl4pPr>
            <a:lvl5pPr lvl="4" rtl="0">
              <a:spcBef>
                <a:spcPts val="2100"/>
              </a:spcBef>
              <a:spcAft>
                <a:spcPts val="0"/>
              </a:spcAft>
              <a:buSzPts val="1800"/>
              <a:buNone/>
              <a:defRPr sz="1800"/>
            </a:lvl5pPr>
            <a:lvl6pPr lvl="5" rtl="0">
              <a:spcBef>
                <a:spcPts val="2100"/>
              </a:spcBef>
              <a:spcAft>
                <a:spcPts val="0"/>
              </a:spcAft>
              <a:buSzPts val="1800"/>
              <a:buNone/>
              <a:defRPr sz="1800"/>
            </a:lvl6pPr>
            <a:lvl7pPr lvl="6" rtl="0">
              <a:spcBef>
                <a:spcPts val="2100"/>
              </a:spcBef>
              <a:spcAft>
                <a:spcPts val="0"/>
              </a:spcAft>
              <a:buSzPts val="1800"/>
              <a:buNone/>
              <a:defRPr sz="1800"/>
            </a:lvl7pPr>
            <a:lvl8pPr lvl="7" rtl="0">
              <a:spcBef>
                <a:spcPts val="2100"/>
              </a:spcBef>
              <a:spcAft>
                <a:spcPts val="0"/>
              </a:spcAft>
              <a:buSzPts val="1800"/>
              <a:buNone/>
              <a:defRPr sz="1800"/>
            </a:lvl8pPr>
            <a:lvl9pPr lvl="8" rtl="0">
              <a:spcBef>
                <a:spcPts val="2100"/>
              </a:spcBef>
              <a:spcAft>
                <a:spcPts val="2100"/>
              </a:spcAft>
              <a:buSzPts val="1800"/>
              <a:buNone/>
              <a:defRPr sz="1800"/>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012 Percentages">
  <p:cSld name="CUSTOM_11">
    <p:spTree>
      <p:nvGrpSpPr>
        <p:cNvPr id="1" name="Shape 324"/>
        <p:cNvGrpSpPr/>
        <p:nvPr/>
      </p:nvGrpSpPr>
      <p:grpSpPr>
        <a:xfrm>
          <a:off x="0" y="0"/>
          <a:ext cx="0" cy="0"/>
          <a:chOff x="0" y="0"/>
          <a:chExt cx="0" cy="0"/>
        </a:xfrm>
      </p:grpSpPr>
      <p:sp>
        <p:nvSpPr>
          <p:cNvPr id="325" name="Google Shape;325;p15"/>
          <p:cNvSpPr txBox="1">
            <a:spLocks noGrp="1"/>
          </p:cNvSpPr>
          <p:nvPr>
            <p:ph type="title" hasCustomPrompt="1"/>
          </p:nvPr>
        </p:nvSpPr>
        <p:spPr>
          <a:xfrm>
            <a:off x="715025" y="2378150"/>
            <a:ext cx="2948400" cy="1188600"/>
          </a:xfrm>
          <a:prstGeom prst="rect">
            <a:avLst/>
          </a:prstGeom>
        </p:spPr>
        <p:txBody>
          <a:bodyPr spcFirstLastPara="1" wrap="square" lIns="121900" tIns="121900" rIns="121900" bIns="121900" anchor="b" anchorCtr="0">
            <a:noAutofit/>
          </a:bodyPr>
          <a:lstStyle>
            <a:lvl1pPr lvl="0" algn="ctr" rtl="0">
              <a:spcBef>
                <a:spcPts val="0"/>
              </a:spcBef>
              <a:spcAft>
                <a:spcPts val="0"/>
              </a:spcAft>
              <a:buSzPts val="7000"/>
              <a:buNone/>
              <a:defRPr sz="7000"/>
            </a:lvl1pPr>
            <a:lvl2pPr lvl="1" algn="ctr" rtl="0">
              <a:spcBef>
                <a:spcPts val="0"/>
              </a:spcBef>
              <a:spcAft>
                <a:spcPts val="0"/>
              </a:spcAft>
              <a:buSzPts val="7000"/>
              <a:buNone/>
              <a:defRPr sz="7000"/>
            </a:lvl2pPr>
            <a:lvl3pPr lvl="2" algn="ctr" rtl="0">
              <a:spcBef>
                <a:spcPts val="0"/>
              </a:spcBef>
              <a:spcAft>
                <a:spcPts val="0"/>
              </a:spcAft>
              <a:buSzPts val="7000"/>
              <a:buNone/>
              <a:defRPr sz="7000"/>
            </a:lvl3pPr>
            <a:lvl4pPr lvl="3" algn="ctr" rtl="0">
              <a:spcBef>
                <a:spcPts val="0"/>
              </a:spcBef>
              <a:spcAft>
                <a:spcPts val="0"/>
              </a:spcAft>
              <a:buSzPts val="7000"/>
              <a:buNone/>
              <a:defRPr sz="7000"/>
            </a:lvl4pPr>
            <a:lvl5pPr lvl="4" algn="ctr" rtl="0">
              <a:spcBef>
                <a:spcPts val="0"/>
              </a:spcBef>
              <a:spcAft>
                <a:spcPts val="0"/>
              </a:spcAft>
              <a:buSzPts val="7000"/>
              <a:buNone/>
              <a:defRPr sz="7000"/>
            </a:lvl5pPr>
            <a:lvl6pPr lvl="5" algn="ctr" rtl="0">
              <a:spcBef>
                <a:spcPts val="0"/>
              </a:spcBef>
              <a:spcAft>
                <a:spcPts val="0"/>
              </a:spcAft>
              <a:buSzPts val="7000"/>
              <a:buNone/>
              <a:defRPr sz="7000"/>
            </a:lvl6pPr>
            <a:lvl7pPr lvl="6" algn="ctr" rtl="0">
              <a:spcBef>
                <a:spcPts val="0"/>
              </a:spcBef>
              <a:spcAft>
                <a:spcPts val="0"/>
              </a:spcAft>
              <a:buSzPts val="7000"/>
              <a:buNone/>
              <a:defRPr sz="7000"/>
            </a:lvl7pPr>
            <a:lvl8pPr lvl="7" algn="ctr" rtl="0">
              <a:spcBef>
                <a:spcPts val="0"/>
              </a:spcBef>
              <a:spcAft>
                <a:spcPts val="0"/>
              </a:spcAft>
              <a:buSzPts val="7000"/>
              <a:buNone/>
              <a:defRPr sz="7000"/>
            </a:lvl8pPr>
            <a:lvl9pPr lvl="8" algn="ctr" rtl="0">
              <a:spcBef>
                <a:spcPts val="0"/>
              </a:spcBef>
              <a:spcAft>
                <a:spcPts val="0"/>
              </a:spcAft>
              <a:buSzPts val="7000"/>
              <a:buNone/>
              <a:defRPr sz="7000"/>
            </a:lvl9pPr>
          </a:lstStyle>
          <a:p>
            <a:r>
              <a:t>xx%</a:t>
            </a:r>
          </a:p>
        </p:txBody>
      </p:sp>
      <p:sp>
        <p:nvSpPr>
          <p:cNvPr id="326" name="Google Shape;326;p15"/>
          <p:cNvSpPr txBox="1">
            <a:spLocks noGrp="1"/>
          </p:cNvSpPr>
          <p:nvPr>
            <p:ph type="title" idx="2"/>
          </p:nvPr>
        </p:nvSpPr>
        <p:spPr>
          <a:xfrm>
            <a:off x="715025" y="898175"/>
            <a:ext cx="10714800" cy="763500"/>
          </a:xfrm>
          <a:prstGeom prst="rect">
            <a:avLst/>
          </a:prstGeom>
        </p:spPr>
        <p:txBody>
          <a:bodyPr spcFirstLastPara="1" wrap="square" lIns="121900" tIns="121900" rIns="121900" bIns="121900" anchor="t" anchorCtr="0">
            <a:noAutofit/>
          </a:bodyPr>
          <a:lstStyle>
            <a:lvl1pPr marL="0" marR="0" lvl="0" indent="0" algn="ctr" rtl="0">
              <a:lnSpc>
                <a:spcPct val="100000"/>
              </a:lnSpc>
              <a:spcBef>
                <a:spcPts val="0"/>
              </a:spcBef>
              <a:spcAft>
                <a:spcPts val="0"/>
              </a:spcAft>
              <a:buClr>
                <a:schemeClr val="dk1"/>
              </a:buClr>
              <a:buSzPts val="4000"/>
              <a:buFont typeface="Aldrich"/>
              <a:buNone/>
              <a:defRPr/>
            </a:lvl1pPr>
            <a:lvl2pPr lvl="1" algn="ctr" rtl="0">
              <a:spcBef>
                <a:spcPts val="0"/>
              </a:spcBef>
              <a:spcAft>
                <a:spcPts val="0"/>
              </a:spcAft>
              <a:buClr>
                <a:schemeClr val="dk1"/>
              </a:buClr>
              <a:buSzPts val="4000"/>
              <a:buFont typeface="Griffy"/>
              <a:buNone/>
              <a:defRPr sz="4000">
                <a:solidFill>
                  <a:schemeClr val="dk1"/>
                </a:solidFill>
                <a:latin typeface="Griffy"/>
                <a:ea typeface="Griffy"/>
                <a:cs typeface="Griffy"/>
                <a:sym typeface="Griffy"/>
              </a:defRPr>
            </a:lvl2pPr>
            <a:lvl3pPr lvl="2" algn="ctr" rtl="0">
              <a:spcBef>
                <a:spcPts val="0"/>
              </a:spcBef>
              <a:spcAft>
                <a:spcPts val="0"/>
              </a:spcAft>
              <a:buClr>
                <a:schemeClr val="dk1"/>
              </a:buClr>
              <a:buSzPts val="4000"/>
              <a:buFont typeface="Griffy"/>
              <a:buNone/>
              <a:defRPr sz="4000">
                <a:solidFill>
                  <a:schemeClr val="dk1"/>
                </a:solidFill>
                <a:latin typeface="Griffy"/>
                <a:ea typeface="Griffy"/>
                <a:cs typeface="Griffy"/>
                <a:sym typeface="Griffy"/>
              </a:defRPr>
            </a:lvl3pPr>
            <a:lvl4pPr lvl="3" algn="ctr" rtl="0">
              <a:spcBef>
                <a:spcPts val="0"/>
              </a:spcBef>
              <a:spcAft>
                <a:spcPts val="0"/>
              </a:spcAft>
              <a:buClr>
                <a:schemeClr val="dk1"/>
              </a:buClr>
              <a:buSzPts val="4000"/>
              <a:buFont typeface="Griffy"/>
              <a:buNone/>
              <a:defRPr sz="4000">
                <a:solidFill>
                  <a:schemeClr val="dk1"/>
                </a:solidFill>
                <a:latin typeface="Griffy"/>
                <a:ea typeface="Griffy"/>
                <a:cs typeface="Griffy"/>
                <a:sym typeface="Griffy"/>
              </a:defRPr>
            </a:lvl4pPr>
            <a:lvl5pPr lvl="4" algn="ctr" rtl="0">
              <a:spcBef>
                <a:spcPts val="0"/>
              </a:spcBef>
              <a:spcAft>
                <a:spcPts val="0"/>
              </a:spcAft>
              <a:buClr>
                <a:schemeClr val="dk1"/>
              </a:buClr>
              <a:buSzPts val="4000"/>
              <a:buFont typeface="Griffy"/>
              <a:buNone/>
              <a:defRPr sz="4000">
                <a:solidFill>
                  <a:schemeClr val="dk1"/>
                </a:solidFill>
                <a:latin typeface="Griffy"/>
                <a:ea typeface="Griffy"/>
                <a:cs typeface="Griffy"/>
                <a:sym typeface="Griffy"/>
              </a:defRPr>
            </a:lvl5pPr>
            <a:lvl6pPr lvl="5" algn="ctr" rtl="0">
              <a:spcBef>
                <a:spcPts val="0"/>
              </a:spcBef>
              <a:spcAft>
                <a:spcPts val="0"/>
              </a:spcAft>
              <a:buClr>
                <a:schemeClr val="dk1"/>
              </a:buClr>
              <a:buSzPts val="4000"/>
              <a:buFont typeface="Griffy"/>
              <a:buNone/>
              <a:defRPr sz="4000">
                <a:solidFill>
                  <a:schemeClr val="dk1"/>
                </a:solidFill>
                <a:latin typeface="Griffy"/>
                <a:ea typeface="Griffy"/>
                <a:cs typeface="Griffy"/>
                <a:sym typeface="Griffy"/>
              </a:defRPr>
            </a:lvl6pPr>
            <a:lvl7pPr lvl="6" algn="ctr" rtl="0">
              <a:spcBef>
                <a:spcPts val="0"/>
              </a:spcBef>
              <a:spcAft>
                <a:spcPts val="0"/>
              </a:spcAft>
              <a:buClr>
                <a:schemeClr val="dk1"/>
              </a:buClr>
              <a:buSzPts val="4000"/>
              <a:buFont typeface="Griffy"/>
              <a:buNone/>
              <a:defRPr sz="4000">
                <a:solidFill>
                  <a:schemeClr val="dk1"/>
                </a:solidFill>
                <a:latin typeface="Griffy"/>
                <a:ea typeface="Griffy"/>
                <a:cs typeface="Griffy"/>
                <a:sym typeface="Griffy"/>
              </a:defRPr>
            </a:lvl7pPr>
            <a:lvl8pPr lvl="7" algn="ctr" rtl="0">
              <a:spcBef>
                <a:spcPts val="0"/>
              </a:spcBef>
              <a:spcAft>
                <a:spcPts val="0"/>
              </a:spcAft>
              <a:buClr>
                <a:schemeClr val="dk1"/>
              </a:buClr>
              <a:buSzPts val="4000"/>
              <a:buFont typeface="Griffy"/>
              <a:buNone/>
              <a:defRPr sz="4000">
                <a:solidFill>
                  <a:schemeClr val="dk1"/>
                </a:solidFill>
                <a:latin typeface="Griffy"/>
                <a:ea typeface="Griffy"/>
                <a:cs typeface="Griffy"/>
                <a:sym typeface="Griffy"/>
              </a:defRPr>
            </a:lvl8pPr>
            <a:lvl9pPr lvl="8" algn="ctr" rtl="0">
              <a:spcBef>
                <a:spcPts val="0"/>
              </a:spcBef>
              <a:spcAft>
                <a:spcPts val="0"/>
              </a:spcAft>
              <a:buClr>
                <a:schemeClr val="dk1"/>
              </a:buClr>
              <a:buSzPts val="4000"/>
              <a:buFont typeface="Griffy"/>
              <a:buNone/>
              <a:defRPr sz="4000">
                <a:solidFill>
                  <a:schemeClr val="dk1"/>
                </a:solidFill>
                <a:latin typeface="Griffy"/>
                <a:ea typeface="Griffy"/>
                <a:cs typeface="Griffy"/>
                <a:sym typeface="Griffy"/>
              </a:defRPr>
            </a:lvl9pPr>
          </a:lstStyle>
          <a:p>
            <a:endParaRPr/>
          </a:p>
        </p:txBody>
      </p:sp>
      <p:sp>
        <p:nvSpPr>
          <p:cNvPr id="327" name="Google Shape;327;p15"/>
          <p:cNvSpPr txBox="1">
            <a:spLocks noGrp="1"/>
          </p:cNvSpPr>
          <p:nvPr>
            <p:ph type="title" idx="3" hasCustomPrompt="1"/>
          </p:nvPr>
        </p:nvSpPr>
        <p:spPr>
          <a:xfrm>
            <a:off x="4516336" y="2378150"/>
            <a:ext cx="2948400" cy="1188600"/>
          </a:xfrm>
          <a:prstGeom prst="rect">
            <a:avLst/>
          </a:prstGeom>
        </p:spPr>
        <p:txBody>
          <a:bodyPr spcFirstLastPara="1" wrap="square" lIns="121900" tIns="121900" rIns="121900" bIns="121900" anchor="b" anchorCtr="0">
            <a:noAutofit/>
          </a:bodyPr>
          <a:lstStyle>
            <a:lvl1pPr lvl="0" algn="ctr" rtl="0">
              <a:spcBef>
                <a:spcPts val="0"/>
              </a:spcBef>
              <a:spcAft>
                <a:spcPts val="0"/>
              </a:spcAft>
              <a:buSzPts val="7000"/>
              <a:buNone/>
              <a:defRPr sz="7000"/>
            </a:lvl1pPr>
            <a:lvl2pPr lvl="1" algn="ctr" rtl="0">
              <a:spcBef>
                <a:spcPts val="0"/>
              </a:spcBef>
              <a:spcAft>
                <a:spcPts val="0"/>
              </a:spcAft>
              <a:buSzPts val="7000"/>
              <a:buNone/>
              <a:defRPr sz="7000"/>
            </a:lvl2pPr>
            <a:lvl3pPr lvl="2" algn="ctr" rtl="0">
              <a:spcBef>
                <a:spcPts val="0"/>
              </a:spcBef>
              <a:spcAft>
                <a:spcPts val="0"/>
              </a:spcAft>
              <a:buSzPts val="7000"/>
              <a:buNone/>
              <a:defRPr sz="7000"/>
            </a:lvl3pPr>
            <a:lvl4pPr lvl="3" algn="ctr" rtl="0">
              <a:spcBef>
                <a:spcPts val="0"/>
              </a:spcBef>
              <a:spcAft>
                <a:spcPts val="0"/>
              </a:spcAft>
              <a:buSzPts val="7000"/>
              <a:buNone/>
              <a:defRPr sz="7000"/>
            </a:lvl4pPr>
            <a:lvl5pPr lvl="4" algn="ctr" rtl="0">
              <a:spcBef>
                <a:spcPts val="0"/>
              </a:spcBef>
              <a:spcAft>
                <a:spcPts val="0"/>
              </a:spcAft>
              <a:buSzPts val="7000"/>
              <a:buNone/>
              <a:defRPr sz="7000"/>
            </a:lvl5pPr>
            <a:lvl6pPr lvl="5" algn="ctr" rtl="0">
              <a:spcBef>
                <a:spcPts val="0"/>
              </a:spcBef>
              <a:spcAft>
                <a:spcPts val="0"/>
              </a:spcAft>
              <a:buSzPts val="7000"/>
              <a:buNone/>
              <a:defRPr sz="7000"/>
            </a:lvl6pPr>
            <a:lvl7pPr lvl="6" algn="ctr" rtl="0">
              <a:spcBef>
                <a:spcPts val="0"/>
              </a:spcBef>
              <a:spcAft>
                <a:spcPts val="0"/>
              </a:spcAft>
              <a:buSzPts val="7000"/>
              <a:buNone/>
              <a:defRPr sz="7000"/>
            </a:lvl7pPr>
            <a:lvl8pPr lvl="7" algn="ctr" rtl="0">
              <a:spcBef>
                <a:spcPts val="0"/>
              </a:spcBef>
              <a:spcAft>
                <a:spcPts val="0"/>
              </a:spcAft>
              <a:buSzPts val="7000"/>
              <a:buNone/>
              <a:defRPr sz="7000"/>
            </a:lvl8pPr>
            <a:lvl9pPr lvl="8" algn="ctr" rtl="0">
              <a:spcBef>
                <a:spcPts val="0"/>
              </a:spcBef>
              <a:spcAft>
                <a:spcPts val="0"/>
              </a:spcAft>
              <a:buSzPts val="7000"/>
              <a:buNone/>
              <a:defRPr sz="7000"/>
            </a:lvl9pPr>
          </a:lstStyle>
          <a:p>
            <a:r>
              <a:t>xx%</a:t>
            </a:r>
          </a:p>
        </p:txBody>
      </p:sp>
      <p:sp>
        <p:nvSpPr>
          <p:cNvPr id="328" name="Google Shape;328;p15"/>
          <p:cNvSpPr txBox="1">
            <a:spLocks noGrp="1"/>
          </p:cNvSpPr>
          <p:nvPr>
            <p:ph type="title" idx="4" hasCustomPrompt="1"/>
          </p:nvPr>
        </p:nvSpPr>
        <p:spPr>
          <a:xfrm>
            <a:off x="8481454" y="2378150"/>
            <a:ext cx="2948400" cy="1188600"/>
          </a:xfrm>
          <a:prstGeom prst="rect">
            <a:avLst/>
          </a:prstGeom>
        </p:spPr>
        <p:txBody>
          <a:bodyPr spcFirstLastPara="1" wrap="square" lIns="121900" tIns="121900" rIns="121900" bIns="121900" anchor="b" anchorCtr="0">
            <a:noAutofit/>
          </a:bodyPr>
          <a:lstStyle>
            <a:lvl1pPr lvl="0" algn="ctr" rtl="0">
              <a:spcBef>
                <a:spcPts val="0"/>
              </a:spcBef>
              <a:spcAft>
                <a:spcPts val="0"/>
              </a:spcAft>
              <a:buSzPts val="7000"/>
              <a:buNone/>
              <a:defRPr sz="7000"/>
            </a:lvl1pPr>
            <a:lvl2pPr lvl="1" algn="ctr" rtl="0">
              <a:spcBef>
                <a:spcPts val="0"/>
              </a:spcBef>
              <a:spcAft>
                <a:spcPts val="0"/>
              </a:spcAft>
              <a:buSzPts val="7000"/>
              <a:buNone/>
              <a:defRPr sz="7000"/>
            </a:lvl2pPr>
            <a:lvl3pPr lvl="2" algn="ctr" rtl="0">
              <a:spcBef>
                <a:spcPts val="0"/>
              </a:spcBef>
              <a:spcAft>
                <a:spcPts val="0"/>
              </a:spcAft>
              <a:buSzPts val="7000"/>
              <a:buNone/>
              <a:defRPr sz="7000"/>
            </a:lvl3pPr>
            <a:lvl4pPr lvl="3" algn="ctr" rtl="0">
              <a:spcBef>
                <a:spcPts val="0"/>
              </a:spcBef>
              <a:spcAft>
                <a:spcPts val="0"/>
              </a:spcAft>
              <a:buSzPts val="7000"/>
              <a:buNone/>
              <a:defRPr sz="7000"/>
            </a:lvl4pPr>
            <a:lvl5pPr lvl="4" algn="ctr" rtl="0">
              <a:spcBef>
                <a:spcPts val="0"/>
              </a:spcBef>
              <a:spcAft>
                <a:spcPts val="0"/>
              </a:spcAft>
              <a:buSzPts val="7000"/>
              <a:buNone/>
              <a:defRPr sz="7000"/>
            </a:lvl5pPr>
            <a:lvl6pPr lvl="5" algn="ctr" rtl="0">
              <a:spcBef>
                <a:spcPts val="0"/>
              </a:spcBef>
              <a:spcAft>
                <a:spcPts val="0"/>
              </a:spcAft>
              <a:buSzPts val="7000"/>
              <a:buNone/>
              <a:defRPr sz="7000"/>
            </a:lvl6pPr>
            <a:lvl7pPr lvl="6" algn="ctr" rtl="0">
              <a:spcBef>
                <a:spcPts val="0"/>
              </a:spcBef>
              <a:spcAft>
                <a:spcPts val="0"/>
              </a:spcAft>
              <a:buSzPts val="7000"/>
              <a:buNone/>
              <a:defRPr sz="7000"/>
            </a:lvl7pPr>
            <a:lvl8pPr lvl="7" algn="ctr" rtl="0">
              <a:spcBef>
                <a:spcPts val="0"/>
              </a:spcBef>
              <a:spcAft>
                <a:spcPts val="0"/>
              </a:spcAft>
              <a:buSzPts val="7000"/>
              <a:buNone/>
              <a:defRPr sz="7000"/>
            </a:lvl8pPr>
            <a:lvl9pPr lvl="8" algn="ctr" rtl="0">
              <a:spcBef>
                <a:spcPts val="0"/>
              </a:spcBef>
              <a:spcAft>
                <a:spcPts val="0"/>
              </a:spcAft>
              <a:buSzPts val="7000"/>
              <a:buNone/>
              <a:defRPr sz="7000"/>
            </a:lvl9pPr>
          </a:lstStyle>
          <a:p>
            <a:r>
              <a:t>xx%</a:t>
            </a:r>
          </a:p>
        </p:txBody>
      </p:sp>
      <p:sp>
        <p:nvSpPr>
          <p:cNvPr id="329" name="Google Shape;329;p15"/>
          <p:cNvSpPr txBox="1">
            <a:spLocks noGrp="1"/>
          </p:cNvSpPr>
          <p:nvPr>
            <p:ph type="body" idx="1"/>
          </p:nvPr>
        </p:nvSpPr>
        <p:spPr>
          <a:xfrm>
            <a:off x="8481446" y="3619725"/>
            <a:ext cx="2948400" cy="925200"/>
          </a:xfrm>
          <a:prstGeom prst="rect">
            <a:avLst/>
          </a:prstGeom>
        </p:spPr>
        <p:txBody>
          <a:bodyPr spcFirstLastPara="1" wrap="square" lIns="121900" tIns="121900" rIns="121900" bIns="121900" anchor="t" anchorCtr="0">
            <a:noAutofit/>
          </a:bodyPr>
          <a:lstStyle>
            <a:lvl1pPr marL="457200" lvl="0" indent="-368300" algn="ctr">
              <a:lnSpc>
                <a:spcPct val="100000"/>
              </a:lnSpc>
              <a:spcBef>
                <a:spcPts val="0"/>
              </a:spcBef>
              <a:spcAft>
                <a:spcPts val="0"/>
              </a:spcAft>
              <a:buSzPts val="2200"/>
              <a:buChar char="●"/>
              <a:defRPr sz="2200"/>
            </a:lvl1pPr>
            <a:lvl2pPr marL="914400" lvl="1" indent="-368300" algn="ctr">
              <a:lnSpc>
                <a:spcPct val="100000"/>
              </a:lnSpc>
              <a:spcBef>
                <a:spcPts val="0"/>
              </a:spcBef>
              <a:spcAft>
                <a:spcPts val="0"/>
              </a:spcAft>
              <a:buSzPts val="2200"/>
              <a:buChar char="○"/>
              <a:defRPr sz="2200"/>
            </a:lvl2pPr>
            <a:lvl3pPr marL="1371600" lvl="2" indent="-368300" algn="ctr">
              <a:lnSpc>
                <a:spcPct val="100000"/>
              </a:lnSpc>
              <a:spcBef>
                <a:spcPts val="0"/>
              </a:spcBef>
              <a:spcAft>
                <a:spcPts val="0"/>
              </a:spcAft>
              <a:buSzPts val="2200"/>
              <a:buChar char="■"/>
              <a:defRPr sz="2200"/>
            </a:lvl3pPr>
            <a:lvl4pPr marL="1828800" lvl="3" indent="-368300" algn="ctr">
              <a:lnSpc>
                <a:spcPct val="100000"/>
              </a:lnSpc>
              <a:spcBef>
                <a:spcPts val="0"/>
              </a:spcBef>
              <a:spcAft>
                <a:spcPts val="0"/>
              </a:spcAft>
              <a:buSzPts val="2200"/>
              <a:buChar char="●"/>
              <a:defRPr sz="2200"/>
            </a:lvl4pPr>
            <a:lvl5pPr marL="2286000" lvl="4" indent="-368300" algn="ctr">
              <a:lnSpc>
                <a:spcPct val="100000"/>
              </a:lnSpc>
              <a:spcBef>
                <a:spcPts val="0"/>
              </a:spcBef>
              <a:spcAft>
                <a:spcPts val="0"/>
              </a:spcAft>
              <a:buSzPts val="2200"/>
              <a:buChar char="○"/>
              <a:defRPr sz="2200"/>
            </a:lvl5pPr>
            <a:lvl6pPr marL="2743200" lvl="5" indent="-368300" algn="ctr">
              <a:lnSpc>
                <a:spcPct val="100000"/>
              </a:lnSpc>
              <a:spcBef>
                <a:spcPts val="0"/>
              </a:spcBef>
              <a:spcAft>
                <a:spcPts val="0"/>
              </a:spcAft>
              <a:buSzPts val="2200"/>
              <a:buChar char="■"/>
              <a:defRPr sz="2200"/>
            </a:lvl6pPr>
            <a:lvl7pPr marL="3200400" lvl="6" indent="-368300" algn="ctr">
              <a:lnSpc>
                <a:spcPct val="100000"/>
              </a:lnSpc>
              <a:spcBef>
                <a:spcPts val="0"/>
              </a:spcBef>
              <a:spcAft>
                <a:spcPts val="0"/>
              </a:spcAft>
              <a:buSzPts val="2200"/>
              <a:buChar char="●"/>
              <a:defRPr sz="2200"/>
            </a:lvl7pPr>
            <a:lvl8pPr marL="3657600" lvl="7" indent="-368300" algn="ctr">
              <a:lnSpc>
                <a:spcPct val="100000"/>
              </a:lnSpc>
              <a:spcBef>
                <a:spcPts val="0"/>
              </a:spcBef>
              <a:spcAft>
                <a:spcPts val="0"/>
              </a:spcAft>
              <a:buSzPts val="2200"/>
              <a:buChar char="○"/>
              <a:defRPr sz="2200"/>
            </a:lvl8pPr>
            <a:lvl9pPr marL="4114800" lvl="8" indent="-368300" algn="ctr">
              <a:lnSpc>
                <a:spcPct val="100000"/>
              </a:lnSpc>
              <a:spcBef>
                <a:spcPts val="0"/>
              </a:spcBef>
              <a:spcAft>
                <a:spcPts val="0"/>
              </a:spcAft>
              <a:buSzPts val="2200"/>
              <a:buChar char="■"/>
              <a:defRPr sz="2200"/>
            </a:lvl9pPr>
          </a:lstStyle>
          <a:p>
            <a:endParaRPr/>
          </a:p>
        </p:txBody>
      </p:sp>
      <p:sp>
        <p:nvSpPr>
          <p:cNvPr id="330" name="Google Shape;330;p15"/>
          <p:cNvSpPr txBox="1">
            <a:spLocks noGrp="1"/>
          </p:cNvSpPr>
          <p:nvPr>
            <p:ph type="body" idx="5"/>
          </p:nvPr>
        </p:nvSpPr>
        <p:spPr>
          <a:xfrm>
            <a:off x="4516345" y="3608575"/>
            <a:ext cx="2948400" cy="925200"/>
          </a:xfrm>
          <a:prstGeom prst="rect">
            <a:avLst/>
          </a:prstGeom>
        </p:spPr>
        <p:txBody>
          <a:bodyPr spcFirstLastPara="1" wrap="square" lIns="121900" tIns="121900" rIns="121900" bIns="121900" anchor="t" anchorCtr="0">
            <a:noAutofit/>
          </a:bodyPr>
          <a:lstStyle>
            <a:lvl1pPr marL="457200" lvl="0" indent="-368300" algn="ctr" rtl="0">
              <a:lnSpc>
                <a:spcPct val="100000"/>
              </a:lnSpc>
              <a:spcBef>
                <a:spcPts val="0"/>
              </a:spcBef>
              <a:spcAft>
                <a:spcPts val="0"/>
              </a:spcAft>
              <a:buSzPts val="2200"/>
              <a:buChar char="●"/>
              <a:defRPr sz="2200"/>
            </a:lvl1pPr>
            <a:lvl2pPr marL="914400" lvl="1" indent="-368300" algn="ctr" rtl="0">
              <a:lnSpc>
                <a:spcPct val="100000"/>
              </a:lnSpc>
              <a:spcBef>
                <a:spcPts val="0"/>
              </a:spcBef>
              <a:spcAft>
                <a:spcPts val="0"/>
              </a:spcAft>
              <a:buSzPts val="2200"/>
              <a:buChar char="○"/>
              <a:defRPr sz="2200"/>
            </a:lvl2pPr>
            <a:lvl3pPr marL="1371600" lvl="2" indent="-368300" algn="ctr" rtl="0">
              <a:lnSpc>
                <a:spcPct val="100000"/>
              </a:lnSpc>
              <a:spcBef>
                <a:spcPts val="0"/>
              </a:spcBef>
              <a:spcAft>
                <a:spcPts val="0"/>
              </a:spcAft>
              <a:buSzPts val="2200"/>
              <a:buChar char="■"/>
              <a:defRPr sz="2200"/>
            </a:lvl3pPr>
            <a:lvl4pPr marL="1828800" lvl="3" indent="-368300" algn="ctr" rtl="0">
              <a:lnSpc>
                <a:spcPct val="100000"/>
              </a:lnSpc>
              <a:spcBef>
                <a:spcPts val="0"/>
              </a:spcBef>
              <a:spcAft>
                <a:spcPts val="0"/>
              </a:spcAft>
              <a:buSzPts val="2200"/>
              <a:buChar char="●"/>
              <a:defRPr sz="2200"/>
            </a:lvl4pPr>
            <a:lvl5pPr marL="2286000" lvl="4" indent="-368300" algn="ctr" rtl="0">
              <a:lnSpc>
                <a:spcPct val="100000"/>
              </a:lnSpc>
              <a:spcBef>
                <a:spcPts val="0"/>
              </a:spcBef>
              <a:spcAft>
                <a:spcPts val="0"/>
              </a:spcAft>
              <a:buSzPts val="2200"/>
              <a:buChar char="○"/>
              <a:defRPr sz="2200"/>
            </a:lvl5pPr>
            <a:lvl6pPr marL="2743200" lvl="5" indent="-368300" algn="ctr" rtl="0">
              <a:lnSpc>
                <a:spcPct val="100000"/>
              </a:lnSpc>
              <a:spcBef>
                <a:spcPts val="0"/>
              </a:spcBef>
              <a:spcAft>
                <a:spcPts val="0"/>
              </a:spcAft>
              <a:buSzPts val="2200"/>
              <a:buChar char="■"/>
              <a:defRPr sz="2200"/>
            </a:lvl6pPr>
            <a:lvl7pPr marL="3200400" lvl="6" indent="-368300" algn="ctr" rtl="0">
              <a:lnSpc>
                <a:spcPct val="100000"/>
              </a:lnSpc>
              <a:spcBef>
                <a:spcPts val="0"/>
              </a:spcBef>
              <a:spcAft>
                <a:spcPts val="0"/>
              </a:spcAft>
              <a:buSzPts val="2200"/>
              <a:buChar char="●"/>
              <a:defRPr sz="2200"/>
            </a:lvl7pPr>
            <a:lvl8pPr marL="3657600" lvl="7" indent="-368300" algn="ctr" rtl="0">
              <a:lnSpc>
                <a:spcPct val="100000"/>
              </a:lnSpc>
              <a:spcBef>
                <a:spcPts val="0"/>
              </a:spcBef>
              <a:spcAft>
                <a:spcPts val="0"/>
              </a:spcAft>
              <a:buSzPts val="2200"/>
              <a:buChar char="○"/>
              <a:defRPr sz="2200"/>
            </a:lvl8pPr>
            <a:lvl9pPr marL="4114800" lvl="8" indent="-368300" algn="ctr" rtl="0">
              <a:lnSpc>
                <a:spcPct val="100000"/>
              </a:lnSpc>
              <a:spcBef>
                <a:spcPts val="0"/>
              </a:spcBef>
              <a:spcAft>
                <a:spcPts val="0"/>
              </a:spcAft>
              <a:buSzPts val="2200"/>
              <a:buChar char="■"/>
              <a:defRPr sz="2200"/>
            </a:lvl9pPr>
          </a:lstStyle>
          <a:p>
            <a:endParaRPr/>
          </a:p>
        </p:txBody>
      </p:sp>
      <p:sp>
        <p:nvSpPr>
          <p:cNvPr id="331" name="Google Shape;331;p15"/>
          <p:cNvSpPr txBox="1">
            <a:spLocks noGrp="1"/>
          </p:cNvSpPr>
          <p:nvPr>
            <p:ph type="body" idx="6"/>
          </p:nvPr>
        </p:nvSpPr>
        <p:spPr>
          <a:xfrm>
            <a:off x="715025" y="3608575"/>
            <a:ext cx="2948400" cy="925200"/>
          </a:xfrm>
          <a:prstGeom prst="rect">
            <a:avLst/>
          </a:prstGeom>
        </p:spPr>
        <p:txBody>
          <a:bodyPr spcFirstLastPara="1" wrap="square" lIns="121900" tIns="121900" rIns="121900" bIns="121900" anchor="t" anchorCtr="0">
            <a:noAutofit/>
          </a:bodyPr>
          <a:lstStyle>
            <a:lvl1pPr marL="457200" lvl="0" indent="-368300" algn="ctr" rtl="0">
              <a:lnSpc>
                <a:spcPct val="100000"/>
              </a:lnSpc>
              <a:spcBef>
                <a:spcPts val="0"/>
              </a:spcBef>
              <a:spcAft>
                <a:spcPts val="0"/>
              </a:spcAft>
              <a:buSzPts val="2200"/>
              <a:buChar char="●"/>
              <a:defRPr sz="2200"/>
            </a:lvl1pPr>
            <a:lvl2pPr marL="914400" lvl="1" indent="-368300" algn="ctr" rtl="0">
              <a:lnSpc>
                <a:spcPct val="100000"/>
              </a:lnSpc>
              <a:spcBef>
                <a:spcPts val="0"/>
              </a:spcBef>
              <a:spcAft>
                <a:spcPts val="0"/>
              </a:spcAft>
              <a:buSzPts val="2200"/>
              <a:buChar char="○"/>
              <a:defRPr sz="2200"/>
            </a:lvl2pPr>
            <a:lvl3pPr marL="1371600" lvl="2" indent="-368300" algn="ctr" rtl="0">
              <a:lnSpc>
                <a:spcPct val="100000"/>
              </a:lnSpc>
              <a:spcBef>
                <a:spcPts val="0"/>
              </a:spcBef>
              <a:spcAft>
                <a:spcPts val="0"/>
              </a:spcAft>
              <a:buSzPts val="2200"/>
              <a:buChar char="■"/>
              <a:defRPr sz="2200"/>
            </a:lvl3pPr>
            <a:lvl4pPr marL="1828800" lvl="3" indent="-368300" algn="ctr" rtl="0">
              <a:lnSpc>
                <a:spcPct val="100000"/>
              </a:lnSpc>
              <a:spcBef>
                <a:spcPts val="0"/>
              </a:spcBef>
              <a:spcAft>
                <a:spcPts val="0"/>
              </a:spcAft>
              <a:buSzPts val="2200"/>
              <a:buChar char="●"/>
              <a:defRPr sz="2200"/>
            </a:lvl4pPr>
            <a:lvl5pPr marL="2286000" lvl="4" indent="-368300" algn="ctr" rtl="0">
              <a:lnSpc>
                <a:spcPct val="100000"/>
              </a:lnSpc>
              <a:spcBef>
                <a:spcPts val="0"/>
              </a:spcBef>
              <a:spcAft>
                <a:spcPts val="0"/>
              </a:spcAft>
              <a:buSzPts val="2200"/>
              <a:buChar char="○"/>
              <a:defRPr sz="2200"/>
            </a:lvl5pPr>
            <a:lvl6pPr marL="2743200" lvl="5" indent="-368300" algn="ctr" rtl="0">
              <a:lnSpc>
                <a:spcPct val="100000"/>
              </a:lnSpc>
              <a:spcBef>
                <a:spcPts val="0"/>
              </a:spcBef>
              <a:spcAft>
                <a:spcPts val="0"/>
              </a:spcAft>
              <a:buSzPts val="2200"/>
              <a:buChar char="■"/>
              <a:defRPr sz="2200"/>
            </a:lvl6pPr>
            <a:lvl7pPr marL="3200400" lvl="6" indent="-368300" algn="ctr" rtl="0">
              <a:lnSpc>
                <a:spcPct val="100000"/>
              </a:lnSpc>
              <a:spcBef>
                <a:spcPts val="0"/>
              </a:spcBef>
              <a:spcAft>
                <a:spcPts val="0"/>
              </a:spcAft>
              <a:buSzPts val="2200"/>
              <a:buChar char="●"/>
              <a:defRPr sz="2200"/>
            </a:lvl7pPr>
            <a:lvl8pPr marL="3657600" lvl="7" indent="-368300" algn="ctr" rtl="0">
              <a:lnSpc>
                <a:spcPct val="100000"/>
              </a:lnSpc>
              <a:spcBef>
                <a:spcPts val="0"/>
              </a:spcBef>
              <a:spcAft>
                <a:spcPts val="0"/>
              </a:spcAft>
              <a:buSzPts val="2200"/>
              <a:buChar char="○"/>
              <a:defRPr sz="2200"/>
            </a:lvl8pPr>
            <a:lvl9pPr marL="4114800" lvl="8" indent="-368300" algn="ctr" rtl="0">
              <a:lnSpc>
                <a:spcPct val="100000"/>
              </a:lnSpc>
              <a:spcBef>
                <a:spcPts val="0"/>
              </a:spcBef>
              <a:spcAft>
                <a:spcPts val="0"/>
              </a:spcAft>
              <a:buSzPts val="2200"/>
              <a:buChar char="■"/>
              <a:defRPr sz="2200"/>
            </a:lvl9pPr>
          </a:lstStyle>
          <a:p>
            <a:endParaRPr/>
          </a:p>
        </p:txBody>
      </p:sp>
      <p:sp>
        <p:nvSpPr>
          <p:cNvPr id="332" name="Google Shape;332;p15"/>
          <p:cNvSpPr/>
          <p:nvPr/>
        </p:nvSpPr>
        <p:spPr>
          <a:xfrm flipH="1">
            <a:off x="2704705" y="4410500"/>
            <a:ext cx="9534820" cy="2493593"/>
          </a:xfrm>
          <a:custGeom>
            <a:avLst/>
            <a:gdLst/>
            <a:ahLst/>
            <a:cxnLst/>
            <a:rect l="l" t="t" r="r" b="b"/>
            <a:pathLst>
              <a:path w="2592745" h="675313" extrusionOk="0">
                <a:moveTo>
                  <a:pt x="0" y="0"/>
                </a:moveTo>
                <a:cubicBezTo>
                  <a:pt x="100515" y="96959"/>
                  <a:pt x="189388" y="176002"/>
                  <a:pt x="259689" y="236225"/>
                </a:cubicBezTo>
                <a:cubicBezTo>
                  <a:pt x="363216" y="324940"/>
                  <a:pt x="447220" y="449688"/>
                  <a:pt x="653005" y="439157"/>
                </a:cubicBezTo>
                <a:cubicBezTo>
                  <a:pt x="1012869" y="420743"/>
                  <a:pt x="1098797" y="172039"/>
                  <a:pt x="1437689" y="192785"/>
                </a:cubicBezTo>
                <a:cubicBezTo>
                  <a:pt x="1909188" y="221662"/>
                  <a:pt x="2325175" y="509934"/>
                  <a:pt x="2592745" y="675314"/>
                </a:cubicBezTo>
                <a:cubicBezTo>
                  <a:pt x="1728497" y="675314"/>
                  <a:pt x="864249" y="675314"/>
                  <a:pt x="23" y="675314"/>
                </a:cubicBezTo>
                <a:cubicBezTo>
                  <a:pt x="0" y="450209"/>
                  <a:pt x="0" y="225105"/>
                  <a:pt x="0" y="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33" name="Google Shape;333;p15"/>
          <p:cNvSpPr/>
          <p:nvPr/>
        </p:nvSpPr>
        <p:spPr>
          <a:xfrm flipH="1">
            <a:off x="-166561" y="-3"/>
            <a:ext cx="2526201" cy="1584163"/>
          </a:xfrm>
          <a:custGeom>
            <a:avLst/>
            <a:gdLst/>
            <a:ahLst/>
            <a:cxnLst/>
            <a:rect l="l" t="t" r="r" b="b"/>
            <a:pathLst>
              <a:path w="524380" h="328835" extrusionOk="0">
                <a:moveTo>
                  <a:pt x="767" y="0"/>
                </a:moveTo>
                <a:cubicBezTo>
                  <a:pt x="-750" y="12049"/>
                  <a:pt x="-795" y="28786"/>
                  <a:pt x="8083" y="43916"/>
                </a:cubicBezTo>
                <a:cubicBezTo>
                  <a:pt x="22374" y="68331"/>
                  <a:pt x="47967" y="68376"/>
                  <a:pt x="71408" y="82871"/>
                </a:cubicBezTo>
                <a:cubicBezTo>
                  <a:pt x="116162" y="110593"/>
                  <a:pt x="99470" y="157951"/>
                  <a:pt x="132288" y="199761"/>
                </a:cubicBezTo>
                <a:cubicBezTo>
                  <a:pt x="170541" y="248478"/>
                  <a:pt x="230062" y="231129"/>
                  <a:pt x="344166" y="258217"/>
                </a:cubicBezTo>
                <a:cubicBezTo>
                  <a:pt x="389350" y="268930"/>
                  <a:pt x="452109" y="288770"/>
                  <a:pt x="524381" y="328835"/>
                </a:cubicBezTo>
                <a:cubicBezTo>
                  <a:pt x="522750" y="219216"/>
                  <a:pt x="521142" y="109597"/>
                  <a:pt x="519511" y="0"/>
                </a:cubicBezTo>
                <a:cubicBezTo>
                  <a:pt x="346566" y="0"/>
                  <a:pt x="173667" y="0"/>
                  <a:pt x="767" y="0"/>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334" name="Google Shape;334;p15"/>
          <p:cNvGrpSpPr/>
          <p:nvPr/>
        </p:nvGrpSpPr>
        <p:grpSpPr>
          <a:xfrm rot="-1712204">
            <a:off x="11547652" y="5511477"/>
            <a:ext cx="692384" cy="1447341"/>
            <a:chOff x="3738387" y="3620790"/>
            <a:chExt cx="274291" cy="573370"/>
          </a:xfrm>
        </p:grpSpPr>
        <p:sp>
          <p:nvSpPr>
            <p:cNvPr id="335" name="Google Shape;335;p15"/>
            <p:cNvSpPr/>
            <p:nvPr/>
          </p:nvSpPr>
          <p:spPr>
            <a:xfrm>
              <a:off x="3738387" y="3620790"/>
              <a:ext cx="183105" cy="573370"/>
            </a:xfrm>
            <a:custGeom>
              <a:avLst/>
              <a:gdLst/>
              <a:ahLst/>
              <a:cxnLst/>
              <a:rect l="l" t="t" r="r" b="b"/>
              <a:pathLst>
                <a:path w="183105" h="573370" extrusionOk="0">
                  <a:moveTo>
                    <a:pt x="167673" y="373564"/>
                  </a:moveTo>
                  <a:cubicBezTo>
                    <a:pt x="161829" y="377595"/>
                    <a:pt x="159882" y="387470"/>
                    <a:pt x="158545" y="393834"/>
                  </a:cubicBezTo>
                  <a:cubicBezTo>
                    <a:pt x="156303" y="404411"/>
                    <a:pt x="156054" y="415260"/>
                    <a:pt x="155624" y="426018"/>
                  </a:cubicBezTo>
                  <a:cubicBezTo>
                    <a:pt x="154763" y="447625"/>
                    <a:pt x="149576" y="467850"/>
                    <a:pt x="143756" y="488324"/>
                  </a:cubicBezTo>
                  <a:cubicBezTo>
                    <a:pt x="144163" y="434058"/>
                    <a:pt x="155850" y="378773"/>
                    <a:pt x="146609" y="324915"/>
                  </a:cubicBezTo>
                  <a:cubicBezTo>
                    <a:pt x="145522" y="318573"/>
                    <a:pt x="143982" y="312231"/>
                    <a:pt x="142080" y="305935"/>
                  </a:cubicBezTo>
                  <a:cubicBezTo>
                    <a:pt x="146315" y="298166"/>
                    <a:pt x="149644" y="290036"/>
                    <a:pt x="151388" y="281316"/>
                  </a:cubicBezTo>
                  <a:cubicBezTo>
                    <a:pt x="151909" y="278734"/>
                    <a:pt x="152272" y="276107"/>
                    <a:pt x="152543" y="273480"/>
                  </a:cubicBezTo>
                  <a:cubicBezTo>
                    <a:pt x="152566" y="273434"/>
                    <a:pt x="152589" y="273412"/>
                    <a:pt x="152611" y="273366"/>
                  </a:cubicBezTo>
                  <a:cubicBezTo>
                    <a:pt x="158455" y="260207"/>
                    <a:pt x="172519" y="255361"/>
                    <a:pt x="174739" y="239665"/>
                  </a:cubicBezTo>
                  <a:cubicBezTo>
                    <a:pt x="175713" y="232757"/>
                    <a:pt x="174988" y="221795"/>
                    <a:pt x="165159" y="223653"/>
                  </a:cubicBezTo>
                  <a:cubicBezTo>
                    <a:pt x="154650" y="225623"/>
                    <a:pt x="149916" y="240820"/>
                    <a:pt x="148285" y="249563"/>
                  </a:cubicBezTo>
                  <a:cubicBezTo>
                    <a:pt x="145205" y="266096"/>
                    <a:pt x="145409" y="281384"/>
                    <a:pt x="138999" y="296627"/>
                  </a:cubicBezTo>
                  <a:cubicBezTo>
                    <a:pt x="133383" y="280750"/>
                    <a:pt x="125841" y="264964"/>
                    <a:pt x="117868" y="249178"/>
                  </a:cubicBezTo>
                  <a:cubicBezTo>
                    <a:pt x="118072" y="245010"/>
                    <a:pt x="118344" y="240843"/>
                    <a:pt x="118661" y="236676"/>
                  </a:cubicBezTo>
                  <a:cubicBezTo>
                    <a:pt x="124119" y="221682"/>
                    <a:pt x="134085" y="208886"/>
                    <a:pt x="142216" y="195002"/>
                  </a:cubicBezTo>
                  <a:cubicBezTo>
                    <a:pt x="146926" y="186962"/>
                    <a:pt x="159134" y="167167"/>
                    <a:pt x="145069" y="161165"/>
                  </a:cubicBezTo>
                  <a:cubicBezTo>
                    <a:pt x="120382" y="150611"/>
                    <a:pt x="113724" y="206870"/>
                    <a:pt x="111753" y="235815"/>
                  </a:cubicBezTo>
                  <a:cubicBezTo>
                    <a:pt x="111663" y="236087"/>
                    <a:pt x="111549" y="236359"/>
                    <a:pt x="111459" y="236630"/>
                  </a:cubicBezTo>
                  <a:cubicBezTo>
                    <a:pt x="110847" y="235430"/>
                    <a:pt x="110236" y="234230"/>
                    <a:pt x="109624" y="233029"/>
                  </a:cubicBezTo>
                  <a:cubicBezTo>
                    <a:pt x="109647" y="232961"/>
                    <a:pt x="109692" y="232893"/>
                    <a:pt x="109715" y="232825"/>
                  </a:cubicBezTo>
                  <a:cubicBezTo>
                    <a:pt x="109760" y="232712"/>
                    <a:pt x="109783" y="232576"/>
                    <a:pt x="109828" y="232463"/>
                  </a:cubicBezTo>
                  <a:cubicBezTo>
                    <a:pt x="110372" y="230787"/>
                    <a:pt x="109194" y="228658"/>
                    <a:pt x="107450" y="228273"/>
                  </a:cubicBezTo>
                  <a:cubicBezTo>
                    <a:pt x="107359" y="228250"/>
                    <a:pt x="107246" y="228205"/>
                    <a:pt x="107155" y="228160"/>
                  </a:cubicBezTo>
                  <a:cubicBezTo>
                    <a:pt x="98526" y="211128"/>
                    <a:pt x="90237" y="194051"/>
                    <a:pt x="84212" y="176770"/>
                  </a:cubicBezTo>
                  <a:cubicBezTo>
                    <a:pt x="84733" y="176521"/>
                    <a:pt x="85232" y="176158"/>
                    <a:pt x="85617" y="175592"/>
                  </a:cubicBezTo>
                  <a:cubicBezTo>
                    <a:pt x="97032" y="159308"/>
                    <a:pt x="105955" y="141461"/>
                    <a:pt x="115218" y="123908"/>
                  </a:cubicBezTo>
                  <a:cubicBezTo>
                    <a:pt x="119046" y="116660"/>
                    <a:pt x="131707" y="94737"/>
                    <a:pt x="119476" y="88667"/>
                  </a:cubicBezTo>
                  <a:cubicBezTo>
                    <a:pt x="109579" y="83752"/>
                    <a:pt x="100882" y="98655"/>
                    <a:pt x="98073" y="105518"/>
                  </a:cubicBezTo>
                  <a:cubicBezTo>
                    <a:pt x="90396" y="124361"/>
                    <a:pt x="85934" y="145085"/>
                    <a:pt x="81381" y="164857"/>
                  </a:cubicBezTo>
                  <a:cubicBezTo>
                    <a:pt x="81064" y="166261"/>
                    <a:pt x="81563" y="167416"/>
                    <a:pt x="82423" y="168141"/>
                  </a:cubicBezTo>
                  <a:cubicBezTo>
                    <a:pt x="82197" y="168503"/>
                    <a:pt x="81948" y="168843"/>
                    <a:pt x="81721" y="169205"/>
                  </a:cubicBezTo>
                  <a:cubicBezTo>
                    <a:pt x="73318" y="141801"/>
                    <a:pt x="71303" y="113852"/>
                    <a:pt x="83352" y="84885"/>
                  </a:cubicBezTo>
                  <a:cubicBezTo>
                    <a:pt x="83352" y="84885"/>
                    <a:pt x="83352" y="84885"/>
                    <a:pt x="83352" y="84862"/>
                  </a:cubicBezTo>
                  <a:cubicBezTo>
                    <a:pt x="83963" y="84318"/>
                    <a:pt x="84371" y="83526"/>
                    <a:pt x="84394" y="82461"/>
                  </a:cubicBezTo>
                  <a:cubicBezTo>
                    <a:pt x="84394" y="82121"/>
                    <a:pt x="84371" y="81782"/>
                    <a:pt x="84371" y="81442"/>
                  </a:cubicBezTo>
                  <a:cubicBezTo>
                    <a:pt x="84756" y="81193"/>
                    <a:pt x="85096" y="80853"/>
                    <a:pt x="85390" y="80400"/>
                  </a:cubicBezTo>
                  <a:cubicBezTo>
                    <a:pt x="94540" y="66494"/>
                    <a:pt x="100293" y="50617"/>
                    <a:pt x="100542" y="33857"/>
                  </a:cubicBezTo>
                  <a:cubicBezTo>
                    <a:pt x="100678" y="24956"/>
                    <a:pt x="99840" y="2693"/>
                    <a:pt x="88176" y="201"/>
                  </a:cubicBezTo>
                  <a:cubicBezTo>
                    <a:pt x="77486" y="-2086"/>
                    <a:pt x="74134" y="15716"/>
                    <a:pt x="73183" y="22691"/>
                  </a:cubicBezTo>
                  <a:cubicBezTo>
                    <a:pt x="70510" y="42577"/>
                    <a:pt x="77554" y="62077"/>
                    <a:pt x="77554" y="81895"/>
                  </a:cubicBezTo>
                  <a:cubicBezTo>
                    <a:pt x="77237" y="82212"/>
                    <a:pt x="76965" y="82597"/>
                    <a:pt x="76761" y="83073"/>
                  </a:cubicBezTo>
                  <a:cubicBezTo>
                    <a:pt x="70759" y="97523"/>
                    <a:pt x="68313" y="111927"/>
                    <a:pt x="68381" y="126196"/>
                  </a:cubicBezTo>
                  <a:cubicBezTo>
                    <a:pt x="68019" y="125584"/>
                    <a:pt x="67656" y="124973"/>
                    <a:pt x="67271" y="124361"/>
                  </a:cubicBezTo>
                  <a:cubicBezTo>
                    <a:pt x="59752" y="102913"/>
                    <a:pt x="52708" y="79562"/>
                    <a:pt x="38870" y="61828"/>
                  </a:cubicBezTo>
                  <a:cubicBezTo>
                    <a:pt x="32778" y="54037"/>
                    <a:pt x="8589" y="32091"/>
                    <a:pt x="1115" y="49915"/>
                  </a:cubicBezTo>
                  <a:cubicBezTo>
                    <a:pt x="-4638" y="63618"/>
                    <a:pt x="13322" y="81012"/>
                    <a:pt x="21974" y="89075"/>
                  </a:cubicBezTo>
                  <a:cubicBezTo>
                    <a:pt x="34816" y="101056"/>
                    <a:pt x="51168" y="111655"/>
                    <a:pt x="60884" y="126671"/>
                  </a:cubicBezTo>
                  <a:cubicBezTo>
                    <a:pt x="61949" y="129638"/>
                    <a:pt x="63013" y="132583"/>
                    <a:pt x="64123" y="135504"/>
                  </a:cubicBezTo>
                  <a:cubicBezTo>
                    <a:pt x="64599" y="136772"/>
                    <a:pt x="65595" y="137475"/>
                    <a:pt x="66660" y="137701"/>
                  </a:cubicBezTo>
                  <a:cubicBezTo>
                    <a:pt x="67317" y="138449"/>
                    <a:pt x="68200" y="138834"/>
                    <a:pt x="69106" y="138902"/>
                  </a:cubicBezTo>
                  <a:cubicBezTo>
                    <a:pt x="72073" y="166805"/>
                    <a:pt x="83737" y="194119"/>
                    <a:pt x="96647" y="220301"/>
                  </a:cubicBezTo>
                  <a:cubicBezTo>
                    <a:pt x="93657" y="218126"/>
                    <a:pt x="90622" y="216043"/>
                    <a:pt x="87497" y="214050"/>
                  </a:cubicBezTo>
                  <a:cubicBezTo>
                    <a:pt x="79660" y="209067"/>
                    <a:pt x="71348" y="204696"/>
                    <a:pt x="62764" y="201163"/>
                  </a:cubicBezTo>
                  <a:cubicBezTo>
                    <a:pt x="54316" y="197675"/>
                    <a:pt x="40727" y="195274"/>
                    <a:pt x="37081" y="206802"/>
                  </a:cubicBezTo>
                  <a:cubicBezTo>
                    <a:pt x="33480" y="218172"/>
                    <a:pt x="49628" y="223743"/>
                    <a:pt x="57464" y="226733"/>
                  </a:cubicBezTo>
                  <a:cubicBezTo>
                    <a:pt x="70963" y="231897"/>
                    <a:pt x="85050" y="233324"/>
                    <a:pt x="99251" y="231897"/>
                  </a:cubicBezTo>
                  <a:cubicBezTo>
                    <a:pt x="100701" y="232848"/>
                    <a:pt x="102150" y="233618"/>
                    <a:pt x="103622" y="234184"/>
                  </a:cubicBezTo>
                  <a:cubicBezTo>
                    <a:pt x="105480" y="237808"/>
                    <a:pt x="107314" y="241432"/>
                    <a:pt x="109149" y="245010"/>
                  </a:cubicBezTo>
                  <a:cubicBezTo>
                    <a:pt x="109058" y="245441"/>
                    <a:pt x="108967" y="245848"/>
                    <a:pt x="108877" y="246256"/>
                  </a:cubicBezTo>
                  <a:cubicBezTo>
                    <a:pt x="108560" y="248090"/>
                    <a:pt x="109579" y="249472"/>
                    <a:pt x="110893" y="250106"/>
                  </a:cubicBezTo>
                  <a:cubicBezTo>
                    <a:pt x="110893" y="250129"/>
                    <a:pt x="110893" y="250174"/>
                    <a:pt x="110893" y="250220"/>
                  </a:cubicBezTo>
                  <a:cubicBezTo>
                    <a:pt x="110802" y="252077"/>
                    <a:pt x="112002" y="253141"/>
                    <a:pt x="113407" y="253413"/>
                  </a:cubicBezTo>
                  <a:cubicBezTo>
                    <a:pt x="114901" y="256403"/>
                    <a:pt x="116396" y="259369"/>
                    <a:pt x="117823" y="262314"/>
                  </a:cubicBezTo>
                  <a:cubicBezTo>
                    <a:pt x="130914" y="289243"/>
                    <a:pt x="139203" y="316467"/>
                    <a:pt x="142102" y="345593"/>
                  </a:cubicBezTo>
                  <a:cubicBezTo>
                    <a:pt x="139226" y="342377"/>
                    <a:pt x="136372" y="339138"/>
                    <a:pt x="133519" y="335922"/>
                  </a:cubicBezTo>
                  <a:cubicBezTo>
                    <a:pt x="133519" y="335627"/>
                    <a:pt x="133473" y="335333"/>
                    <a:pt x="133383" y="335016"/>
                  </a:cubicBezTo>
                  <a:cubicBezTo>
                    <a:pt x="130416" y="324280"/>
                    <a:pt x="126384" y="307928"/>
                    <a:pt x="118072" y="299888"/>
                  </a:cubicBezTo>
                  <a:cubicBezTo>
                    <a:pt x="113452" y="295426"/>
                    <a:pt x="106363" y="294905"/>
                    <a:pt x="103554" y="301632"/>
                  </a:cubicBezTo>
                  <a:cubicBezTo>
                    <a:pt x="100701" y="308494"/>
                    <a:pt x="106023" y="314949"/>
                    <a:pt x="110168" y="319819"/>
                  </a:cubicBezTo>
                  <a:cubicBezTo>
                    <a:pt x="120835" y="332343"/>
                    <a:pt x="132024" y="344438"/>
                    <a:pt x="142940" y="356758"/>
                  </a:cubicBezTo>
                  <a:cubicBezTo>
                    <a:pt x="142940" y="356758"/>
                    <a:pt x="142940" y="356758"/>
                    <a:pt x="142940" y="356758"/>
                  </a:cubicBezTo>
                  <a:cubicBezTo>
                    <a:pt x="143076" y="359205"/>
                    <a:pt x="143167" y="361673"/>
                    <a:pt x="143212" y="364142"/>
                  </a:cubicBezTo>
                  <a:cubicBezTo>
                    <a:pt x="143869" y="397503"/>
                    <a:pt x="139656" y="430706"/>
                    <a:pt x="137754" y="463955"/>
                  </a:cubicBezTo>
                  <a:cubicBezTo>
                    <a:pt x="137278" y="472131"/>
                    <a:pt x="136984" y="480329"/>
                    <a:pt x="136916" y="488506"/>
                  </a:cubicBezTo>
                  <a:cubicBezTo>
                    <a:pt x="136576" y="488120"/>
                    <a:pt x="136214" y="487713"/>
                    <a:pt x="135874" y="487328"/>
                  </a:cubicBezTo>
                  <a:cubicBezTo>
                    <a:pt x="133224" y="479809"/>
                    <a:pt x="133043" y="470998"/>
                    <a:pt x="132318" y="463320"/>
                  </a:cubicBezTo>
                  <a:cubicBezTo>
                    <a:pt x="131231" y="451566"/>
                    <a:pt x="130167" y="439811"/>
                    <a:pt x="129034" y="428057"/>
                  </a:cubicBezTo>
                  <a:cubicBezTo>
                    <a:pt x="128015" y="417638"/>
                    <a:pt x="122534" y="397368"/>
                    <a:pt x="107631" y="405340"/>
                  </a:cubicBezTo>
                  <a:cubicBezTo>
                    <a:pt x="93385" y="412950"/>
                    <a:pt x="98232" y="436029"/>
                    <a:pt x="102966" y="447670"/>
                  </a:cubicBezTo>
                  <a:cubicBezTo>
                    <a:pt x="109398" y="463479"/>
                    <a:pt x="118955" y="477997"/>
                    <a:pt x="130076" y="491019"/>
                  </a:cubicBezTo>
                  <a:cubicBezTo>
                    <a:pt x="131661" y="495096"/>
                    <a:pt x="133881" y="498765"/>
                    <a:pt x="137052" y="501914"/>
                  </a:cubicBezTo>
                  <a:cubicBezTo>
                    <a:pt x="137776" y="525400"/>
                    <a:pt x="141015" y="548683"/>
                    <a:pt x="149191" y="571060"/>
                  </a:cubicBezTo>
                  <a:cubicBezTo>
                    <a:pt x="150686" y="575136"/>
                    <a:pt x="157254" y="573370"/>
                    <a:pt x="155737" y="569248"/>
                  </a:cubicBezTo>
                  <a:cubicBezTo>
                    <a:pt x="148195" y="548592"/>
                    <a:pt x="144933" y="527574"/>
                    <a:pt x="143937" y="506375"/>
                  </a:cubicBezTo>
                  <a:cubicBezTo>
                    <a:pt x="146066" y="506239"/>
                    <a:pt x="147606" y="503680"/>
                    <a:pt x="146836" y="501619"/>
                  </a:cubicBezTo>
                  <a:cubicBezTo>
                    <a:pt x="150799" y="487917"/>
                    <a:pt x="155171" y="474214"/>
                    <a:pt x="158228" y="460263"/>
                  </a:cubicBezTo>
                  <a:cubicBezTo>
                    <a:pt x="158273" y="460127"/>
                    <a:pt x="158341" y="459991"/>
                    <a:pt x="158364" y="459855"/>
                  </a:cubicBezTo>
                  <a:cubicBezTo>
                    <a:pt x="161376" y="446991"/>
                    <a:pt x="165340" y="434398"/>
                    <a:pt x="170662" y="422304"/>
                  </a:cubicBezTo>
                  <a:cubicBezTo>
                    <a:pt x="175033" y="412384"/>
                    <a:pt x="180786" y="402735"/>
                    <a:pt x="182779" y="391932"/>
                  </a:cubicBezTo>
                  <a:cubicBezTo>
                    <a:pt x="184455" y="383620"/>
                    <a:pt x="179722" y="365229"/>
                    <a:pt x="167673" y="373564"/>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36" name="Google Shape;336;p15"/>
            <p:cNvSpPr/>
            <p:nvPr/>
          </p:nvSpPr>
          <p:spPr>
            <a:xfrm>
              <a:off x="3915840" y="3695254"/>
              <a:ext cx="96838" cy="472007"/>
            </a:xfrm>
            <a:custGeom>
              <a:avLst/>
              <a:gdLst/>
              <a:ahLst/>
              <a:cxnLst/>
              <a:rect l="l" t="t" r="r" b="b"/>
              <a:pathLst>
                <a:path w="96838" h="472007" extrusionOk="0">
                  <a:moveTo>
                    <a:pt x="48879" y="348655"/>
                  </a:moveTo>
                  <a:cubicBezTo>
                    <a:pt x="47181" y="350897"/>
                    <a:pt x="45618" y="353230"/>
                    <a:pt x="44123" y="355608"/>
                  </a:cubicBezTo>
                  <a:cubicBezTo>
                    <a:pt x="41994" y="308182"/>
                    <a:pt x="42855" y="260642"/>
                    <a:pt x="46660" y="213307"/>
                  </a:cubicBezTo>
                  <a:cubicBezTo>
                    <a:pt x="46728" y="213058"/>
                    <a:pt x="46796" y="212809"/>
                    <a:pt x="46886" y="212582"/>
                  </a:cubicBezTo>
                  <a:cubicBezTo>
                    <a:pt x="54677" y="197996"/>
                    <a:pt x="67881" y="186989"/>
                    <a:pt x="78730" y="174510"/>
                  </a:cubicBezTo>
                  <a:cubicBezTo>
                    <a:pt x="86385" y="165699"/>
                    <a:pt x="102262" y="146584"/>
                    <a:pt x="94969" y="133856"/>
                  </a:cubicBezTo>
                  <a:cubicBezTo>
                    <a:pt x="86182" y="118522"/>
                    <a:pt x="66930" y="142167"/>
                    <a:pt x="62446" y="149642"/>
                  </a:cubicBezTo>
                  <a:cubicBezTo>
                    <a:pt x="57305" y="158203"/>
                    <a:pt x="53432" y="167624"/>
                    <a:pt x="50148" y="177318"/>
                  </a:cubicBezTo>
                  <a:cubicBezTo>
                    <a:pt x="53953" y="143504"/>
                    <a:pt x="59252" y="109825"/>
                    <a:pt x="66070" y="76419"/>
                  </a:cubicBezTo>
                  <a:cubicBezTo>
                    <a:pt x="72366" y="64030"/>
                    <a:pt x="110574" y="4305"/>
                    <a:pt x="87540" y="138"/>
                  </a:cubicBezTo>
                  <a:cubicBezTo>
                    <a:pt x="76692" y="-1832"/>
                    <a:pt x="67474" y="17827"/>
                    <a:pt x="64371" y="24961"/>
                  </a:cubicBezTo>
                  <a:cubicBezTo>
                    <a:pt x="57622" y="40588"/>
                    <a:pt x="56127" y="57280"/>
                    <a:pt x="59003" y="73972"/>
                  </a:cubicBezTo>
                  <a:cubicBezTo>
                    <a:pt x="59071" y="74335"/>
                    <a:pt x="59184" y="74629"/>
                    <a:pt x="59320" y="74924"/>
                  </a:cubicBezTo>
                  <a:cubicBezTo>
                    <a:pt x="59162" y="75286"/>
                    <a:pt x="59003" y="75648"/>
                    <a:pt x="58845" y="76011"/>
                  </a:cubicBezTo>
                  <a:cubicBezTo>
                    <a:pt x="58505" y="76849"/>
                    <a:pt x="58528" y="77596"/>
                    <a:pt x="58777" y="78208"/>
                  </a:cubicBezTo>
                  <a:cubicBezTo>
                    <a:pt x="54474" y="99656"/>
                    <a:pt x="50782" y="121195"/>
                    <a:pt x="47702" y="142802"/>
                  </a:cubicBezTo>
                  <a:cubicBezTo>
                    <a:pt x="42719" y="122033"/>
                    <a:pt x="44259" y="100290"/>
                    <a:pt x="39299" y="79431"/>
                  </a:cubicBezTo>
                  <a:cubicBezTo>
                    <a:pt x="36468" y="67495"/>
                    <a:pt x="27069" y="46341"/>
                    <a:pt x="11486" y="57824"/>
                  </a:cubicBezTo>
                  <a:cubicBezTo>
                    <a:pt x="-1672" y="67540"/>
                    <a:pt x="3537" y="91480"/>
                    <a:pt x="7840" y="104480"/>
                  </a:cubicBezTo>
                  <a:cubicBezTo>
                    <a:pt x="10694" y="113109"/>
                    <a:pt x="14952" y="121263"/>
                    <a:pt x="20772" y="128261"/>
                  </a:cubicBezTo>
                  <a:cubicBezTo>
                    <a:pt x="26684" y="135396"/>
                    <a:pt x="35381" y="139948"/>
                    <a:pt x="41632" y="146607"/>
                  </a:cubicBezTo>
                  <a:cubicBezTo>
                    <a:pt x="42221" y="148804"/>
                    <a:pt x="42855" y="150978"/>
                    <a:pt x="43602" y="153152"/>
                  </a:cubicBezTo>
                  <a:cubicBezTo>
                    <a:pt x="44033" y="154420"/>
                    <a:pt x="44961" y="155123"/>
                    <a:pt x="45980" y="155372"/>
                  </a:cubicBezTo>
                  <a:cubicBezTo>
                    <a:pt x="43557" y="173875"/>
                    <a:pt x="41609" y="192447"/>
                    <a:pt x="40092" y="211042"/>
                  </a:cubicBezTo>
                  <a:cubicBezTo>
                    <a:pt x="38574" y="214032"/>
                    <a:pt x="37238" y="217157"/>
                    <a:pt x="36196" y="220509"/>
                  </a:cubicBezTo>
                  <a:cubicBezTo>
                    <a:pt x="35471" y="222842"/>
                    <a:pt x="37170" y="224427"/>
                    <a:pt x="39073" y="224654"/>
                  </a:cubicBezTo>
                  <a:cubicBezTo>
                    <a:pt x="37804" y="242931"/>
                    <a:pt x="36966" y="261231"/>
                    <a:pt x="36558" y="279531"/>
                  </a:cubicBezTo>
                  <a:cubicBezTo>
                    <a:pt x="29628" y="254618"/>
                    <a:pt x="17873" y="220147"/>
                    <a:pt x="4329" y="230701"/>
                  </a:cubicBezTo>
                  <a:cubicBezTo>
                    <a:pt x="-4889" y="237880"/>
                    <a:pt x="2993" y="259102"/>
                    <a:pt x="6187" y="266939"/>
                  </a:cubicBezTo>
                  <a:cubicBezTo>
                    <a:pt x="12256" y="281796"/>
                    <a:pt x="22358" y="293981"/>
                    <a:pt x="35200" y="303471"/>
                  </a:cubicBezTo>
                  <a:cubicBezTo>
                    <a:pt x="35471" y="303675"/>
                    <a:pt x="35766" y="303811"/>
                    <a:pt x="36038" y="303924"/>
                  </a:cubicBezTo>
                  <a:cubicBezTo>
                    <a:pt x="36083" y="304060"/>
                    <a:pt x="36128" y="304196"/>
                    <a:pt x="36173" y="304332"/>
                  </a:cubicBezTo>
                  <a:cubicBezTo>
                    <a:pt x="36196" y="304399"/>
                    <a:pt x="36241" y="304467"/>
                    <a:pt x="36287" y="304535"/>
                  </a:cubicBezTo>
                  <a:cubicBezTo>
                    <a:pt x="36287" y="325191"/>
                    <a:pt x="36853" y="345869"/>
                    <a:pt x="37963" y="366525"/>
                  </a:cubicBezTo>
                  <a:cubicBezTo>
                    <a:pt x="37804" y="366842"/>
                    <a:pt x="37623" y="367136"/>
                    <a:pt x="37464" y="367453"/>
                  </a:cubicBezTo>
                  <a:cubicBezTo>
                    <a:pt x="36581" y="369084"/>
                    <a:pt x="37147" y="370647"/>
                    <a:pt x="38235" y="371621"/>
                  </a:cubicBezTo>
                  <a:cubicBezTo>
                    <a:pt x="39186" y="387996"/>
                    <a:pt x="40499" y="404325"/>
                    <a:pt x="42153" y="420655"/>
                  </a:cubicBezTo>
                  <a:cubicBezTo>
                    <a:pt x="40839" y="417847"/>
                    <a:pt x="39322" y="415151"/>
                    <a:pt x="37532" y="412660"/>
                  </a:cubicBezTo>
                  <a:cubicBezTo>
                    <a:pt x="34180" y="407949"/>
                    <a:pt x="24441" y="393544"/>
                    <a:pt x="17081" y="397553"/>
                  </a:cubicBezTo>
                  <a:cubicBezTo>
                    <a:pt x="8972" y="401970"/>
                    <a:pt x="14838" y="418458"/>
                    <a:pt x="17420" y="424301"/>
                  </a:cubicBezTo>
                  <a:cubicBezTo>
                    <a:pt x="23309" y="437709"/>
                    <a:pt x="34384" y="447629"/>
                    <a:pt x="45210" y="457074"/>
                  </a:cubicBezTo>
                  <a:cubicBezTo>
                    <a:pt x="45595" y="458637"/>
                    <a:pt x="45958" y="460199"/>
                    <a:pt x="46365" y="461762"/>
                  </a:cubicBezTo>
                  <a:cubicBezTo>
                    <a:pt x="46547" y="462464"/>
                    <a:pt x="46886" y="463008"/>
                    <a:pt x="47316" y="463393"/>
                  </a:cubicBezTo>
                  <a:cubicBezTo>
                    <a:pt x="47611" y="465454"/>
                    <a:pt x="47883" y="467492"/>
                    <a:pt x="48177" y="469553"/>
                  </a:cubicBezTo>
                  <a:cubicBezTo>
                    <a:pt x="48811" y="473857"/>
                    <a:pt x="55357" y="472022"/>
                    <a:pt x="54723" y="467741"/>
                  </a:cubicBezTo>
                  <a:cubicBezTo>
                    <a:pt x="50125" y="436033"/>
                    <a:pt x="46909" y="404144"/>
                    <a:pt x="45006" y="372210"/>
                  </a:cubicBezTo>
                  <a:cubicBezTo>
                    <a:pt x="46705" y="372844"/>
                    <a:pt x="48811" y="372323"/>
                    <a:pt x="49355" y="370035"/>
                  </a:cubicBezTo>
                  <a:cubicBezTo>
                    <a:pt x="50691" y="364305"/>
                    <a:pt x="52231" y="358643"/>
                    <a:pt x="54021" y="353071"/>
                  </a:cubicBezTo>
                  <a:cubicBezTo>
                    <a:pt x="56014" y="350422"/>
                    <a:pt x="58188" y="347885"/>
                    <a:pt x="60679" y="345643"/>
                  </a:cubicBezTo>
                  <a:cubicBezTo>
                    <a:pt x="68108" y="338939"/>
                    <a:pt x="77598" y="334975"/>
                    <a:pt x="84913" y="328113"/>
                  </a:cubicBezTo>
                  <a:cubicBezTo>
                    <a:pt x="92229" y="321273"/>
                    <a:pt x="101288" y="304558"/>
                    <a:pt x="91798" y="295612"/>
                  </a:cubicBezTo>
                  <a:cubicBezTo>
                    <a:pt x="76329" y="281049"/>
                    <a:pt x="58233" y="322043"/>
                    <a:pt x="48879" y="348655"/>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337" name="Google Shape;337;p15"/>
          <p:cNvGrpSpPr/>
          <p:nvPr/>
        </p:nvGrpSpPr>
        <p:grpSpPr>
          <a:xfrm rot="-4144848" flipH="1">
            <a:off x="11234907" y="5887753"/>
            <a:ext cx="692389" cy="1447351"/>
            <a:chOff x="3738387" y="3620790"/>
            <a:chExt cx="274291" cy="573370"/>
          </a:xfrm>
        </p:grpSpPr>
        <p:sp>
          <p:nvSpPr>
            <p:cNvPr id="338" name="Google Shape;338;p15"/>
            <p:cNvSpPr/>
            <p:nvPr/>
          </p:nvSpPr>
          <p:spPr>
            <a:xfrm>
              <a:off x="3738387" y="3620790"/>
              <a:ext cx="183105" cy="573370"/>
            </a:xfrm>
            <a:custGeom>
              <a:avLst/>
              <a:gdLst/>
              <a:ahLst/>
              <a:cxnLst/>
              <a:rect l="l" t="t" r="r" b="b"/>
              <a:pathLst>
                <a:path w="183105" h="573370" extrusionOk="0">
                  <a:moveTo>
                    <a:pt x="167673" y="373564"/>
                  </a:moveTo>
                  <a:cubicBezTo>
                    <a:pt x="161829" y="377595"/>
                    <a:pt x="159882" y="387470"/>
                    <a:pt x="158545" y="393834"/>
                  </a:cubicBezTo>
                  <a:cubicBezTo>
                    <a:pt x="156303" y="404411"/>
                    <a:pt x="156054" y="415260"/>
                    <a:pt x="155624" y="426018"/>
                  </a:cubicBezTo>
                  <a:cubicBezTo>
                    <a:pt x="154763" y="447625"/>
                    <a:pt x="149576" y="467850"/>
                    <a:pt x="143756" y="488324"/>
                  </a:cubicBezTo>
                  <a:cubicBezTo>
                    <a:pt x="144163" y="434058"/>
                    <a:pt x="155850" y="378773"/>
                    <a:pt x="146609" y="324915"/>
                  </a:cubicBezTo>
                  <a:cubicBezTo>
                    <a:pt x="145522" y="318573"/>
                    <a:pt x="143982" y="312231"/>
                    <a:pt x="142080" y="305935"/>
                  </a:cubicBezTo>
                  <a:cubicBezTo>
                    <a:pt x="146315" y="298166"/>
                    <a:pt x="149644" y="290036"/>
                    <a:pt x="151388" y="281316"/>
                  </a:cubicBezTo>
                  <a:cubicBezTo>
                    <a:pt x="151909" y="278734"/>
                    <a:pt x="152272" y="276107"/>
                    <a:pt x="152543" y="273480"/>
                  </a:cubicBezTo>
                  <a:cubicBezTo>
                    <a:pt x="152566" y="273434"/>
                    <a:pt x="152589" y="273412"/>
                    <a:pt x="152611" y="273366"/>
                  </a:cubicBezTo>
                  <a:cubicBezTo>
                    <a:pt x="158455" y="260207"/>
                    <a:pt x="172519" y="255361"/>
                    <a:pt x="174739" y="239665"/>
                  </a:cubicBezTo>
                  <a:cubicBezTo>
                    <a:pt x="175713" y="232757"/>
                    <a:pt x="174988" y="221795"/>
                    <a:pt x="165159" y="223653"/>
                  </a:cubicBezTo>
                  <a:cubicBezTo>
                    <a:pt x="154650" y="225623"/>
                    <a:pt x="149916" y="240820"/>
                    <a:pt x="148285" y="249563"/>
                  </a:cubicBezTo>
                  <a:cubicBezTo>
                    <a:pt x="145205" y="266096"/>
                    <a:pt x="145409" y="281384"/>
                    <a:pt x="138999" y="296627"/>
                  </a:cubicBezTo>
                  <a:cubicBezTo>
                    <a:pt x="133383" y="280750"/>
                    <a:pt x="125841" y="264964"/>
                    <a:pt x="117868" y="249178"/>
                  </a:cubicBezTo>
                  <a:cubicBezTo>
                    <a:pt x="118072" y="245010"/>
                    <a:pt x="118344" y="240843"/>
                    <a:pt x="118661" y="236676"/>
                  </a:cubicBezTo>
                  <a:cubicBezTo>
                    <a:pt x="124119" y="221682"/>
                    <a:pt x="134085" y="208886"/>
                    <a:pt x="142216" y="195002"/>
                  </a:cubicBezTo>
                  <a:cubicBezTo>
                    <a:pt x="146926" y="186962"/>
                    <a:pt x="159134" y="167167"/>
                    <a:pt x="145069" y="161165"/>
                  </a:cubicBezTo>
                  <a:cubicBezTo>
                    <a:pt x="120382" y="150611"/>
                    <a:pt x="113724" y="206870"/>
                    <a:pt x="111753" y="235815"/>
                  </a:cubicBezTo>
                  <a:cubicBezTo>
                    <a:pt x="111663" y="236087"/>
                    <a:pt x="111549" y="236359"/>
                    <a:pt x="111459" y="236630"/>
                  </a:cubicBezTo>
                  <a:cubicBezTo>
                    <a:pt x="110847" y="235430"/>
                    <a:pt x="110236" y="234230"/>
                    <a:pt x="109624" y="233029"/>
                  </a:cubicBezTo>
                  <a:cubicBezTo>
                    <a:pt x="109647" y="232961"/>
                    <a:pt x="109692" y="232893"/>
                    <a:pt x="109715" y="232825"/>
                  </a:cubicBezTo>
                  <a:cubicBezTo>
                    <a:pt x="109760" y="232712"/>
                    <a:pt x="109783" y="232576"/>
                    <a:pt x="109828" y="232463"/>
                  </a:cubicBezTo>
                  <a:cubicBezTo>
                    <a:pt x="110372" y="230787"/>
                    <a:pt x="109194" y="228658"/>
                    <a:pt x="107450" y="228273"/>
                  </a:cubicBezTo>
                  <a:cubicBezTo>
                    <a:pt x="107359" y="228250"/>
                    <a:pt x="107246" y="228205"/>
                    <a:pt x="107155" y="228160"/>
                  </a:cubicBezTo>
                  <a:cubicBezTo>
                    <a:pt x="98526" y="211128"/>
                    <a:pt x="90237" y="194051"/>
                    <a:pt x="84212" y="176770"/>
                  </a:cubicBezTo>
                  <a:cubicBezTo>
                    <a:pt x="84733" y="176521"/>
                    <a:pt x="85232" y="176158"/>
                    <a:pt x="85617" y="175592"/>
                  </a:cubicBezTo>
                  <a:cubicBezTo>
                    <a:pt x="97032" y="159308"/>
                    <a:pt x="105955" y="141461"/>
                    <a:pt x="115218" y="123908"/>
                  </a:cubicBezTo>
                  <a:cubicBezTo>
                    <a:pt x="119046" y="116660"/>
                    <a:pt x="131707" y="94737"/>
                    <a:pt x="119476" y="88667"/>
                  </a:cubicBezTo>
                  <a:cubicBezTo>
                    <a:pt x="109579" y="83752"/>
                    <a:pt x="100882" y="98655"/>
                    <a:pt x="98073" y="105518"/>
                  </a:cubicBezTo>
                  <a:cubicBezTo>
                    <a:pt x="90396" y="124361"/>
                    <a:pt x="85934" y="145085"/>
                    <a:pt x="81381" y="164857"/>
                  </a:cubicBezTo>
                  <a:cubicBezTo>
                    <a:pt x="81064" y="166261"/>
                    <a:pt x="81563" y="167416"/>
                    <a:pt x="82423" y="168141"/>
                  </a:cubicBezTo>
                  <a:cubicBezTo>
                    <a:pt x="82197" y="168503"/>
                    <a:pt x="81948" y="168843"/>
                    <a:pt x="81721" y="169205"/>
                  </a:cubicBezTo>
                  <a:cubicBezTo>
                    <a:pt x="73318" y="141801"/>
                    <a:pt x="71303" y="113852"/>
                    <a:pt x="83352" y="84885"/>
                  </a:cubicBezTo>
                  <a:cubicBezTo>
                    <a:pt x="83352" y="84885"/>
                    <a:pt x="83352" y="84885"/>
                    <a:pt x="83352" y="84862"/>
                  </a:cubicBezTo>
                  <a:cubicBezTo>
                    <a:pt x="83963" y="84318"/>
                    <a:pt x="84371" y="83526"/>
                    <a:pt x="84394" y="82461"/>
                  </a:cubicBezTo>
                  <a:cubicBezTo>
                    <a:pt x="84394" y="82121"/>
                    <a:pt x="84371" y="81782"/>
                    <a:pt x="84371" y="81442"/>
                  </a:cubicBezTo>
                  <a:cubicBezTo>
                    <a:pt x="84756" y="81193"/>
                    <a:pt x="85096" y="80853"/>
                    <a:pt x="85390" y="80400"/>
                  </a:cubicBezTo>
                  <a:cubicBezTo>
                    <a:pt x="94540" y="66494"/>
                    <a:pt x="100293" y="50617"/>
                    <a:pt x="100542" y="33857"/>
                  </a:cubicBezTo>
                  <a:cubicBezTo>
                    <a:pt x="100678" y="24956"/>
                    <a:pt x="99840" y="2693"/>
                    <a:pt x="88176" y="201"/>
                  </a:cubicBezTo>
                  <a:cubicBezTo>
                    <a:pt x="77486" y="-2086"/>
                    <a:pt x="74134" y="15716"/>
                    <a:pt x="73183" y="22691"/>
                  </a:cubicBezTo>
                  <a:cubicBezTo>
                    <a:pt x="70510" y="42577"/>
                    <a:pt x="77554" y="62077"/>
                    <a:pt x="77554" y="81895"/>
                  </a:cubicBezTo>
                  <a:cubicBezTo>
                    <a:pt x="77237" y="82212"/>
                    <a:pt x="76965" y="82597"/>
                    <a:pt x="76761" y="83073"/>
                  </a:cubicBezTo>
                  <a:cubicBezTo>
                    <a:pt x="70759" y="97523"/>
                    <a:pt x="68313" y="111927"/>
                    <a:pt x="68381" y="126196"/>
                  </a:cubicBezTo>
                  <a:cubicBezTo>
                    <a:pt x="68019" y="125584"/>
                    <a:pt x="67656" y="124973"/>
                    <a:pt x="67271" y="124361"/>
                  </a:cubicBezTo>
                  <a:cubicBezTo>
                    <a:pt x="59752" y="102913"/>
                    <a:pt x="52708" y="79562"/>
                    <a:pt x="38870" y="61828"/>
                  </a:cubicBezTo>
                  <a:cubicBezTo>
                    <a:pt x="32778" y="54037"/>
                    <a:pt x="8589" y="32091"/>
                    <a:pt x="1115" y="49915"/>
                  </a:cubicBezTo>
                  <a:cubicBezTo>
                    <a:pt x="-4638" y="63618"/>
                    <a:pt x="13322" y="81012"/>
                    <a:pt x="21974" y="89075"/>
                  </a:cubicBezTo>
                  <a:cubicBezTo>
                    <a:pt x="34816" y="101056"/>
                    <a:pt x="51168" y="111655"/>
                    <a:pt x="60884" y="126671"/>
                  </a:cubicBezTo>
                  <a:cubicBezTo>
                    <a:pt x="61949" y="129638"/>
                    <a:pt x="63013" y="132583"/>
                    <a:pt x="64123" y="135504"/>
                  </a:cubicBezTo>
                  <a:cubicBezTo>
                    <a:pt x="64599" y="136772"/>
                    <a:pt x="65595" y="137475"/>
                    <a:pt x="66660" y="137701"/>
                  </a:cubicBezTo>
                  <a:cubicBezTo>
                    <a:pt x="67317" y="138449"/>
                    <a:pt x="68200" y="138834"/>
                    <a:pt x="69106" y="138902"/>
                  </a:cubicBezTo>
                  <a:cubicBezTo>
                    <a:pt x="72073" y="166805"/>
                    <a:pt x="83737" y="194119"/>
                    <a:pt x="96647" y="220301"/>
                  </a:cubicBezTo>
                  <a:cubicBezTo>
                    <a:pt x="93657" y="218126"/>
                    <a:pt x="90622" y="216043"/>
                    <a:pt x="87497" y="214050"/>
                  </a:cubicBezTo>
                  <a:cubicBezTo>
                    <a:pt x="79660" y="209067"/>
                    <a:pt x="71348" y="204696"/>
                    <a:pt x="62764" y="201163"/>
                  </a:cubicBezTo>
                  <a:cubicBezTo>
                    <a:pt x="54316" y="197675"/>
                    <a:pt x="40727" y="195274"/>
                    <a:pt x="37081" y="206802"/>
                  </a:cubicBezTo>
                  <a:cubicBezTo>
                    <a:pt x="33480" y="218172"/>
                    <a:pt x="49628" y="223743"/>
                    <a:pt x="57464" y="226733"/>
                  </a:cubicBezTo>
                  <a:cubicBezTo>
                    <a:pt x="70963" y="231897"/>
                    <a:pt x="85050" y="233324"/>
                    <a:pt x="99251" y="231897"/>
                  </a:cubicBezTo>
                  <a:cubicBezTo>
                    <a:pt x="100701" y="232848"/>
                    <a:pt x="102150" y="233618"/>
                    <a:pt x="103622" y="234184"/>
                  </a:cubicBezTo>
                  <a:cubicBezTo>
                    <a:pt x="105480" y="237808"/>
                    <a:pt x="107314" y="241432"/>
                    <a:pt x="109149" y="245010"/>
                  </a:cubicBezTo>
                  <a:cubicBezTo>
                    <a:pt x="109058" y="245441"/>
                    <a:pt x="108967" y="245848"/>
                    <a:pt x="108877" y="246256"/>
                  </a:cubicBezTo>
                  <a:cubicBezTo>
                    <a:pt x="108560" y="248090"/>
                    <a:pt x="109579" y="249472"/>
                    <a:pt x="110893" y="250106"/>
                  </a:cubicBezTo>
                  <a:cubicBezTo>
                    <a:pt x="110893" y="250129"/>
                    <a:pt x="110893" y="250174"/>
                    <a:pt x="110893" y="250220"/>
                  </a:cubicBezTo>
                  <a:cubicBezTo>
                    <a:pt x="110802" y="252077"/>
                    <a:pt x="112002" y="253141"/>
                    <a:pt x="113407" y="253413"/>
                  </a:cubicBezTo>
                  <a:cubicBezTo>
                    <a:pt x="114901" y="256403"/>
                    <a:pt x="116396" y="259369"/>
                    <a:pt x="117823" y="262314"/>
                  </a:cubicBezTo>
                  <a:cubicBezTo>
                    <a:pt x="130914" y="289243"/>
                    <a:pt x="139203" y="316467"/>
                    <a:pt x="142102" y="345593"/>
                  </a:cubicBezTo>
                  <a:cubicBezTo>
                    <a:pt x="139226" y="342377"/>
                    <a:pt x="136372" y="339138"/>
                    <a:pt x="133519" y="335922"/>
                  </a:cubicBezTo>
                  <a:cubicBezTo>
                    <a:pt x="133519" y="335627"/>
                    <a:pt x="133473" y="335333"/>
                    <a:pt x="133383" y="335016"/>
                  </a:cubicBezTo>
                  <a:cubicBezTo>
                    <a:pt x="130416" y="324280"/>
                    <a:pt x="126384" y="307928"/>
                    <a:pt x="118072" y="299888"/>
                  </a:cubicBezTo>
                  <a:cubicBezTo>
                    <a:pt x="113452" y="295426"/>
                    <a:pt x="106363" y="294905"/>
                    <a:pt x="103554" y="301632"/>
                  </a:cubicBezTo>
                  <a:cubicBezTo>
                    <a:pt x="100701" y="308494"/>
                    <a:pt x="106023" y="314949"/>
                    <a:pt x="110168" y="319819"/>
                  </a:cubicBezTo>
                  <a:cubicBezTo>
                    <a:pt x="120835" y="332343"/>
                    <a:pt x="132024" y="344438"/>
                    <a:pt x="142940" y="356758"/>
                  </a:cubicBezTo>
                  <a:cubicBezTo>
                    <a:pt x="142940" y="356758"/>
                    <a:pt x="142940" y="356758"/>
                    <a:pt x="142940" y="356758"/>
                  </a:cubicBezTo>
                  <a:cubicBezTo>
                    <a:pt x="143076" y="359205"/>
                    <a:pt x="143167" y="361673"/>
                    <a:pt x="143212" y="364142"/>
                  </a:cubicBezTo>
                  <a:cubicBezTo>
                    <a:pt x="143869" y="397503"/>
                    <a:pt x="139656" y="430706"/>
                    <a:pt x="137754" y="463955"/>
                  </a:cubicBezTo>
                  <a:cubicBezTo>
                    <a:pt x="137278" y="472131"/>
                    <a:pt x="136984" y="480329"/>
                    <a:pt x="136916" y="488506"/>
                  </a:cubicBezTo>
                  <a:cubicBezTo>
                    <a:pt x="136576" y="488120"/>
                    <a:pt x="136214" y="487713"/>
                    <a:pt x="135874" y="487328"/>
                  </a:cubicBezTo>
                  <a:cubicBezTo>
                    <a:pt x="133224" y="479809"/>
                    <a:pt x="133043" y="470998"/>
                    <a:pt x="132318" y="463320"/>
                  </a:cubicBezTo>
                  <a:cubicBezTo>
                    <a:pt x="131231" y="451566"/>
                    <a:pt x="130167" y="439811"/>
                    <a:pt x="129034" y="428057"/>
                  </a:cubicBezTo>
                  <a:cubicBezTo>
                    <a:pt x="128015" y="417638"/>
                    <a:pt x="122534" y="397368"/>
                    <a:pt x="107631" y="405340"/>
                  </a:cubicBezTo>
                  <a:cubicBezTo>
                    <a:pt x="93385" y="412950"/>
                    <a:pt x="98232" y="436029"/>
                    <a:pt x="102966" y="447670"/>
                  </a:cubicBezTo>
                  <a:cubicBezTo>
                    <a:pt x="109398" y="463479"/>
                    <a:pt x="118955" y="477997"/>
                    <a:pt x="130076" y="491019"/>
                  </a:cubicBezTo>
                  <a:cubicBezTo>
                    <a:pt x="131661" y="495096"/>
                    <a:pt x="133881" y="498765"/>
                    <a:pt x="137052" y="501914"/>
                  </a:cubicBezTo>
                  <a:cubicBezTo>
                    <a:pt x="137776" y="525400"/>
                    <a:pt x="141015" y="548683"/>
                    <a:pt x="149191" y="571060"/>
                  </a:cubicBezTo>
                  <a:cubicBezTo>
                    <a:pt x="150686" y="575136"/>
                    <a:pt x="157254" y="573370"/>
                    <a:pt x="155737" y="569248"/>
                  </a:cubicBezTo>
                  <a:cubicBezTo>
                    <a:pt x="148195" y="548592"/>
                    <a:pt x="144933" y="527574"/>
                    <a:pt x="143937" y="506375"/>
                  </a:cubicBezTo>
                  <a:cubicBezTo>
                    <a:pt x="146066" y="506239"/>
                    <a:pt x="147606" y="503680"/>
                    <a:pt x="146836" y="501619"/>
                  </a:cubicBezTo>
                  <a:cubicBezTo>
                    <a:pt x="150799" y="487917"/>
                    <a:pt x="155171" y="474214"/>
                    <a:pt x="158228" y="460263"/>
                  </a:cubicBezTo>
                  <a:cubicBezTo>
                    <a:pt x="158273" y="460127"/>
                    <a:pt x="158341" y="459991"/>
                    <a:pt x="158364" y="459855"/>
                  </a:cubicBezTo>
                  <a:cubicBezTo>
                    <a:pt x="161376" y="446991"/>
                    <a:pt x="165340" y="434398"/>
                    <a:pt x="170662" y="422304"/>
                  </a:cubicBezTo>
                  <a:cubicBezTo>
                    <a:pt x="175033" y="412384"/>
                    <a:pt x="180786" y="402735"/>
                    <a:pt x="182779" y="391932"/>
                  </a:cubicBezTo>
                  <a:cubicBezTo>
                    <a:pt x="184455" y="383620"/>
                    <a:pt x="179722" y="365229"/>
                    <a:pt x="167673" y="373564"/>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39" name="Google Shape;339;p15"/>
            <p:cNvSpPr/>
            <p:nvPr/>
          </p:nvSpPr>
          <p:spPr>
            <a:xfrm>
              <a:off x="3915840" y="3695254"/>
              <a:ext cx="96838" cy="472007"/>
            </a:xfrm>
            <a:custGeom>
              <a:avLst/>
              <a:gdLst/>
              <a:ahLst/>
              <a:cxnLst/>
              <a:rect l="l" t="t" r="r" b="b"/>
              <a:pathLst>
                <a:path w="96838" h="472007" extrusionOk="0">
                  <a:moveTo>
                    <a:pt x="48879" y="348655"/>
                  </a:moveTo>
                  <a:cubicBezTo>
                    <a:pt x="47181" y="350897"/>
                    <a:pt x="45618" y="353230"/>
                    <a:pt x="44123" y="355608"/>
                  </a:cubicBezTo>
                  <a:cubicBezTo>
                    <a:pt x="41994" y="308182"/>
                    <a:pt x="42855" y="260642"/>
                    <a:pt x="46660" y="213307"/>
                  </a:cubicBezTo>
                  <a:cubicBezTo>
                    <a:pt x="46728" y="213058"/>
                    <a:pt x="46796" y="212809"/>
                    <a:pt x="46886" y="212582"/>
                  </a:cubicBezTo>
                  <a:cubicBezTo>
                    <a:pt x="54677" y="197996"/>
                    <a:pt x="67881" y="186989"/>
                    <a:pt x="78730" y="174510"/>
                  </a:cubicBezTo>
                  <a:cubicBezTo>
                    <a:pt x="86385" y="165699"/>
                    <a:pt x="102262" y="146584"/>
                    <a:pt x="94969" y="133856"/>
                  </a:cubicBezTo>
                  <a:cubicBezTo>
                    <a:pt x="86182" y="118522"/>
                    <a:pt x="66930" y="142167"/>
                    <a:pt x="62446" y="149642"/>
                  </a:cubicBezTo>
                  <a:cubicBezTo>
                    <a:pt x="57305" y="158203"/>
                    <a:pt x="53432" y="167624"/>
                    <a:pt x="50148" y="177318"/>
                  </a:cubicBezTo>
                  <a:cubicBezTo>
                    <a:pt x="53953" y="143504"/>
                    <a:pt x="59252" y="109825"/>
                    <a:pt x="66070" y="76419"/>
                  </a:cubicBezTo>
                  <a:cubicBezTo>
                    <a:pt x="72366" y="64030"/>
                    <a:pt x="110574" y="4305"/>
                    <a:pt x="87540" y="138"/>
                  </a:cubicBezTo>
                  <a:cubicBezTo>
                    <a:pt x="76692" y="-1832"/>
                    <a:pt x="67474" y="17827"/>
                    <a:pt x="64371" y="24961"/>
                  </a:cubicBezTo>
                  <a:cubicBezTo>
                    <a:pt x="57622" y="40588"/>
                    <a:pt x="56127" y="57280"/>
                    <a:pt x="59003" y="73972"/>
                  </a:cubicBezTo>
                  <a:cubicBezTo>
                    <a:pt x="59071" y="74335"/>
                    <a:pt x="59184" y="74629"/>
                    <a:pt x="59320" y="74924"/>
                  </a:cubicBezTo>
                  <a:cubicBezTo>
                    <a:pt x="59162" y="75286"/>
                    <a:pt x="59003" y="75648"/>
                    <a:pt x="58845" y="76011"/>
                  </a:cubicBezTo>
                  <a:cubicBezTo>
                    <a:pt x="58505" y="76849"/>
                    <a:pt x="58528" y="77596"/>
                    <a:pt x="58777" y="78208"/>
                  </a:cubicBezTo>
                  <a:cubicBezTo>
                    <a:pt x="54474" y="99656"/>
                    <a:pt x="50782" y="121195"/>
                    <a:pt x="47702" y="142802"/>
                  </a:cubicBezTo>
                  <a:cubicBezTo>
                    <a:pt x="42719" y="122033"/>
                    <a:pt x="44259" y="100290"/>
                    <a:pt x="39299" y="79431"/>
                  </a:cubicBezTo>
                  <a:cubicBezTo>
                    <a:pt x="36468" y="67495"/>
                    <a:pt x="27069" y="46341"/>
                    <a:pt x="11486" y="57824"/>
                  </a:cubicBezTo>
                  <a:cubicBezTo>
                    <a:pt x="-1672" y="67540"/>
                    <a:pt x="3537" y="91480"/>
                    <a:pt x="7840" y="104480"/>
                  </a:cubicBezTo>
                  <a:cubicBezTo>
                    <a:pt x="10694" y="113109"/>
                    <a:pt x="14952" y="121263"/>
                    <a:pt x="20772" y="128261"/>
                  </a:cubicBezTo>
                  <a:cubicBezTo>
                    <a:pt x="26684" y="135396"/>
                    <a:pt x="35381" y="139948"/>
                    <a:pt x="41632" y="146607"/>
                  </a:cubicBezTo>
                  <a:cubicBezTo>
                    <a:pt x="42221" y="148804"/>
                    <a:pt x="42855" y="150978"/>
                    <a:pt x="43602" y="153152"/>
                  </a:cubicBezTo>
                  <a:cubicBezTo>
                    <a:pt x="44033" y="154420"/>
                    <a:pt x="44961" y="155123"/>
                    <a:pt x="45980" y="155372"/>
                  </a:cubicBezTo>
                  <a:cubicBezTo>
                    <a:pt x="43557" y="173875"/>
                    <a:pt x="41609" y="192447"/>
                    <a:pt x="40092" y="211042"/>
                  </a:cubicBezTo>
                  <a:cubicBezTo>
                    <a:pt x="38574" y="214032"/>
                    <a:pt x="37238" y="217157"/>
                    <a:pt x="36196" y="220509"/>
                  </a:cubicBezTo>
                  <a:cubicBezTo>
                    <a:pt x="35471" y="222842"/>
                    <a:pt x="37170" y="224427"/>
                    <a:pt x="39073" y="224654"/>
                  </a:cubicBezTo>
                  <a:cubicBezTo>
                    <a:pt x="37804" y="242931"/>
                    <a:pt x="36966" y="261231"/>
                    <a:pt x="36558" y="279531"/>
                  </a:cubicBezTo>
                  <a:cubicBezTo>
                    <a:pt x="29628" y="254618"/>
                    <a:pt x="17873" y="220147"/>
                    <a:pt x="4329" y="230701"/>
                  </a:cubicBezTo>
                  <a:cubicBezTo>
                    <a:pt x="-4889" y="237880"/>
                    <a:pt x="2993" y="259102"/>
                    <a:pt x="6187" y="266939"/>
                  </a:cubicBezTo>
                  <a:cubicBezTo>
                    <a:pt x="12256" y="281796"/>
                    <a:pt x="22358" y="293981"/>
                    <a:pt x="35200" y="303471"/>
                  </a:cubicBezTo>
                  <a:cubicBezTo>
                    <a:pt x="35471" y="303675"/>
                    <a:pt x="35766" y="303811"/>
                    <a:pt x="36038" y="303924"/>
                  </a:cubicBezTo>
                  <a:cubicBezTo>
                    <a:pt x="36083" y="304060"/>
                    <a:pt x="36128" y="304196"/>
                    <a:pt x="36173" y="304332"/>
                  </a:cubicBezTo>
                  <a:cubicBezTo>
                    <a:pt x="36196" y="304399"/>
                    <a:pt x="36241" y="304467"/>
                    <a:pt x="36287" y="304535"/>
                  </a:cubicBezTo>
                  <a:cubicBezTo>
                    <a:pt x="36287" y="325191"/>
                    <a:pt x="36853" y="345869"/>
                    <a:pt x="37963" y="366525"/>
                  </a:cubicBezTo>
                  <a:cubicBezTo>
                    <a:pt x="37804" y="366842"/>
                    <a:pt x="37623" y="367136"/>
                    <a:pt x="37464" y="367453"/>
                  </a:cubicBezTo>
                  <a:cubicBezTo>
                    <a:pt x="36581" y="369084"/>
                    <a:pt x="37147" y="370647"/>
                    <a:pt x="38235" y="371621"/>
                  </a:cubicBezTo>
                  <a:cubicBezTo>
                    <a:pt x="39186" y="387996"/>
                    <a:pt x="40499" y="404325"/>
                    <a:pt x="42153" y="420655"/>
                  </a:cubicBezTo>
                  <a:cubicBezTo>
                    <a:pt x="40839" y="417847"/>
                    <a:pt x="39322" y="415151"/>
                    <a:pt x="37532" y="412660"/>
                  </a:cubicBezTo>
                  <a:cubicBezTo>
                    <a:pt x="34180" y="407949"/>
                    <a:pt x="24441" y="393544"/>
                    <a:pt x="17081" y="397553"/>
                  </a:cubicBezTo>
                  <a:cubicBezTo>
                    <a:pt x="8972" y="401970"/>
                    <a:pt x="14838" y="418458"/>
                    <a:pt x="17420" y="424301"/>
                  </a:cubicBezTo>
                  <a:cubicBezTo>
                    <a:pt x="23309" y="437709"/>
                    <a:pt x="34384" y="447629"/>
                    <a:pt x="45210" y="457074"/>
                  </a:cubicBezTo>
                  <a:cubicBezTo>
                    <a:pt x="45595" y="458637"/>
                    <a:pt x="45958" y="460199"/>
                    <a:pt x="46365" y="461762"/>
                  </a:cubicBezTo>
                  <a:cubicBezTo>
                    <a:pt x="46547" y="462464"/>
                    <a:pt x="46886" y="463008"/>
                    <a:pt x="47316" y="463393"/>
                  </a:cubicBezTo>
                  <a:cubicBezTo>
                    <a:pt x="47611" y="465454"/>
                    <a:pt x="47883" y="467492"/>
                    <a:pt x="48177" y="469553"/>
                  </a:cubicBezTo>
                  <a:cubicBezTo>
                    <a:pt x="48811" y="473857"/>
                    <a:pt x="55357" y="472022"/>
                    <a:pt x="54723" y="467741"/>
                  </a:cubicBezTo>
                  <a:cubicBezTo>
                    <a:pt x="50125" y="436033"/>
                    <a:pt x="46909" y="404144"/>
                    <a:pt x="45006" y="372210"/>
                  </a:cubicBezTo>
                  <a:cubicBezTo>
                    <a:pt x="46705" y="372844"/>
                    <a:pt x="48811" y="372323"/>
                    <a:pt x="49355" y="370035"/>
                  </a:cubicBezTo>
                  <a:cubicBezTo>
                    <a:pt x="50691" y="364305"/>
                    <a:pt x="52231" y="358643"/>
                    <a:pt x="54021" y="353071"/>
                  </a:cubicBezTo>
                  <a:cubicBezTo>
                    <a:pt x="56014" y="350422"/>
                    <a:pt x="58188" y="347885"/>
                    <a:pt x="60679" y="345643"/>
                  </a:cubicBezTo>
                  <a:cubicBezTo>
                    <a:pt x="68108" y="338939"/>
                    <a:pt x="77598" y="334975"/>
                    <a:pt x="84913" y="328113"/>
                  </a:cubicBezTo>
                  <a:cubicBezTo>
                    <a:pt x="92229" y="321273"/>
                    <a:pt x="101288" y="304558"/>
                    <a:pt x="91798" y="295612"/>
                  </a:cubicBezTo>
                  <a:cubicBezTo>
                    <a:pt x="76329" y="281049"/>
                    <a:pt x="58233" y="322043"/>
                    <a:pt x="48879" y="348655"/>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340" name="Google Shape;340;p15"/>
          <p:cNvSpPr/>
          <p:nvPr/>
        </p:nvSpPr>
        <p:spPr>
          <a:xfrm rot="-1610299" flipH="1">
            <a:off x="-275368" y="5133011"/>
            <a:ext cx="2406738" cy="2236006"/>
          </a:xfrm>
          <a:custGeom>
            <a:avLst/>
            <a:gdLst/>
            <a:ahLst/>
            <a:cxnLst/>
            <a:rect l="l" t="t" r="r" b="b"/>
            <a:pathLst>
              <a:path w="1140767" h="1059842" extrusionOk="0">
                <a:moveTo>
                  <a:pt x="724597" y="952880"/>
                </a:moveTo>
                <a:cubicBezTo>
                  <a:pt x="725639" y="914808"/>
                  <a:pt x="730191" y="876758"/>
                  <a:pt x="734744" y="838890"/>
                </a:cubicBezTo>
                <a:cubicBezTo>
                  <a:pt x="736805" y="821654"/>
                  <a:pt x="738322" y="799481"/>
                  <a:pt x="761899" y="799028"/>
                </a:cubicBezTo>
                <a:cubicBezTo>
                  <a:pt x="774062" y="798802"/>
                  <a:pt x="790641" y="822379"/>
                  <a:pt x="784820" y="786458"/>
                </a:cubicBezTo>
                <a:cubicBezTo>
                  <a:pt x="777210" y="739349"/>
                  <a:pt x="805113" y="722997"/>
                  <a:pt x="847851" y="720166"/>
                </a:cubicBezTo>
                <a:cubicBezTo>
                  <a:pt x="910610" y="716021"/>
                  <a:pt x="972237" y="708819"/>
                  <a:pt x="1031395" y="682252"/>
                </a:cubicBezTo>
                <a:cubicBezTo>
                  <a:pt x="1131185" y="637475"/>
                  <a:pt x="1155125" y="587626"/>
                  <a:pt x="1133359" y="479909"/>
                </a:cubicBezTo>
                <a:cubicBezTo>
                  <a:pt x="1111277" y="370539"/>
                  <a:pt x="1040749" y="292514"/>
                  <a:pt x="973709" y="211523"/>
                </a:cubicBezTo>
                <a:cubicBezTo>
                  <a:pt x="959894" y="194831"/>
                  <a:pt x="941209" y="175285"/>
                  <a:pt x="916227" y="187583"/>
                </a:cubicBezTo>
                <a:cubicBezTo>
                  <a:pt x="892808" y="199111"/>
                  <a:pt x="903974" y="222915"/>
                  <a:pt x="905129" y="242280"/>
                </a:cubicBezTo>
                <a:cubicBezTo>
                  <a:pt x="909727" y="318855"/>
                  <a:pt x="910452" y="395249"/>
                  <a:pt x="884587" y="468857"/>
                </a:cubicBezTo>
                <a:cubicBezTo>
                  <a:pt x="875640" y="494359"/>
                  <a:pt x="861372" y="527652"/>
                  <a:pt x="830479" y="517302"/>
                </a:cubicBezTo>
                <a:cubicBezTo>
                  <a:pt x="792113" y="504460"/>
                  <a:pt x="815803" y="469921"/>
                  <a:pt x="825882" y="449311"/>
                </a:cubicBezTo>
                <a:cubicBezTo>
                  <a:pt x="879106" y="340529"/>
                  <a:pt x="864135" y="238452"/>
                  <a:pt x="811908" y="133046"/>
                </a:cubicBezTo>
                <a:cubicBezTo>
                  <a:pt x="784502" y="77760"/>
                  <a:pt x="746725" y="51873"/>
                  <a:pt x="689696" y="41749"/>
                </a:cubicBezTo>
                <a:cubicBezTo>
                  <a:pt x="635815" y="32191"/>
                  <a:pt x="614751" y="47456"/>
                  <a:pt x="624309" y="105188"/>
                </a:cubicBezTo>
                <a:cubicBezTo>
                  <a:pt x="636766" y="180359"/>
                  <a:pt x="644014" y="256435"/>
                  <a:pt x="651963" y="332263"/>
                </a:cubicBezTo>
                <a:cubicBezTo>
                  <a:pt x="653729" y="349091"/>
                  <a:pt x="656742" y="373234"/>
                  <a:pt x="641318" y="381388"/>
                </a:cubicBezTo>
                <a:cubicBezTo>
                  <a:pt x="639076" y="382565"/>
                  <a:pt x="636471" y="383403"/>
                  <a:pt x="633414" y="383856"/>
                </a:cubicBezTo>
                <a:cubicBezTo>
                  <a:pt x="610856" y="387095"/>
                  <a:pt x="603812" y="369406"/>
                  <a:pt x="600823" y="352126"/>
                </a:cubicBezTo>
                <a:cubicBezTo>
                  <a:pt x="599826" y="346305"/>
                  <a:pt x="599260" y="340529"/>
                  <a:pt x="598739" y="335592"/>
                </a:cubicBezTo>
                <a:cubicBezTo>
                  <a:pt x="592737" y="279899"/>
                  <a:pt x="593144" y="223549"/>
                  <a:pt x="588841" y="167607"/>
                </a:cubicBezTo>
                <a:cubicBezTo>
                  <a:pt x="576430" y="6666"/>
                  <a:pt x="557881" y="-8757"/>
                  <a:pt x="399431" y="5737"/>
                </a:cubicBezTo>
                <a:cubicBezTo>
                  <a:pt x="337487" y="11400"/>
                  <a:pt x="327816" y="26416"/>
                  <a:pt x="357305" y="82743"/>
                </a:cubicBezTo>
                <a:cubicBezTo>
                  <a:pt x="389556" y="144302"/>
                  <a:pt x="413632" y="207876"/>
                  <a:pt x="419498" y="278019"/>
                </a:cubicBezTo>
                <a:cubicBezTo>
                  <a:pt x="391662" y="257613"/>
                  <a:pt x="377077" y="231023"/>
                  <a:pt x="365684" y="201920"/>
                </a:cubicBezTo>
                <a:cubicBezTo>
                  <a:pt x="346909" y="153882"/>
                  <a:pt x="330421" y="104531"/>
                  <a:pt x="307002" y="58781"/>
                </a:cubicBezTo>
                <a:cubicBezTo>
                  <a:pt x="275407" y="-3005"/>
                  <a:pt x="79361" y="-21803"/>
                  <a:pt x="35241" y="30198"/>
                </a:cubicBezTo>
                <a:cubicBezTo>
                  <a:pt x="33814" y="31874"/>
                  <a:pt x="32750" y="33890"/>
                  <a:pt x="31549" y="35747"/>
                </a:cubicBezTo>
                <a:cubicBezTo>
                  <a:pt x="-13068" y="104961"/>
                  <a:pt x="18776" y="210391"/>
                  <a:pt x="93267" y="246289"/>
                </a:cubicBezTo>
                <a:cubicBezTo>
                  <a:pt x="130615" y="264294"/>
                  <a:pt x="177022" y="269617"/>
                  <a:pt x="204517" y="315186"/>
                </a:cubicBezTo>
                <a:cubicBezTo>
                  <a:pt x="128735" y="324947"/>
                  <a:pt x="70211" y="278880"/>
                  <a:pt x="0" y="276230"/>
                </a:cubicBezTo>
                <a:cubicBezTo>
                  <a:pt x="2650" y="317405"/>
                  <a:pt x="1970" y="355863"/>
                  <a:pt x="8176" y="393187"/>
                </a:cubicBezTo>
                <a:cubicBezTo>
                  <a:pt x="21562" y="473748"/>
                  <a:pt x="55761" y="498798"/>
                  <a:pt x="137704" y="493679"/>
                </a:cubicBezTo>
                <a:cubicBezTo>
                  <a:pt x="193759" y="490169"/>
                  <a:pt x="249746" y="485526"/>
                  <a:pt x="305847" y="483487"/>
                </a:cubicBezTo>
                <a:cubicBezTo>
                  <a:pt x="333501" y="482491"/>
                  <a:pt x="367315" y="488108"/>
                  <a:pt x="369852" y="519476"/>
                </a:cubicBezTo>
                <a:cubicBezTo>
                  <a:pt x="372910" y="557164"/>
                  <a:pt x="334497" y="554672"/>
                  <a:pt x="310150" y="555238"/>
                </a:cubicBezTo>
                <a:cubicBezTo>
                  <a:pt x="242838" y="556801"/>
                  <a:pt x="174915" y="558953"/>
                  <a:pt x="108192" y="551773"/>
                </a:cubicBezTo>
                <a:cubicBezTo>
                  <a:pt x="44686" y="544933"/>
                  <a:pt x="38616" y="567718"/>
                  <a:pt x="60743" y="617341"/>
                </a:cubicBezTo>
                <a:cubicBezTo>
                  <a:pt x="84479" y="670542"/>
                  <a:pt x="106312" y="724650"/>
                  <a:pt x="131543" y="777149"/>
                </a:cubicBezTo>
                <a:cubicBezTo>
                  <a:pt x="167668" y="852320"/>
                  <a:pt x="211130" y="859998"/>
                  <a:pt x="272825" y="804056"/>
                </a:cubicBezTo>
                <a:cubicBezTo>
                  <a:pt x="299437" y="779935"/>
                  <a:pt x="324147" y="753572"/>
                  <a:pt x="352027" y="731105"/>
                </a:cubicBezTo>
                <a:cubicBezTo>
                  <a:pt x="362129" y="722951"/>
                  <a:pt x="372841" y="718331"/>
                  <a:pt x="383237" y="717153"/>
                </a:cubicBezTo>
                <a:cubicBezTo>
                  <a:pt x="400722" y="715205"/>
                  <a:pt x="417323" y="723065"/>
                  <a:pt x="428783" y="740617"/>
                </a:cubicBezTo>
                <a:cubicBezTo>
                  <a:pt x="441308" y="759756"/>
                  <a:pt x="434015" y="771306"/>
                  <a:pt x="421876" y="779935"/>
                </a:cubicBezTo>
                <a:cubicBezTo>
                  <a:pt x="414039" y="785507"/>
                  <a:pt x="404187" y="789855"/>
                  <a:pt x="396351" y="794249"/>
                </a:cubicBezTo>
                <a:cubicBezTo>
                  <a:pt x="361132" y="813953"/>
                  <a:pt x="323739" y="829808"/>
                  <a:pt x="288339" y="849218"/>
                </a:cubicBezTo>
                <a:cubicBezTo>
                  <a:pt x="267299" y="860768"/>
                  <a:pt x="239849" y="871956"/>
                  <a:pt x="245737" y="902759"/>
                </a:cubicBezTo>
                <a:cubicBezTo>
                  <a:pt x="251400" y="932383"/>
                  <a:pt x="268499" y="956526"/>
                  <a:pt x="300389" y="964906"/>
                </a:cubicBezTo>
                <a:cubicBezTo>
                  <a:pt x="335086" y="974034"/>
                  <a:pt x="370373" y="981168"/>
                  <a:pt x="404708" y="991473"/>
                </a:cubicBezTo>
                <a:cubicBezTo>
                  <a:pt x="436099" y="1000873"/>
                  <a:pt x="456687" y="991836"/>
                  <a:pt x="470208" y="962415"/>
                </a:cubicBezTo>
                <a:cubicBezTo>
                  <a:pt x="487398" y="924977"/>
                  <a:pt x="512357" y="893404"/>
                  <a:pt x="546307" y="869782"/>
                </a:cubicBezTo>
                <a:cubicBezTo>
                  <a:pt x="563678" y="857688"/>
                  <a:pt x="584448" y="848651"/>
                  <a:pt x="600438" y="868944"/>
                </a:cubicBezTo>
                <a:cubicBezTo>
                  <a:pt x="616677" y="889554"/>
                  <a:pt x="602635" y="908851"/>
                  <a:pt x="586282" y="921082"/>
                </a:cubicBezTo>
                <a:cubicBezTo>
                  <a:pt x="557201" y="942824"/>
                  <a:pt x="530182" y="966039"/>
                  <a:pt x="510205" y="996478"/>
                </a:cubicBezTo>
                <a:cubicBezTo>
                  <a:pt x="497613" y="1015639"/>
                  <a:pt x="494080" y="1035412"/>
                  <a:pt x="519559" y="1046827"/>
                </a:cubicBezTo>
                <a:cubicBezTo>
                  <a:pt x="591491" y="1078965"/>
                  <a:pt x="721857" y="1053032"/>
                  <a:pt x="724597" y="952880"/>
                </a:cubicBezTo>
                <a:close/>
                <a:moveTo>
                  <a:pt x="528709" y="385011"/>
                </a:moveTo>
                <a:cubicBezTo>
                  <a:pt x="488938" y="381614"/>
                  <a:pt x="483752" y="342205"/>
                  <a:pt x="473854" y="314506"/>
                </a:cubicBezTo>
                <a:cubicBezTo>
                  <a:pt x="470978" y="292809"/>
                  <a:pt x="469959" y="268756"/>
                  <a:pt x="492245" y="268960"/>
                </a:cubicBezTo>
                <a:cubicBezTo>
                  <a:pt x="538946" y="269367"/>
                  <a:pt x="531767" y="314778"/>
                  <a:pt x="542978" y="343043"/>
                </a:cubicBezTo>
                <a:cubicBezTo>
                  <a:pt x="548867" y="357878"/>
                  <a:pt x="552400" y="387050"/>
                  <a:pt x="528709" y="385011"/>
                </a:cubicBezTo>
                <a:close/>
                <a:moveTo>
                  <a:pt x="715085" y="459729"/>
                </a:moveTo>
                <a:cubicBezTo>
                  <a:pt x="693093" y="421589"/>
                  <a:pt x="699253" y="382905"/>
                  <a:pt x="720974" y="346192"/>
                </a:cubicBezTo>
                <a:cubicBezTo>
                  <a:pt x="734676" y="332036"/>
                  <a:pt x="753904" y="305809"/>
                  <a:pt x="768105" y="329681"/>
                </a:cubicBezTo>
                <a:cubicBezTo>
                  <a:pt x="793698" y="372736"/>
                  <a:pt x="757846" y="413798"/>
                  <a:pt x="746453" y="455154"/>
                </a:cubicBezTo>
                <a:cubicBezTo>
                  <a:pt x="742671" y="468902"/>
                  <a:pt x="723646" y="474586"/>
                  <a:pt x="715085" y="459729"/>
                </a:cubicBezTo>
                <a:close/>
                <a:moveTo>
                  <a:pt x="417595" y="537323"/>
                </a:moveTo>
                <a:cubicBezTo>
                  <a:pt x="418954" y="490645"/>
                  <a:pt x="464229" y="498753"/>
                  <a:pt x="492721" y="488153"/>
                </a:cubicBezTo>
                <a:cubicBezTo>
                  <a:pt x="507669" y="482581"/>
                  <a:pt x="536908" y="479660"/>
                  <a:pt x="534394" y="503282"/>
                </a:cubicBezTo>
                <a:cubicBezTo>
                  <a:pt x="530159" y="542985"/>
                  <a:pt x="490660" y="547356"/>
                  <a:pt x="462779" y="556665"/>
                </a:cubicBezTo>
                <a:cubicBezTo>
                  <a:pt x="441014" y="559089"/>
                  <a:pt x="416938" y="559609"/>
                  <a:pt x="417595" y="537323"/>
                </a:cubicBezTo>
                <a:close/>
                <a:moveTo>
                  <a:pt x="477999" y="694572"/>
                </a:moveTo>
                <a:cubicBezTo>
                  <a:pt x="494940" y="647441"/>
                  <a:pt x="549433" y="649003"/>
                  <a:pt x="588592" y="631473"/>
                </a:cubicBezTo>
                <a:cubicBezTo>
                  <a:pt x="601592" y="625653"/>
                  <a:pt x="618080" y="636705"/>
                  <a:pt x="612079" y="652763"/>
                </a:cubicBezTo>
                <a:cubicBezTo>
                  <a:pt x="596632" y="693984"/>
                  <a:pt x="562863" y="713846"/>
                  <a:pt x="520737" y="720415"/>
                </a:cubicBezTo>
                <a:cubicBezTo>
                  <a:pt x="501078" y="718874"/>
                  <a:pt x="468600" y="720709"/>
                  <a:pt x="477999" y="694572"/>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41" name="Google Shape;341;p15"/>
          <p:cNvSpPr/>
          <p:nvPr/>
        </p:nvSpPr>
        <p:spPr>
          <a:xfrm rot="-7237495">
            <a:off x="1429536" y="5697920"/>
            <a:ext cx="1712523" cy="1583152"/>
          </a:xfrm>
          <a:custGeom>
            <a:avLst/>
            <a:gdLst/>
            <a:ahLst/>
            <a:cxnLst/>
            <a:rect l="l" t="t" r="r" b="b"/>
            <a:pathLst>
              <a:path w="1073706" h="992594" extrusionOk="0">
                <a:moveTo>
                  <a:pt x="271955" y="152976"/>
                </a:moveTo>
                <a:cubicBezTo>
                  <a:pt x="262216" y="162556"/>
                  <a:pt x="255082" y="184390"/>
                  <a:pt x="247155" y="196280"/>
                </a:cubicBezTo>
                <a:cubicBezTo>
                  <a:pt x="224982" y="229551"/>
                  <a:pt x="219478" y="266966"/>
                  <a:pt x="222490" y="302434"/>
                </a:cubicBezTo>
                <a:cubicBezTo>
                  <a:pt x="224415" y="325309"/>
                  <a:pt x="255580" y="347074"/>
                  <a:pt x="242398" y="367232"/>
                </a:cubicBezTo>
                <a:cubicBezTo>
                  <a:pt x="220542" y="400638"/>
                  <a:pt x="199615" y="364446"/>
                  <a:pt x="161973" y="375657"/>
                </a:cubicBezTo>
                <a:cubicBezTo>
                  <a:pt x="149018" y="379507"/>
                  <a:pt x="105171" y="385419"/>
                  <a:pt x="94050" y="393526"/>
                </a:cubicBezTo>
                <a:cubicBezTo>
                  <a:pt x="74051" y="408112"/>
                  <a:pt x="48843" y="424804"/>
                  <a:pt x="33035" y="443897"/>
                </a:cubicBezTo>
                <a:cubicBezTo>
                  <a:pt x="20464" y="459094"/>
                  <a:pt x="6196" y="485503"/>
                  <a:pt x="4339" y="504459"/>
                </a:cubicBezTo>
                <a:cubicBezTo>
                  <a:pt x="2957" y="518615"/>
                  <a:pt x="-6419" y="534197"/>
                  <a:pt x="7691" y="531774"/>
                </a:cubicBezTo>
                <a:cubicBezTo>
                  <a:pt x="31245" y="527742"/>
                  <a:pt x="75637" y="455765"/>
                  <a:pt x="75161" y="473544"/>
                </a:cubicBezTo>
                <a:cubicBezTo>
                  <a:pt x="74346" y="503848"/>
                  <a:pt x="8166" y="528558"/>
                  <a:pt x="4633" y="565452"/>
                </a:cubicBezTo>
                <a:cubicBezTo>
                  <a:pt x="-236" y="616253"/>
                  <a:pt x="31495" y="732939"/>
                  <a:pt x="66668" y="693417"/>
                </a:cubicBezTo>
                <a:cubicBezTo>
                  <a:pt x="93710" y="663045"/>
                  <a:pt x="67030" y="593967"/>
                  <a:pt x="106008" y="549349"/>
                </a:cubicBezTo>
                <a:cubicBezTo>
                  <a:pt x="109858" y="544933"/>
                  <a:pt x="123561" y="537232"/>
                  <a:pt x="121591" y="542645"/>
                </a:cubicBezTo>
                <a:cubicBezTo>
                  <a:pt x="103789" y="591589"/>
                  <a:pt x="88614" y="630273"/>
                  <a:pt x="84311" y="674437"/>
                </a:cubicBezTo>
                <a:cubicBezTo>
                  <a:pt x="81684" y="701548"/>
                  <a:pt x="80076" y="731829"/>
                  <a:pt x="93620" y="754115"/>
                </a:cubicBezTo>
                <a:cubicBezTo>
                  <a:pt x="117785" y="793909"/>
                  <a:pt x="230485" y="869623"/>
                  <a:pt x="207633" y="829014"/>
                </a:cubicBezTo>
                <a:cubicBezTo>
                  <a:pt x="200612" y="816512"/>
                  <a:pt x="179209" y="782245"/>
                  <a:pt x="173728" y="753323"/>
                </a:cubicBezTo>
                <a:cubicBezTo>
                  <a:pt x="166775" y="716632"/>
                  <a:pt x="180205" y="676974"/>
                  <a:pt x="187385" y="637701"/>
                </a:cubicBezTo>
                <a:cubicBezTo>
                  <a:pt x="189129" y="628144"/>
                  <a:pt x="208879" y="636025"/>
                  <a:pt x="211144" y="652038"/>
                </a:cubicBezTo>
                <a:cubicBezTo>
                  <a:pt x="215492" y="682863"/>
                  <a:pt x="194134" y="709135"/>
                  <a:pt x="197192" y="740232"/>
                </a:cubicBezTo>
                <a:cubicBezTo>
                  <a:pt x="200385" y="772529"/>
                  <a:pt x="209014" y="813251"/>
                  <a:pt x="228628" y="840520"/>
                </a:cubicBezTo>
                <a:cubicBezTo>
                  <a:pt x="239953" y="856260"/>
                  <a:pt x="252160" y="862942"/>
                  <a:pt x="261922" y="875738"/>
                </a:cubicBezTo>
                <a:cubicBezTo>
                  <a:pt x="281807" y="901784"/>
                  <a:pt x="313923" y="930276"/>
                  <a:pt x="336617" y="902917"/>
                </a:cubicBezTo>
                <a:cubicBezTo>
                  <a:pt x="372968" y="859114"/>
                  <a:pt x="291093" y="827067"/>
                  <a:pt x="283279" y="773752"/>
                </a:cubicBezTo>
                <a:cubicBezTo>
                  <a:pt x="279656" y="749019"/>
                  <a:pt x="286495" y="676884"/>
                  <a:pt x="291501" y="701253"/>
                </a:cubicBezTo>
                <a:cubicBezTo>
                  <a:pt x="297978" y="732780"/>
                  <a:pt x="300379" y="730833"/>
                  <a:pt x="305928" y="747502"/>
                </a:cubicBezTo>
                <a:cubicBezTo>
                  <a:pt x="319155" y="787386"/>
                  <a:pt x="338882" y="827338"/>
                  <a:pt x="350070" y="849489"/>
                </a:cubicBezTo>
                <a:cubicBezTo>
                  <a:pt x="367895" y="884775"/>
                  <a:pt x="370408" y="920401"/>
                  <a:pt x="405038" y="932111"/>
                </a:cubicBezTo>
                <a:cubicBezTo>
                  <a:pt x="417381" y="936278"/>
                  <a:pt x="431469" y="944001"/>
                  <a:pt x="437788" y="931680"/>
                </a:cubicBezTo>
                <a:cubicBezTo>
                  <a:pt x="450494" y="906948"/>
                  <a:pt x="441887" y="883597"/>
                  <a:pt x="427619" y="860247"/>
                </a:cubicBezTo>
                <a:cubicBezTo>
                  <a:pt x="428660" y="861424"/>
                  <a:pt x="429725" y="862557"/>
                  <a:pt x="430835" y="863712"/>
                </a:cubicBezTo>
                <a:cubicBezTo>
                  <a:pt x="444741" y="878161"/>
                  <a:pt x="445217" y="925293"/>
                  <a:pt x="467843" y="942529"/>
                </a:cubicBezTo>
                <a:cubicBezTo>
                  <a:pt x="488204" y="958043"/>
                  <a:pt x="492303" y="970432"/>
                  <a:pt x="517556" y="977000"/>
                </a:cubicBezTo>
                <a:cubicBezTo>
                  <a:pt x="541971" y="983342"/>
                  <a:pt x="557848" y="987328"/>
                  <a:pt x="566161" y="962301"/>
                </a:cubicBezTo>
                <a:cubicBezTo>
                  <a:pt x="577326" y="928668"/>
                  <a:pt x="553002" y="937025"/>
                  <a:pt x="533569" y="910051"/>
                </a:cubicBezTo>
                <a:cubicBezTo>
                  <a:pt x="504307" y="869419"/>
                  <a:pt x="480277" y="825662"/>
                  <a:pt x="475453" y="774273"/>
                </a:cubicBezTo>
                <a:cubicBezTo>
                  <a:pt x="474546" y="764624"/>
                  <a:pt x="464649" y="748227"/>
                  <a:pt x="473845" y="744104"/>
                </a:cubicBezTo>
                <a:cubicBezTo>
                  <a:pt x="477966" y="742247"/>
                  <a:pt x="488611" y="759098"/>
                  <a:pt x="494047" y="783672"/>
                </a:cubicBezTo>
                <a:cubicBezTo>
                  <a:pt x="504307" y="830124"/>
                  <a:pt x="504511" y="833884"/>
                  <a:pt x="529289" y="873451"/>
                </a:cubicBezTo>
                <a:cubicBezTo>
                  <a:pt x="545482" y="899293"/>
                  <a:pt x="574857" y="930819"/>
                  <a:pt x="598684" y="949731"/>
                </a:cubicBezTo>
                <a:cubicBezTo>
                  <a:pt x="621650" y="967964"/>
                  <a:pt x="645657" y="991427"/>
                  <a:pt x="676028" y="992492"/>
                </a:cubicBezTo>
                <a:cubicBezTo>
                  <a:pt x="704883" y="993489"/>
                  <a:pt x="751290" y="985969"/>
                  <a:pt x="758470" y="957319"/>
                </a:cubicBezTo>
                <a:cubicBezTo>
                  <a:pt x="766487" y="925339"/>
                  <a:pt x="711429" y="916143"/>
                  <a:pt x="692857" y="891230"/>
                </a:cubicBezTo>
                <a:cubicBezTo>
                  <a:pt x="665497" y="854562"/>
                  <a:pt x="646925" y="824054"/>
                  <a:pt x="626700" y="770286"/>
                </a:cubicBezTo>
                <a:cubicBezTo>
                  <a:pt x="622510" y="759143"/>
                  <a:pt x="649892" y="734275"/>
                  <a:pt x="655305" y="744784"/>
                </a:cubicBezTo>
                <a:cubicBezTo>
                  <a:pt x="686923" y="806207"/>
                  <a:pt x="708371" y="847971"/>
                  <a:pt x="746262" y="890709"/>
                </a:cubicBezTo>
                <a:cubicBezTo>
                  <a:pt x="772965" y="920809"/>
                  <a:pt x="799396" y="960671"/>
                  <a:pt x="840412" y="966356"/>
                </a:cubicBezTo>
                <a:cubicBezTo>
                  <a:pt x="866209" y="969934"/>
                  <a:pt x="894112" y="953468"/>
                  <a:pt x="916467" y="937523"/>
                </a:cubicBezTo>
                <a:cubicBezTo>
                  <a:pt x="922582" y="933152"/>
                  <a:pt x="932253" y="927196"/>
                  <a:pt x="930984" y="920197"/>
                </a:cubicBezTo>
                <a:cubicBezTo>
                  <a:pt x="927609" y="901694"/>
                  <a:pt x="887454" y="905091"/>
                  <a:pt x="880161" y="897730"/>
                </a:cubicBezTo>
                <a:cubicBezTo>
                  <a:pt x="872868" y="890392"/>
                  <a:pt x="818557" y="829671"/>
                  <a:pt x="799758" y="788020"/>
                </a:cubicBezTo>
                <a:cubicBezTo>
                  <a:pt x="793462" y="774091"/>
                  <a:pt x="783021" y="757535"/>
                  <a:pt x="789612" y="742655"/>
                </a:cubicBezTo>
                <a:cubicBezTo>
                  <a:pt x="792103" y="737061"/>
                  <a:pt x="806236" y="756539"/>
                  <a:pt x="809678" y="761068"/>
                </a:cubicBezTo>
                <a:cubicBezTo>
                  <a:pt x="831557" y="789832"/>
                  <a:pt x="826868" y="787862"/>
                  <a:pt x="846052" y="809106"/>
                </a:cubicBezTo>
                <a:cubicBezTo>
                  <a:pt x="914315" y="884639"/>
                  <a:pt x="896151" y="863825"/>
                  <a:pt x="925911" y="881151"/>
                </a:cubicBezTo>
                <a:cubicBezTo>
                  <a:pt x="937280" y="887764"/>
                  <a:pt x="952478" y="887719"/>
                  <a:pt x="966089" y="885319"/>
                </a:cubicBezTo>
                <a:cubicBezTo>
                  <a:pt x="996982" y="879883"/>
                  <a:pt x="1017253" y="845004"/>
                  <a:pt x="1037705" y="820045"/>
                </a:cubicBezTo>
                <a:cubicBezTo>
                  <a:pt x="1051996" y="802606"/>
                  <a:pt x="1074282" y="783649"/>
                  <a:pt x="1072379" y="762314"/>
                </a:cubicBezTo>
                <a:cubicBezTo>
                  <a:pt x="1069888" y="734637"/>
                  <a:pt x="1037546" y="720573"/>
                  <a:pt x="1015509" y="705036"/>
                </a:cubicBezTo>
                <a:cubicBezTo>
                  <a:pt x="988715" y="686124"/>
                  <a:pt x="956645" y="675140"/>
                  <a:pt x="925933" y="662751"/>
                </a:cubicBezTo>
                <a:cubicBezTo>
                  <a:pt x="908834" y="655843"/>
                  <a:pt x="871237" y="663951"/>
                  <a:pt x="873343" y="644949"/>
                </a:cubicBezTo>
                <a:cubicBezTo>
                  <a:pt x="875902" y="621961"/>
                  <a:pt x="918347" y="626966"/>
                  <a:pt x="941267" y="627079"/>
                </a:cubicBezTo>
                <a:cubicBezTo>
                  <a:pt x="969532" y="627215"/>
                  <a:pt x="986111" y="660577"/>
                  <a:pt x="1021058" y="649931"/>
                </a:cubicBezTo>
                <a:cubicBezTo>
                  <a:pt x="1028668" y="647621"/>
                  <a:pt x="1037953" y="629729"/>
                  <a:pt x="1030525" y="625449"/>
                </a:cubicBezTo>
                <a:cubicBezTo>
                  <a:pt x="1023096" y="621168"/>
                  <a:pt x="969079" y="595575"/>
                  <a:pt x="936533" y="596775"/>
                </a:cubicBezTo>
                <a:cubicBezTo>
                  <a:pt x="912684" y="597659"/>
                  <a:pt x="893637" y="612674"/>
                  <a:pt x="869810" y="616185"/>
                </a:cubicBezTo>
                <a:cubicBezTo>
                  <a:pt x="834411" y="621417"/>
                  <a:pt x="804016" y="613988"/>
                  <a:pt x="763407" y="614102"/>
                </a:cubicBezTo>
                <a:cubicBezTo>
                  <a:pt x="755480" y="614124"/>
                  <a:pt x="772240" y="599063"/>
                  <a:pt x="779510" y="595190"/>
                </a:cubicBezTo>
                <a:cubicBezTo>
                  <a:pt x="819123" y="574172"/>
                  <a:pt x="866685" y="580672"/>
                  <a:pt x="909740" y="582574"/>
                </a:cubicBezTo>
                <a:cubicBezTo>
                  <a:pt x="955377" y="584590"/>
                  <a:pt x="998885" y="625313"/>
                  <a:pt x="1042778" y="607964"/>
                </a:cubicBezTo>
                <a:cubicBezTo>
                  <a:pt x="1058066" y="601916"/>
                  <a:pt x="1071858" y="584658"/>
                  <a:pt x="1073534" y="568668"/>
                </a:cubicBezTo>
                <a:cubicBezTo>
                  <a:pt x="1075346" y="551546"/>
                  <a:pt x="1063230" y="534537"/>
                  <a:pt x="1049595" y="525364"/>
                </a:cubicBezTo>
                <a:cubicBezTo>
                  <a:pt x="1001014" y="492682"/>
                  <a:pt x="922174" y="511662"/>
                  <a:pt x="870716" y="501742"/>
                </a:cubicBezTo>
                <a:cubicBezTo>
                  <a:pt x="859505" y="499590"/>
                  <a:pt x="833392" y="486590"/>
                  <a:pt x="844194" y="481403"/>
                </a:cubicBezTo>
                <a:cubicBezTo>
                  <a:pt x="871894" y="468154"/>
                  <a:pt x="910306" y="474677"/>
                  <a:pt x="943848" y="475990"/>
                </a:cubicBezTo>
                <a:cubicBezTo>
                  <a:pt x="973065" y="477123"/>
                  <a:pt x="1008284" y="508061"/>
                  <a:pt x="1030026" y="486476"/>
                </a:cubicBezTo>
                <a:cubicBezTo>
                  <a:pt x="1048666" y="467973"/>
                  <a:pt x="1031318" y="431690"/>
                  <a:pt x="1015033" y="413865"/>
                </a:cubicBezTo>
                <a:cubicBezTo>
                  <a:pt x="989033" y="385373"/>
                  <a:pt x="940451" y="389540"/>
                  <a:pt x="902198" y="380073"/>
                </a:cubicBezTo>
                <a:cubicBezTo>
                  <a:pt x="872392" y="372690"/>
                  <a:pt x="842881" y="360731"/>
                  <a:pt x="811490" y="362226"/>
                </a:cubicBezTo>
                <a:cubicBezTo>
                  <a:pt x="759466" y="364695"/>
                  <a:pt x="673107" y="422630"/>
                  <a:pt x="629962" y="397241"/>
                </a:cubicBezTo>
                <a:cubicBezTo>
                  <a:pt x="624322" y="393935"/>
                  <a:pt x="658023" y="389019"/>
                  <a:pt x="661918" y="383108"/>
                </a:cubicBezTo>
                <a:cubicBezTo>
                  <a:pt x="689618" y="341027"/>
                  <a:pt x="740442" y="363246"/>
                  <a:pt x="798376" y="349000"/>
                </a:cubicBezTo>
                <a:cubicBezTo>
                  <a:pt x="806666" y="346961"/>
                  <a:pt x="814344" y="353008"/>
                  <a:pt x="822565" y="354163"/>
                </a:cubicBezTo>
                <a:cubicBezTo>
                  <a:pt x="869584" y="360754"/>
                  <a:pt x="918754" y="356066"/>
                  <a:pt x="965478" y="363925"/>
                </a:cubicBezTo>
                <a:cubicBezTo>
                  <a:pt x="978932" y="366190"/>
                  <a:pt x="995125" y="385441"/>
                  <a:pt x="1004660" y="374615"/>
                </a:cubicBezTo>
                <a:cubicBezTo>
                  <a:pt x="1029891" y="345942"/>
                  <a:pt x="990754" y="297247"/>
                  <a:pt x="961832" y="277158"/>
                </a:cubicBezTo>
                <a:cubicBezTo>
                  <a:pt x="945819" y="266015"/>
                  <a:pt x="925413" y="264747"/>
                  <a:pt x="904168" y="265834"/>
                </a:cubicBezTo>
                <a:cubicBezTo>
                  <a:pt x="922559" y="263569"/>
                  <a:pt x="937553" y="255845"/>
                  <a:pt x="946589" y="238044"/>
                </a:cubicBezTo>
                <a:cubicBezTo>
                  <a:pt x="958366" y="214829"/>
                  <a:pt x="917010" y="216822"/>
                  <a:pt x="894905" y="206539"/>
                </a:cubicBezTo>
                <a:cubicBezTo>
                  <a:pt x="855859" y="188353"/>
                  <a:pt x="807074" y="197865"/>
                  <a:pt x="762637" y="197911"/>
                </a:cubicBezTo>
                <a:cubicBezTo>
                  <a:pt x="726037" y="197933"/>
                  <a:pt x="670774" y="235349"/>
                  <a:pt x="652474" y="205181"/>
                </a:cubicBezTo>
                <a:cubicBezTo>
                  <a:pt x="647922" y="197684"/>
                  <a:pt x="657932" y="185499"/>
                  <a:pt x="665814" y="180267"/>
                </a:cubicBezTo>
                <a:cubicBezTo>
                  <a:pt x="723568" y="141946"/>
                  <a:pt x="840503" y="228509"/>
                  <a:pt x="866300" y="164957"/>
                </a:cubicBezTo>
                <a:cubicBezTo>
                  <a:pt x="878553" y="134766"/>
                  <a:pt x="828114" y="113567"/>
                  <a:pt x="798943" y="103511"/>
                </a:cubicBezTo>
                <a:cubicBezTo>
                  <a:pt x="747417" y="85755"/>
                  <a:pt x="685247" y="95222"/>
                  <a:pt x="630754" y="113024"/>
                </a:cubicBezTo>
                <a:cubicBezTo>
                  <a:pt x="570282" y="132796"/>
                  <a:pt x="506119" y="269571"/>
                  <a:pt x="465736" y="225769"/>
                </a:cubicBezTo>
                <a:cubicBezTo>
                  <a:pt x="457198" y="216505"/>
                  <a:pt x="480775" y="192044"/>
                  <a:pt x="491782" y="183936"/>
                </a:cubicBezTo>
                <a:cubicBezTo>
                  <a:pt x="570803" y="125707"/>
                  <a:pt x="681555" y="105391"/>
                  <a:pt x="745243" y="34342"/>
                </a:cubicBezTo>
                <a:cubicBezTo>
                  <a:pt x="763883" y="13551"/>
                  <a:pt x="728777" y="10788"/>
                  <a:pt x="702913" y="5782"/>
                </a:cubicBezTo>
                <a:cubicBezTo>
                  <a:pt x="641445" y="-6108"/>
                  <a:pt x="573431" y="56470"/>
                  <a:pt x="517330" y="91462"/>
                </a:cubicBezTo>
                <a:cubicBezTo>
                  <a:pt x="500162" y="102175"/>
                  <a:pt x="496584" y="134155"/>
                  <a:pt x="477106" y="137235"/>
                </a:cubicBezTo>
                <a:cubicBezTo>
                  <a:pt x="468363" y="138616"/>
                  <a:pt x="464513" y="143803"/>
                  <a:pt x="464672" y="135061"/>
                </a:cubicBezTo>
                <a:cubicBezTo>
                  <a:pt x="465148" y="109015"/>
                  <a:pt x="496221" y="84803"/>
                  <a:pt x="519753" y="71577"/>
                </a:cubicBezTo>
                <a:cubicBezTo>
                  <a:pt x="549695" y="54749"/>
                  <a:pt x="610257" y="47297"/>
                  <a:pt x="608740" y="14366"/>
                </a:cubicBezTo>
                <a:cubicBezTo>
                  <a:pt x="607132" y="-20784"/>
                  <a:pt x="545980" y="18375"/>
                  <a:pt x="511079" y="27683"/>
                </a:cubicBezTo>
                <a:cubicBezTo>
                  <a:pt x="472010" y="38102"/>
                  <a:pt x="441185" y="71577"/>
                  <a:pt x="408775" y="97170"/>
                </a:cubicBezTo>
                <a:cubicBezTo>
                  <a:pt x="395820" y="107407"/>
                  <a:pt x="387463" y="133543"/>
                  <a:pt x="372175" y="130599"/>
                </a:cubicBezTo>
                <a:cubicBezTo>
                  <a:pt x="366875" y="129579"/>
                  <a:pt x="376093" y="121200"/>
                  <a:pt x="377452" y="115787"/>
                </a:cubicBezTo>
                <a:cubicBezTo>
                  <a:pt x="385062" y="85211"/>
                  <a:pt x="450064" y="73389"/>
                  <a:pt x="435455" y="47365"/>
                </a:cubicBezTo>
                <a:cubicBezTo>
                  <a:pt x="426939" y="32213"/>
                  <a:pt x="399104" y="55496"/>
                  <a:pt x="382820" y="64623"/>
                </a:cubicBezTo>
                <a:cubicBezTo>
                  <a:pt x="352788" y="81474"/>
                  <a:pt x="322507" y="102900"/>
                  <a:pt x="303504" y="131709"/>
                </a:cubicBezTo>
                <a:cubicBezTo>
                  <a:pt x="284864" y="159952"/>
                  <a:pt x="306585" y="231770"/>
                  <a:pt x="274740" y="227331"/>
                </a:cubicBezTo>
                <a:cubicBezTo>
                  <a:pt x="249261" y="223775"/>
                  <a:pt x="309642" y="158049"/>
                  <a:pt x="285929" y="149171"/>
                </a:cubicBezTo>
                <a:cubicBezTo>
                  <a:pt x="280629" y="147087"/>
                  <a:pt x="276077" y="148944"/>
                  <a:pt x="271955" y="152976"/>
                </a:cubicBezTo>
                <a:lnTo>
                  <a:pt x="271955" y="152976"/>
                </a:lnTo>
                <a:close/>
                <a:moveTo>
                  <a:pt x="316437" y="282367"/>
                </a:moveTo>
                <a:cubicBezTo>
                  <a:pt x="320264" y="278539"/>
                  <a:pt x="324613" y="276071"/>
                  <a:pt x="329663" y="276184"/>
                </a:cubicBezTo>
                <a:cubicBezTo>
                  <a:pt x="333310" y="276275"/>
                  <a:pt x="335371" y="281461"/>
                  <a:pt x="335371" y="285131"/>
                </a:cubicBezTo>
                <a:cubicBezTo>
                  <a:pt x="335394" y="303861"/>
                  <a:pt x="317750" y="319918"/>
                  <a:pt x="306358" y="335795"/>
                </a:cubicBezTo>
                <a:cubicBezTo>
                  <a:pt x="303301" y="340076"/>
                  <a:pt x="300673" y="348886"/>
                  <a:pt x="295917" y="347618"/>
                </a:cubicBezTo>
                <a:cubicBezTo>
                  <a:pt x="290346" y="346123"/>
                  <a:pt x="293969" y="336067"/>
                  <a:pt x="294422" y="330156"/>
                </a:cubicBezTo>
                <a:cubicBezTo>
                  <a:pt x="294943" y="323656"/>
                  <a:pt x="295985" y="316839"/>
                  <a:pt x="299110" y="310904"/>
                </a:cubicBezTo>
                <a:cubicBezTo>
                  <a:pt x="303799" y="302026"/>
                  <a:pt x="309144" y="289706"/>
                  <a:pt x="316437" y="282367"/>
                </a:cubicBezTo>
                <a:lnTo>
                  <a:pt x="316437" y="282367"/>
                </a:lnTo>
                <a:close/>
                <a:moveTo>
                  <a:pt x="198098" y="408293"/>
                </a:moveTo>
                <a:cubicBezTo>
                  <a:pt x="198256" y="408112"/>
                  <a:pt x="198437" y="407931"/>
                  <a:pt x="198619" y="407773"/>
                </a:cubicBezTo>
                <a:cubicBezTo>
                  <a:pt x="211845" y="396041"/>
                  <a:pt x="226748" y="393142"/>
                  <a:pt x="241447" y="388612"/>
                </a:cubicBezTo>
                <a:cubicBezTo>
                  <a:pt x="249193" y="386234"/>
                  <a:pt x="242942" y="405689"/>
                  <a:pt x="238072" y="412370"/>
                </a:cubicBezTo>
                <a:cubicBezTo>
                  <a:pt x="231527" y="421362"/>
                  <a:pt x="218436" y="430194"/>
                  <a:pt x="208425" y="427228"/>
                </a:cubicBezTo>
                <a:cubicBezTo>
                  <a:pt x="201608" y="425212"/>
                  <a:pt x="193296" y="413729"/>
                  <a:pt x="198098" y="408293"/>
                </a:cubicBezTo>
                <a:lnTo>
                  <a:pt x="198098" y="408293"/>
                </a:lnTo>
                <a:close/>
                <a:moveTo>
                  <a:pt x="163694" y="451937"/>
                </a:moveTo>
                <a:cubicBezTo>
                  <a:pt x="169040" y="446389"/>
                  <a:pt x="174860" y="443308"/>
                  <a:pt x="180885" y="445800"/>
                </a:cubicBezTo>
                <a:cubicBezTo>
                  <a:pt x="190488" y="449763"/>
                  <a:pt x="182855" y="468063"/>
                  <a:pt x="177872" y="477938"/>
                </a:cubicBezTo>
                <a:cubicBezTo>
                  <a:pt x="169515" y="494562"/>
                  <a:pt x="151872" y="524186"/>
                  <a:pt x="136493" y="516124"/>
                </a:cubicBezTo>
                <a:cubicBezTo>
                  <a:pt x="126755" y="511028"/>
                  <a:pt x="138396" y="492591"/>
                  <a:pt x="144126" y="482309"/>
                </a:cubicBezTo>
                <a:cubicBezTo>
                  <a:pt x="149086" y="473408"/>
                  <a:pt x="155881" y="460046"/>
                  <a:pt x="163694" y="451937"/>
                </a:cubicBezTo>
                <a:lnTo>
                  <a:pt x="163694" y="451937"/>
                </a:lnTo>
                <a:close/>
                <a:moveTo>
                  <a:pt x="388935" y="263342"/>
                </a:moveTo>
                <a:cubicBezTo>
                  <a:pt x="395911" y="256254"/>
                  <a:pt x="405695" y="249278"/>
                  <a:pt x="411969" y="244068"/>
                </a:cubicBezTo>
                <a:cubicBezTo>
                  <a:pt x="420280" y="237183"/>
                  <a:pt x="435047" y="221918"/>
                  <a:pt x="440846" y="230004"/>
                </a:cubicBezTo>
                <a:cubicBezTo>
                  <a:pt x="450743" y="243797"/>
                  <a:pt x="418174" y="259469"/>
                  <a:pt x="403883" y="271066"/>
                </a:cubicBezTo>
                <a:cubicBezTo>
                  <a:pt x="397519" y="276229"/>
                  <a:pt x="387712" y="288981"/>
                  <a:pt x="382752" y="283296"/>
                </a:cubicBezTo>
                <a:cubicBezTo>
                  <a:pt x="377792" y="277656"/>
                  <a:pt x="381959" y="270454"/>
                  <a:pt x="388935" y="263342"/>
                </a:cubicBezTo>
                <a:lnTo>
                  <a:pt x="388935" y="263342"/>
                </a:lnTo>
                <a:close/>
                <a:moveTo>
                  <a:pt x="368075" y="287712"/>
                </a:moveTo>
                <a:cubicBezTo>
                  <a:pt x="371450" y="284406"/>
                  <a:pt x="374870" y="282707"/>
                  <a:pt x="378086" y="284995"/>
                </a:cubicBezTo>
                <a:cubicBezTo>
                  <a:pt x="386308" y="290838"/>
                  <a:pt x="371722" y="306239"/>
                  <a:pt x="364543" y="314506"/>
                </a:cubicBezTo>
                <a:cubicBezTo>
                  <a:pt x="357974" y="322047"/>
                  <a:pt x="346038" y="337086"/>
                  <a:pt x="339402" y="330722"/>
                </a:cubicBezTo>
                <a:cubicBezTo>
                  <a:pt x="332925" y="324516"/>
                  <a:pt x="348009" y="313215"/>
                  <a:pt x="354260" y="305740"/>
                </a:cubicBezTo>
                <a:cubicBezTo>
                  <a:pt x="358269" y="300939"/>
                  <a:pt x="363115" y="292559"/>
                  <a:pt x="368075" y="287712"/>
                </a:cubicBezTo>
                <a:lnTo>
                  <a:pt x="368075" y="287712"/>
                </a:lnTo>
                <a:close/>
                <a:moveTo>
                  <a:pt x="312405" y="349905"/>
                </a:moveTo>
                <a:cubicBezTo>
                  <a:pt x="317071" y="345172"/>
                  <a:pt x="323458" y="341639"/>
                  <a:pt x="329006" y="341027"/>
                </a:cubicBezTo>
                <a:cubicBezTo>
                  <a:pt x="331543" y="340755"/>
                  <a:pt x="334329" y="342953"/>
                  <a:pt x="334895" y="345376"/>
                </a:cubicBezTo>
                <a:cubicBezTo>
                  <a:pt x="337160" y="355069"/>
                  <a:pt x="331974" y="370606"/>
                  <a:pt x="322144" y="374072"/>
                </a:cubicBezTo>
                <a:cubicBezTo>
                  <a:pt x="315735" y="376337"/>
                  <a:pt x="306268" y="370606"/>
                  <a:pt x="305837" y="364038"/>
                </a:cubicBezTo>
                <a:cubicBezTo>
                  <a:pt x="305543" y="359169"/>
                  <a:pt x="308306" y="354073"/>
                  <a:pt x="312405" y="349905"/>
                </a:cubicBezTo>
                <a:lnTo>
                  <a:pt x="312405" y="349905"/>
                </a:lnTo>
                <a:close/>
                <a:moveTo>
                  <a:pt x="243327" y="437352"/>
                </a:moveTo>
                <a:cubicBezTo>
                  <a:pt x="249419" y="431146"/>
                  <a:pt x="256712" y="426933"/>
                  <a:pt x="264073" y="427363"/>
                </a:cubicBezTo>
                <a:cubicBezTo>
                  <a:pt x="271343" y="427817"/>
                  <a:pt x="276371" y="437895"/>
                  <a:pt x="275465" y="445233"/>
                </a:cubicBezTo>
                <a:cubicBezTo>
                  <a:pt x="273223" y="463239"/>
                  <a:pt x="243372" y="480021"/>
                  <a:pt x="236985" y="486363"/>
                </a:cubicBezTo>
                <a:cubicBezTo>
                  <a:pt x="230598" y="492705"/>
                  <a:pt x="226703" y="470849"/>
                  <a:pt x="228922" y="462288"/>
                </a:cubicBezTo>
                <a:cubicBezTo>
                  <a:pt x="231074" y="453975"/>
                  <a:pt x="236442" y="444395"/>
                  <a:pt x="243327" y="437352"/>
                </a:cubicBezTo>
                <a:lnTo>
                  <a:pt x="243327" y="437352"/>
                </a:lnTo>
                <a:close/>
                <a:moveTo>
                  <a:pt x="384133" y="324834"/>
                </a:moveTo>
                <a:cubicBezTo>
                  <a:pt x="385855" y="323067"/>
                  <a:pt x="387689" y="321549"/>
                  <a:pt x="389411" y="320394"/>
                </a:cubicBezTo>
                <a:cubicBezTo>
                  <a:pt x="393578" y="317586"/>
                  <a:pt x="401618" y="315072"/>
                  <a:pt x="403974" y="319081"/>
                </a:cubicBezTo>
                <a:cubicBezTo>
                  <a:pt x="407960" y="325898"/>
                  <a:pt x="397949" y="336316"/>
                  <a:pt x="390792" y="340914"/>
                </a:cubicBezTo>
                <a:cubicBezTo>
                  <a:pt x="387010" y="343337"/>
                  <a:pt x="380011" y="345693"/>
                  <a:pt x="377769" y="342182"/>
                </a:cubicBezTo>
                <a:cubicBezTo>
                  <a:pt x="374712" y="337335"/>
                  <a:pt x="378924" y="330110"/>
                  <a:pt x="384133" y="324834"/>
                </a:cubicBezTo>
                <a:lnTo>
                  <a:pt x="384133" y="324834"/>
                </a:lnTo>
                <a:close/>
                <a:moveTo>
                  <a:pt x="435998" y="292695"/>
                </a:moveTo>
                <a:cubicBezTo>
                  <a:pt x="443224" y="285561"/>
                  <a:pt x="451037" y="279672"/>
                  <a:pt x="459055" y="281914"/>
                </a:cubicBezTo>
                <a:cubicBezTo>
                  <a:pt x="463449" y="283137"/>
                  <a:pt x="465170" y="290113"/>
                  <a:pt x="463811" y="294688"/>
                </a:cubicBezTo>
                <a:cubicBezTo>
                  <a:pt x="457628" y="315593"/>
                  <a:pt x="433077" y="340438"/>
                  <a:pt x="412308" y="337064"/>
                </a:cubicBezTo>
                <a:cubicBezTo>
                  <a:pt x="408662" y="336475"/>
                  <a:pt x="407009" y="331107"/>
                  <a:pt x="407416" y="327347"/>
                </a:cubicBezTo>
                <a:cubicBezTo>
                  <a:pt x="408367" y="318583"/>
                  <a:pt x="417065" y="311652"/>
                  <a:pt x="423678" y="305378"/>
                </a:cubicBezTo>
                <a:cubicBezTo>
                  <a:pt x="427528" y="301709"/>
                  <a:pt x="431673" y="296976"/>
                  <a:pt x="435998" y="292695"/>
                </a:cubicBezTo>
                <a:lnTo>
                  <a:pt x="435998" y="292695"/>
                </a:lnTo>
                <a:close/>
                <a:moveTo>
                  <a:pt x="499483" y="239584"/>
                </a:moveTo>
                <a:cubicBezTo>
                  <a:pt x="509720" y="229166"/>
                  <a:pt x="532754" y="222779"/>
                  <a:pt x="546683" y="216799"/>
                </a:cubicBezTo>
                <a:cubicBezTo>
                  <a:pt x="566161" y="208442"/>
                  <a:pt x="602081" y="186178"/>
                  <a:pt x="608219" y="205271"/>
                </a:cubicBezTo>
                <a:cubicBezTo>
                  <a:pt x="617255" y="233446"/>
                  <a:pt x="558052" y="247624"/>
                  <a:pt x="528133" y="255619"/>
                </a:cubicBezTo>
                <a:cubicBezTo>
                  <a:pt x="517058" y="258586"/>
                  <a:pt x="497037" y="264611"/>
                  <a:pt x="494659" y="253853"/>
                </a:cubicBezTo>
                <a:cubicBezTo>
                  <a:pt x="493413" y="248349"/>
                  <a:pt x="495474" y="243661"/>
                  <a:pt x="499483" y="239584"/>
                </a:cubicBezTo>
                <a:lnTo>
                  <a:pt x="499483" y="239584"/>
                </a:lnTo>
                <a:close/>
                <a:moveTo>
                  <a:pt x="379762" y="364990"/>
                </a:moveTo>
                <a:cubicBezTo>
                  <a:pt x="383114" y="361456"/>
                  <a:pt x="389546" y="356270"/>
                  <a:pt x="392989" y="359123"/>
                </a:cubicBezTo>
                <a:cubicBezTo>
                  <a:pt x="399897" y="364899"/>
                  <a:pt x="392627" y="380028"/>
                  <a:pt x="385628" y="386868"/>
                </a:cubicBezTo>
                <a:cubicBezTo>
                  <a:pt x="381755" y="390650"/>
                  <a:pt x="373466" y="394274"/>
                  <a:pt x="370205" y="390515"/>
                </a:cubicBezTo>
                <a:cubicBezTo>
                  <a:pt x="364655" y="384128"/>
                  <a:pt x="373421" y="371693"/>
                  <a:pt x="379762" y="364990"/>
                </a:cubicBezTo>
                <a:lnTo>
                  <a:pt x="379762" y="364990"/>
                </a:lnTo>
                <a:close/>
                <a:moveTo>
                  <a:pt x="317093" y="437420"/>
                </a:moveTo>
                <a:cubicBezTo>
                  <a:pt x="317320" y="437193"/>
                  <a:pt x="317547" y="436967"/>
                  <a:pt x="317796" y="436740"/>
                </a:cubicBezTo>
                <a:cubicBezTo>
                  <a:pt x="324794" y="429946"/>
                  <a:pt x="336435" y="420591"/>
                  <a:pt x="344249" y="425076"/>
                </a:cubicBezTo>
                <a:cubicBezTo>
                  <a:pt x="352380" y="429742"/>
                  <a:pt x="347737" y="444282"/>
                  <a:pt x="345970" y="453953"/>
                </a:cubicBezTo>
                <a:cubicBezTo>
                  <a:pt x="342845" y="471143"/>
                  <a:pt x="333695" y="487382"/>
                  <a:pt x="324681" y="502806"/>
                </a:cubicBezTo>
                <a:cubicBezTo>
                  <a:pt x="321057" y="508989"/>
                  <a:pt x="318634" y="519679"/>
                  <a:pt x="311703" y="520065"/>
                </a:cubicBezTo>
                <a:cubicBezTo>
                  <a:pt x="305882" y="520381"/>
                  <a:pt x="303233" y="512183"/>
                  <a:pt x="301647" y="506747"/>
                </a:cubicBezTo>
                <a:cubicBezTo>
                  <a:pt x="297819" y="493633"/>
                  <a:pt x="300673" y="478504"/>
                  <a:pt x="304320" y="464711"/>
                </a:cubicBezTo>
                <a:cubicBezTo>
                  <a:pt x="306834" y="455153"/>
                  <a:pt x="310050" y="444690"/>
                  <a:pt x="317093" y="437420"/>
                </a:cubicBezTo>
                <a:close/>
                <a:moveTo>
                  <a:pt x="419624" y="377695"/>
                </a:moveTo>
                <a:cubicBezTo>
                  <a:pt x="425128" y="372056"/>
                  <a:pt x="431446" y="366914"/>
                  <a:pt x="437086" y="362045"/>
                </a:cubicBezTo>
                <a:cubicBezTo>
                  <a:pt x="444175" y="355930"/>
                  <a:pt x="455454" y="341888"/>
                  <a:pt x="461365" y="348161"/>
                </a:cubicBezTo>
                <a:cubicBezTo>
                  <a:pt x="472350" y="359758"/>
                  <a:pt x="445035" y="378964"/>
                  <a:pt x="433439" y="391919"/>
                </a:cubicBezTo>
                <a:cubicBezTo>
                  <a:pt x="426645" y="399506"/>
                  <a:pt x="419148" y="412868"/>
                  <a:pt x="409681" y="411124"/>
                </a:cubicBezTo>
                <a:cubicBezTo>
                  <a:pt x="406374" y="410513"/>
                  <a:pt x="405038" y="405530"/>
                  <a:pt x="405514" y="402133"/>
                </a:cubicBezTo>
                <a:cubicBezTo>
                  <a:pt x="406805" y="392938"/>
                  <a:pt x="412558" y="384920"/>
                  <a:pt x="419624" y="377695"/>
                </a:cubicBezTo>
                <a:lnTo>
                  <a:pt x="419624" y="377695"/>
                </a:lnTo>
                <a:close/>
                <a:moveTo>
                  <a:pt x="380419" y="451666"/>
                </a:moveTo>
                <a:cubicBezTo>
                  <a:pt x="380895" y="451167"/>
                  <a:pt x="381416" y="450692"/>
                  <a:pt x="381982" y="450284"/>
                </a:cubicBezTo>
                <a:cubicBezTo>
                  <a:pt x="386444" y="446955"/>
                  <a:pt x="393963" y="447249"/>
                  <a:pt x="397972" y="450443"/>
                </a:cubicBezTo>
                <a:cubicBezTo>
                  <a:pt x="402343" y="453908"/>
                  <a:pt x="404200" y="461608"/>
                  <a:pt x="401799" y="467066"/>
                </a:cubicBezTo>
                <a:cubicBezTo>
                  <a:pt x="398719" y="474065"/>
                  <a:pt x="389433" y="480248"/>
                  <a:pt x="382185" y="479274"/>
                </a:cubicBezTo>
                <a:cubicBezTo>
                  <a:pt x="378653" y="478799"/>
                  <a:pt x="376297" y="474631"/>
                  <a:pt x="375685" y="471121"/>
                </a:cubicBezTo>
                <a:cubicBezTo>
                  <a:pt x="374598" y="464870"/>
                  <a:pt x="375799" y="456490"/>
                  <a:pt x="380419" y="451666"/>
                </a:cubicBezTo>
                <a:lnTo>
                  <a:pt x="380419" y="451666"/>
                </a:lnTo>
                <a:close/>
                <a:moveTo>
                  <a:pt x="447233" y="386256"/>
                </a:moveTo>
                <a:cubicBezTo>
                  <a:pt x="453959" y="379507"/>
                  <a:pt x="461614" y="373075"/>
                  <a:pt x="467367" y="366960"/>
                </a:cubicBezTo>
                <a:cubicBezTo>
                  <a:pt x="473346" y="360641"/>
                  <a:pt x="480163" y="354730"/>
                  <a:pt x="487909" y="350924"/>
                </a:cubicBezTo>
                <a:cubicBezTo>
                  <a:pt x="495882" y="347029"/>
                  <a:pt x="504919" y="343722"/>
                  <a:pt x="513367" y="344606"/>
                </a:cubicBezTo>
                <a:cubicBezTo>
                  <a:pt x="517058" y="344991"/>
                  <a:pt x="522177" y="345987"/>
                  <a:pt x="523038" y="349566"/>
                </a:cubicBezTo>
                <a:cubicBezTo>
                  <a:pt x="526208" y="362679"/>
                  <a:pt x="510037" y="375272"/>
                  <a:pt x="500774" y="386234"/>
                </a:cubicBezTo>
                <a:cubicBezTo>
                  <a:pt x="487434" y="402042"/>
                  <a:pt x="473709" y="423287"/>
                  <a:pt x="453914" y="426911"/>
                </a:cubicBezTo>
                <a:cubicBezTo>
                  <a:pt x="445851" y="428383"/>
                  <a:pt x="434119" y="425507"/>
                  <a:pt x="432216" y="417828"/>
                </a:cubicBezTo>
                <a:cubicBezTo>
                  <a:pt x="429476" y="406685"/>
                  <a:pt x="437380" y="396131"/>
                  <a:pt x="447233" y="386256"/>
                </a:cubicBezTo>
                <a:lnTo>
                  <a:pt x="447233" y="386256"/>
                </a:lnTo>
                <a:close/>
                <a:moveTo>
                  <a:pt x="283460" y="555170"/>
                </a:moveTo>
                <a:cubicBezTo>
                  <a:pt x="288307" y="550255"/>
                  <a:pt x="294309" y="547062"/>
                  <a:pt x="301262" y="547922"/>
                </a:cubicBezTo>
                <a:cubicBezTo>
                  <a:pt x="336549" y="552180"/>
                  <a:pt x="285951" y="581080"/>
                  <a:pt x="299178" y="660825"/>
                </a:cubicBezTo>
                <a:cubicBezTo>
                  <a:pt x="300673" y="669908"/>
                  <a:pt x="277640" y="659263"/>
                  <a:pt x="273699" y="651132"/>
                </a:cubicBezTo>
                <a:cubicBezTo>
                  <a:pt x="261944" y="626921"/>
                  <a:pt x="264435" y="574467"/>
                  <a:pt x="283460" y="555170"/>
                </a:cubicBezTo>
                <a:lnTo>
                  <a:pt x="283460" y="555170"/>
                </a:lnTo>
                <a:close/>
                <a:moveTo>
                  <a:pt x="551303" y="313939"/>
                </a:moveTo>
                <a:cubicBezTo>
                  <a:pt x="561495" y="303566"/>
                  <a:pt x="583849" y="297383"/>
                  <a:pt x="598027" y="294099"/>
                </a:cubicBezTo>
                <a:cubicBezTo>
                  <a:pt x="623144" y="288278"/>
                  <a:pt x="671929" y="279717"/>
                  <a:pt x="672269" y="304971"/>
                </a:cubicBezTo>
                <a:cubicBezTo>
                  <a:pt x="672631" y="332557"/>
                  <a:pt x="619430" y="329091"/>
                  <a:pt x="591708" y="332466"/>
                </a:cubicBezTo>
                <a:cubicBezTo>
                  <a:pt x="576284" y="334323"/>
                  <a:pt x="548789" y="343043"/>
                  <a:pt x="546162" y="328118"/>
                </a:cubicBezTo>
                <a:cubicBezTo>
                  <a:pt x="545211" y="322704"/>
                  <a:pt x="547317" y="317994"/>
                  <a:pt x="551303" y="313939"/>
                </a:cubicBezTo>
                <a:lnTo>
                  <a:pt x="551303" y="313939"/>
                </a:lnTo>
                <a:close/>
                <a:moveTo>
                  <a:pt x="389365" y="497121"/>
                </a:moveTo>
                <a:cubicBezTo>
                  <a:pt x="390883" y="495604"/>
                  <a:pt x="392581" y="494290"/>
                  <a:pt x="394484" y="493271"/>
                </a:cubicBezTo>
                <a:cubicBezTo>
                  <a:pt x="399149" y="490757"/>
                  <a:pt x="406782" y="490259"/>
                  <a:pt x="409681" y="494222"/>
                </a:cubicBezTo>
                <a:cubicBezTo>
                  <a:pt x="418945" y="506815"/>
                  <a:pt x="405695" y="527267"/>
                  <a:pt x="399082" y="542668"/>
                </a:cubicBezTo>
                <a:cubicBezTo>
                  <a:pt x="395639" y="550686"/>
                  <a:pt x="392763" y="562802"/>
                  <a:pt x="384360" y="564592"/>
                </a:cubicBezTo>
                <a:cubicBezTo>
                  <a:pt x="378947" y="565747"/>
                  <a:pt x="373783" y="560084"/>
                  <a:pt x="371835" y="555170"/>
                </a:cubicBezTo>
                <a:cubicBezTo>
                  <a:pt x="367985" y="545499"/>
                  <a:pt x="372605" y="533314"/>
                  <a:pt x="376342" y="522964"/>
                </a:cubicBezTo>
                <a:cubicBezTo>
                  <a:pt x="379536" y="514176"/>
                  <a:pt x="382797" y="503690"/>
                  <a:pt x="389365" y="497121"/>
                </a:cubicBezTo>
                <a:lnTo>
                  <a:pt x="389365" y="497121"/>
                </a:lnTo>
                <a:close/>
                <a:moveTo>
                  <a:pt x="487819" y="445482"/>
                </a:moveTo>
                <a:cubicBezTo>
                  <a:pt x="487978" y="445324"/>
                  <a:pt x="488136" y="445165"/>
                  <a:pt x="488294" y="445007"/>
                </a:cubicBezTo>
                <a:cubicBezTo>
                  <a:pt x="491125" y="442312"/>
                  <a:pt x="495655" y="440545"/>
                  <a:pt x="499166" y="438914"/>
                </a:cubicBezTo>
                <a:cubicBezTo>
                  <a:pt x="504964" y="436242"/>
                  <a:pt x="513367" y="431033"/>
                  <a:pt x="517624" y="435155"/>
                </a:cubicBezTo>
                <a:cubicBezTo>
                  <a:pt x="521678" y="439096"/>
                  <a:pt x="518689" y="448269"/>
                  <a:pt x="514544" y="452821"/>
                </a:cubicBezTo>
                <a:cubicBezTo>
                  <a:pt x="509222" y="458664"/>
                  <a:pt x="499120" y="461427"/>
                  <a:pt x="492144" y="459004"/>
                </a:cubicBezTo>
                <a:cubicBezTo>
                  <a:pt x="488453" y="457713"/>
                  <a:pt x="484920" y="453342"/>
                  <a:pt x="485735" y="449356"/>
                </a:cubicBezTo>
                <a:cubicBezTo>
                  <a:pt x="486029" y="447883"/>
                  <a:pt x="486777" y="446615"/>
                  <a:pt x="487819" y="445482"/>
                </a:cubicBezTo>
                <a:lnTo>
                  <a:pt x="487819" y="445482"/>
                </a:lnTo>
                <a:close/>
                <a:moveTo>
                  <a:pt x="453959" y="500587"/>
                </a:moveTo>
                <a:cubicBezTo>
                  <a:pt x="454820" y="499771"/>
                  <a:pt x="455771" y="499069"/>
                  <a:pt x="456813" y="498526"/>
                </a:cubicBezTo>
                <a:cubicBezTo>
                  <a:pt x="461297" y="496147"/>
                  <a:pt x="467888" y="496963"/>
                  <a:pt x="471217" y="500247"/>
                </a:cubicBezTo>
                <a:cubicBezTo>
                  <a:pt x="476313" y="505298"/>
                  <a:pt x="476177" y="514901"/>
                  <a:pt x="474026" y="522239"/>
                </a:cubicBezTo>
                <a:cubicBezTo>
                  <a:pt x="471535" y="530777"/>
                  <a:pt x="465578" y="544480"/>
                  <a:pt x="457039" y="543483"/>
                </a:cubicBezTo>
                <a:cubicBezTo>
                  <a:pt x="446915" y="542283"/>
                  <a:pt x="446553" y="525183"/>
                  <a:pt x="447686" y="514878"/>
                </a:cubicBezTo>
                <a:cubicBezTo>
                  <a:pt x="448206" y="509941"/>
                  <a:pt x="450245" y="504143"/>
                  <a:pt x="453959" y="500587"/>
                </a:cubicBezTo>
                <a:lnTo>
                  <a:pt x="453959" y="500587"/>
                </a:lnTo>
                <a:close/>
                <a:moveTo>
                  <a:pt x="708325" y="264361"/>
                </a:moveTo>
                <a:cubicBezTo>
                  <a:pt x="714464" y="258337"/>
                  <a:pt x="729729" y="255845"/>
                  <a:pt x="738675" y="253649"/>
                </a:cubicBezTo>
                <a:cubicBezTo>
                  <a:pt x="784040" y="242438"/>
                  <a:pt x="846958" y="267396"/>
                  <a:pt x="893433" y="266513"/>
                </a:cubicBezTo>
                <a:cubicBezTo>
                  <a:pt x="879526" y="267601"/>
                  <a:pt x="865507" y="269140"/>
                  <a:pt x="852371" y="269118"/>
                </a:cubicBezTo>
                <a:cubicBezTo>
                  <a:pt x="772195" y="268982"/>
                  <a:pt x="714849" y="318854"/>
                  <a:pt x="705834" y="271700"/>
                </a:cubicBezTo>
                <a:cubicBezTo>
                  <a:pt x="705268" y="268756"/>
                  <a:pt x="706287" y="266355"/>
                  <a:pt x="708325" y="264361"/>
                </a:cubicBezTo>
                <a:lnTo>
                  <a:pt x="708325" y="264361"/>
                </a:lnTo>
                <a:close/>
                <a:moveTo>
                  <a:pt x="548743" y="428134"/>
                </a:moveTo>
                <a:cubicBezTo>
                  <a:pt x="552798" y="424125"/>
                  <a:pt x="557463" y="420569"/>
                  <a:pt x="561925" y="417444"/>
                </a:cubicBezTo>
                <a:cubicBezTo>
                  <a:pt x="574268" y="408814"/>
                  <a:pt x="589307" y="402858"/>
                  <a:pt x="603802" y="402110"/>
                </a:cubicBezTo>
                <a:cubicBezTo>
                  <a:pt x="609917" y="401794"/>
                  <a:pt x="619838" y="400910"/>
                  <a:pt x="621128" y="406776"/>
                </a:cubicBezTo>
                <a:cubicBezTo>
                  <a:pt x="624231" y="420909"/>
                  <a:pt x="601424" y="430829"/>
                  <a:pt x="589103" y="440024"/>
                </a:cubicBezTo>
                <a:cubicBezTo>
                  <a:pt x="575152" y="450443"/>
                  <a:pt x="558166" y="469785"/>
                  <a:pt x="543013" y="463919"/>
                </a:cubicBezTo>
                <a:cubicBezTo>
                  <a:pt x="537193" y="461654"/>
                  <a:pt x="536264" y="452187"/>
                  <a:pt x="537736" y="445800"/>
                </a:cubicBezTo>
                <a:cubicBezTo>
                  <a:pt x="539276" y="439186"/>
                  <a:pt x="543512" y="433298"/>
                  <a:pt x="548743" y="428134"/>
                </a:cubicBezTo>
                <a:lnTo>
                  <a:pt x="548743" y="428134"/>
                </a:lnTo>
                <a:close/>
                <a:moveTo>
                  <a:pt x="372515" y="604295"/>
                </a:moveTo>
                <a:cubicBezTo>
                  <a:pt x="372764" y="604023"/>
                  <a:pt x="373058" y="604113"/>
                  <a:pt x="373398" y="604589"/>
                </a:cubicBezTo>
                <a:cubicBezTo>
                  <a:pt x="398221" y="640442"/>
                  <a:pt x="379105" y="678899"/>
                  <a:pt x="387146" y="717674"/>
                </a:cubicBezTo>
                <a:cubicBezTo>
                  <a:pt x="396296" y="761861"/>
                  <a:pt x="394144" y="800794"/>
                  <a:pt x="410632" y="834835"/>
                </a:cubicBezTo>
                <a:cubicBezTo>
                  <a:pt x="398538" y="817418"/>
                  <a:pt x="386421" y="799707"/>
                  <a:pt x="380600" y="781181"/>
                </a:cubicBezTo>
                <a:cubicBezTo>
                  <a:pt x="366037" y="734728"/>
                  <a:pt x="369684" y="752122"/>
                  <a:pt x="374553" y="702114"/>
                </a:cubicBezTo>
                <a:cubicBezTo>
                  <a:pt x="375459" y="692760"/>
                  <a:pt x="368846" y="608303"/>
                  <a:pt x="372515" y="604295"/>
                </a:cubicBezTo>
                <a:lnTo>
                  <a:pt x="372515" y="604295"/>
                </a:lnTo>
                <a:close/>
                <a:moveTo>
                  <a:pt x="481953" y="503848"/>
                </a:moveTo>
                <a:cubicBezTo>
                  <a:pt x="482338" y="503463"/>
                  <a:pt x="482791" y="503123"/>
                  <a:pt x="483289" y="502829"/>
                </a:cubicBezTo>
                <a:cubicBezTo>
                  <a:pt x="487819" y="499998"/>
                  <a:pt x="493911" y="506158"/>
                  <a:pt x="495905" y="510733"/>
                </a:cubicBezTo>
                <a:cubicBezTo>
                  <a:pt x="499256" y="518479"/>
                  <a:pt x="500026" y="533631"/>
                  <a:pt x="491646" y="536824"/>
                </a:cubicBezTo>
                <a:cubicBezTo>
                  <a:pt x="488181" y="538138"/>
                  <a:pt x="485735" y="532702"/>
                  <a:pt x="484354" y="529486"/>
                </a:cubicBezTo>
                <a:cubicBezTo>
                  <a:pt x="481160" y="522012"/>
                  <a:pt x="476087" y="509420"/>
                  <a:pt x="481953" y="503848"/>
                </a:cubicBezTo>
                <a:lnTo>
                  <a:pt x="481953" y="503848"/>
                </a:lnTo>
                <a:close/>
                <a:moveTo>
                  <a:pt x="461275" y="573538"/>
                </a:moveTo>
                <a:cubicBezTo>
                  <a:pt x="462928" y="571794"/>
                  <a:pt x="464898" y="570458"/>
                  <a:pt x="467254" y="569755"/>
                </a:cubicBezTo>
                <a:cubicBezTo>
                  <a:pt x="471195" y="568578"/>
                  <a:pt x="474728" y="573039"/>
                  <a:pt x="476879" y="576256"/>
                </a:cubicBezTo>
                <a:cubicBezTo>
                  <a:pt x="485146" y="588645"/>
                  <a:pt x="485463" y="605518"/>
                  <a:pt x="486279" y="620874"/>
                </a:cubicBezTo>
                <a:cubicBezTo>
                  <a:pt x="487253" y="639581"/>
                  <a:pt x="497920" y="668458"/>
                  <a:pt x="480639" y="677495"/>
                </a:cubicBezTo>
                <a:cubicBezTo>
                  <a:pt x="470221" y="682953"/>
                  <a:pt x="458512" y="669093"/>
                  <a:pt x="453257" y="659490"/>
                </a:cubicBezTo>
                <a:cubicBezTo>
                  <a:pt x="444039" y="642661"/>
                  <a:pt x="446779" y="619809"/>
                  <a:pt x="451400" y="600104"/>
                </a:cubicBezTo>
                <a:cubicBezTo>
                  <a:pt x="453393" y="591566"/>
                  <a:pt x="455363" y="579811"/>
                  <a:pt x="461275" y="573538"/>
                </a:cubicBezTo>
                <a:lnTo>
                  <a:pt x="461275" y="573538"/>
                </a:lnTo>
                <a:close/>
                <a:moveTo>
                  <a:pt x="559479" y="495015"/>
                </a:moveTo>
                <a:cubicBezTo>
                  <a:pt x="562673" y="491935"/>
                  <a:pt x="567791" y="489738"/>
                  <a:pt x="571596" y="489534"/>
                </a:cubicBezTo>
                <a:cubicBezTo>
                  <a:pt x="576330" y="489262"/>
                  <a:pt x="583079" y="492728"/>
                  <a:pt x="582671" y="497484"/>
                </a:cubicBezTo>
                <a:cubicBezTo>
                  <a:pt x="582263" y="502285"/>
                  <a:pt x="574880" y="504845"/>
                  <a:pt x="570101" y="505592"/>
                </a:cubicBezTo>
                <a:cubicBezTo>
                  <a:pt x="565277" y="506339"/>
                  <a:pt x="557191" y="506271"/>
                  <a:pt x="556557" y="501538"/>
                </a:cubicBezTo>
                <a:cubicBezTo>
                  <a:pt x="556286" y="499454"/>
                  <a:pt x="557237" y="497439"/>
                  <a:pt x="558867" y="495649"/>
                </a:cubicBezTo>
                <a:cubicBezTo>
                  <a:pt x="559049" y="495445"/>
                  <a:pt x="559253" y="495219"/>
                  <a:pt x="559479" y="495015"/>
                </a:cubicBezTo>
                <a:lnTo>
                  <a:pt x="559479" y="495015"/>
                </a:lnTo>
                <a:close/>
                <a:moveTo>
                  <a:pt x="617187" y="483645"/>
                </a:moveTo>
                <a:cubicBezTo>
                  <a:pt x="617346" y="483487"/>
                  <a:pt x="617482" y="483351"/>
                  <a:pt x="617641" y="483193"/>
                </a:cubicBezTo>
                <a:cubicBezTo>
                  <a:pt x="628218" y="473114"/>
                  <a:pt x="644660" y="472638"/>
                  <a:pt x="658634" y="470170"/>
                </a:cubicBezTo>
                <a:cubicBezTo>
                  <a:pt x="666766" y="468742"/>
                  <a:pt x="680649" y="461699"/>
                  <a:pt x="683095" y="469241"/>
                </a:cubicBezTo>
                <a:cubicBezTo>
                  <a:pt x="685699" y="477258"/>
                  <a:pt x="670366" y="482581"/>
                  <a:pt x="662462" y="486816"/>
                </a:cubicBezTo>
                <a:cubicBezTo>
                  <a:pt x="651704" y="492569"/>
                  <a:pt x="639451" y="496555"/>
                  <a:pt x="627697" y="496532"/>
                </a:cubicBezTo>
                <a:cubicBezTo>
                  <a:pt x="622872" y="496510"/>
                  <a:pt x="616123" y="496714"/>
                  <a:pt x="614153" y="492478"/>
                </a:cubicBezTo>
                <a:cubicBezTo>
                  <a:pt x="612930" y="489828"/>
                  <a:pt x="614923" y="486001"/>
                  <a:pt x="617187" y="483645"/>
                </a:cubicBezTo>
                <a:lnTo>
                  <a:pt x="617187" y="483645"/>
                </a:lnTo>
                <a:close/>
                <a:moveTo>
                  <a:pt x="671861" y="499024"/>
                </a:moveTo>
                <a:cubicBezTo>
                  <a:pt x="682823" y="488016"/>
                  <a:pt x="697885" y="480724"/>
                  <a:pt x="712470" y="476489"/>
                </a:cubicBezTo>
                <a:cubicBezTo>
                  <a:pt x="726195" y="472502"/>
                  <a:pt x="744563" y="466568"/>
                  <a:pt x="754461" y="475628"/>
                </a:cubicBezTo>
                <a:cubicBezTo>
                  <a:pt x="761324" y="481924"/>
                  <a:pt x="760871" y="495627"/>
                  <a:pt x="756205" y="504527"/>
                </a:cubicBezTo>
                <a:cubicBezTo>
                  <a:pt x="749297" y="517732"/>
                  <a:pt x="732515" y="524368"/>
                  <a:pt x="718495" y="528852"/>
                </a:cubicBezTo>
                <a:cubicBezTo>
                  <a:pt x="698655" y="535216"/>
                  <a:pt x="668396" y="547356"/>
                  <a:pt x="657366" y="531185"/>
                </a:cubicBezTo>
                <a:cubicBezTo>
                  <a:pt x="651953" y="523258"/>
                  <a:pt x="661851" y="510462"/>
                  <a:pt x="668600" y="502557"/>
                </a:cubicBezTo>
                <a:cubicBezTo>
                  <a:pt x="669642" y="501357"/>
                  <a:pt x="670729" y="500179"/>
                  <a:pt x="671861" y="499024"/>
                </a:cubicBezTo>
                <a:lnTo>
                  <a:pt x="671861" y="499024"/>
                </a:lnTo>
                <a:close/>
                <a:moveTo>
                  <a:pt x="573317" y="605948"/>
                </a:moveTo>
                <a:cubicBezTo>
                  <a:pt x="574631" y="604702"/>
                  <a:pt x="576103" y="603683"/>
                  <a:pt x="577847" y="602890"/>
                </a:cubicBezTo>
                <a:cubicBezTo>
                  <a:pt x="589171" y="597704"/>
                  <a:pt x="601990" y="609368"/>
                  <a:pt x="609170" y="618450"/>
                </a:cubicBezTo>
                <a:cubicBezTo>
                  <a:pt x="633721" y="649501"/>
                  <a:pt x="654309" y="697358"/>
                  <a:pt x="637345" y="736291"/>
                </a:cubicBezTo>
                <a:cubicBezTo>
                  <a:pt x="632453" y="747502"/>
                  <a:pt x="617641" y="757059"/>
                  <a:pt x="605954" y="755791"/>
                </a:cubicBezTo>
                <a:cubicBezTo>
                  <a:pt x="589647" y="754048"/>
                  <a:pt x="580723" y="734977"/>
                  <a:pt x="574020" y="720437"/>
                </a:cubicBezTo>
                <a:cubicBezTo>
                  <a:pt x="563760" y="698173"/>
                  <a:pt x="561291" y="671516"/>
                  <a:pt x="563669" y="646127"/>
                </a:cubicBezTo>
                <a:cubicBezTo>
                  <a:pt x="564892" y="633126"/>
                  <a:pt x="564190" y="614623"/>
                  <a:pt x="573317" y="605948"/>
                </a:cubicBezTo>
                <a:lnTo>
                  <a:pt x="573317" y="605948"/>
                </a:lnTo>
                <a:close/>
                <a:moveTo>
                  <a:pt x="653584" y="550550"/>
                </a:moveTo>
                <a:cubicBezTo>
                  <a:pt x="663594" y="540086"/>
                  <a:pt x="690728" y="538659"/>
                  <a:pt x="694578" y="551116"/>
                </a:cubicBezTo>
                <a:cubicBezTo>
                  <a:pt x="698338" y="563255"/>
                  <a:pt x="675530" y="579042"/>
                  <a:pt x="662915" y="576731"/>
                </a:cubicBezTo>
                <a:cubicBezTo>
                  <a:pt x="654105" y="575123"/>
                  <a:pt x="646676" y="560719"/>
                  <a:pt x="651817" y="552769"/>
                </a:cubicBezTo>
                <a:cubicBezTo>
                  <a:pt x="652315" y="551999"/>
                  <a:pt x="652927" y="551252"/>
                  <a:pt x="653584" y="550550"/>
                </a:cubicBezTo>
                <a:lnTo>
                  <a:pt x="653584" y="550550"/>
                </a:lnTo>
                <a:close/>
                <a:moveTo>
                  <a:pt x="639338" y="616819"/>
                </a:moveTo>
                <a:cubicBezTo>
                  <a:pt x="640357" y="615778"/>
                  <a:pt x="641535" y="614871"/>
                  <a:pt x="642916" y="614102"/>
                </a:cubicBezTo>
                <a:cubicBezTo>
                  <a:pt x="653539" y="608235"/>
                  <a:pt x="666992" y="622209"/>
                  <a:pt x="671046" y="632832"/>
                </a:cubicBezTo>
                <a:cubicBezTo>
                  <a:pt x="677116" y="648776"/>
                  <a:pt x="665882" y="678786"/>
                  <a:pt x="659495" y="685127"/>
                </a:cubicBezTo>
                <a:cubicBezTo>
                  <a:pt x="653108" y="691469"/>
                  <a:pt x="643777" y="672308"/>
                  <a:pt x="640674" y="662977"/>
                </a:cubicBezTo>
                <a:cubicBezTo>
                  <a:pt x="636145" y="649342"/>
                  <a:pt x="629554" y="626966"/>
                  <a:pt x="639338" y="616819"/>
                </a:cubicBezTo>
                <a:lnTo>
                  <a:pt x="639338" y="616819"/>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42" name="Google Shape;342;p15"/>
          <p:cNvSpPr/>
          <p:nvPr/>
        </p:nvSpPr>
        <p:spPr>
          <a:xfrm flipH="1">
            <a:off x="10276519" y="-436363"/>
            <a:ext cx="2609151" cy="2300192"/>
          </a:xfrm>
          <a:custGeom>
            <a:avLst/>
            <a:gdLst/>
            <a:ahLst/>
            <a:cxnLst/>
            <a:rect l="l" t="t" r="r" b="b"/>
            <a:pathLst>
              <a:path w="2609151" h="2300192" extrusionOk="0">
                <a:moveTo>
                  <a:pt x="2601724" y="876175"/>
                </a:moveTo>
                <a:cubicBezTo>
                  <a:pt x="2594884" y="859936"/>
                  <a:pt x="2588021" y="843720"/>
                  <a:pt x="2581181" y="827481"/>
                </a:cubicBezTo>
                <a:cubicBezTo>
                  <a:pt x="2570559" y="813733"/>
                  <a:pt x="2559937" y="799985"/>
                  <a:pt x="2549315" y="786238"/>
                </a:cubicBezTo>
                <a:cubicBezTo>
                  <a:pt x="2530856" y="766352"/>
                  <a:pt x="2508978" y="752310"/>
                  <a:pt x="2483725" y="744088"/>
                </a:cubicBezTo>
                <a:cubicBezTo>
                  <a:pt x="2459422" y="731315"/>
                  <a:pt x="2433263" y="725471"/>
                  <a:pt x="2405179" y="726536"/>
                </a:cubicBezTo>
                <a:cubicBezTo>
                  <a:pt x="2212122" y="708100"/>
                  <a:pt x="2018658" y="693831"/>
                  <a:pt x="1824989" y="683707"/>
                </a:cubicBezTo>
                <a:cubicBezTo>
                  <a:pt x="1859438" y="668963"/>
                  <a:pt x="1893706" y="653675"/>
                  <a:pt x="1927724" y="637753"/>
                </a:cubicBezTo>
                <a:cubicBezTo>
                  <a:pt x="2061101" y="575311"/>
                  <a:pt x="2189406" y="501793"/>
                  <a:pt x="2307518" y="413668"/>
                </a:cubicBezTo>
                <a:cubicBezTo>
                  <a:pt x="2338139" y="395549"/>
                  <a:pt x="2362532" y="371179"/>
                  <a:pt x="2380651" y="340535"/>
                </a:cubicBezTo>
                <a:cubicBezTo>
                  <a:pt x="2395553" y="317139"/>
                  <a:pt x="2403616" y="291886"/>
                  <a:pt x="2404839" y="264753"/>
                </a:cubicBezTo>
                <a:cubicBezTo>
                  <a:pt x="2410909" y="237666"/>
                  <a:pt x="2409686" y="210555"/>
                  <a:pt x="2401193" y="183467"/>
                </a:cubicBezTo>
                <a:cubicBezTo>
                  <a:pt x="2391499" y="148928"/>
                  <a:pt x="2374037" y="118964"/>
                  <a:pt x="2348761" y="93530"/>
                </a:cubicBezTo>
                <a:cubicBezTo>
                  <a:pt x="2309081" y="55593"/>
                  <a:pt x="2261383" y="27486"/>
                  <a:pt x="2208023" y="13580"/>
                </a:cubicBezTo>
                <a:cubicBezTo>
                  <a:pt x="2169724" y="3592"/>
                  <a:pt x="2128164" y="-553"/>
                  <a:pt x="2088348" y="59"/>
                </a:cubicBezTo>
                <a:cubicBezTo>
                  <a:pt x="2030662" y="919"/>
                  <a:pt x="1972817" y="5993"/>
                  <a:pt x="1915199" y="9186"/>
                </a:cubicBezTo>
                <a:cubicBezTo>
                  <a:pt x="1794912" y="15867"/>
                  <a:pt x="1674625" y="22549"/>
                  <a:pt x="1554361" y="29207"/>
                </a:cubicBezTo>
                <a:cubicBezTo>
                  <a:pt x="1313040" y="42593"/>
                  <a:pt x="1071742" y="56001"/>
                  <a:pt x="830421" y="69386"/>
                </a:cubicBezTo>
                <a:cubicBezTo>
                  <a:pt x="708571" y="76158"/>
                  <a:pt x="586744" y="82907"/>
                  <a:pt x="464895" y="89679"/>
                </a:cubicBezTo>
                <a:cubicBezTo>
                  <a:pt x="450581" y="89113"/>
                  <a:pt x="436290" y="89838"/>
                  <a:pt x="422225" y="92058"/>
                </a:cubicBezTo>
                <a:cubicBezTo>
                  <a:pt x="422225" y="92058"/>
                  <a:pt x="422225" y="92058"/>
                  <a:pt x="422225" y="92058"/>
                </a:cubicBezTo>
                <a:cubicBezTo>
                  <a:pt x="394163" y="90993"/>
                  <a:pt x="367982" y="96859"/>
                  <a:pt x="343679" y="109610"/>
                </a:cubicBezTo>
                <a:cubicBezTo>
                  <a:pt x="318404" y="117831"/>
                  <a:pt x="296548" y="131874"/>
                  <a:pt x="278089" y="151759"/>
                </a:cubicBezTo>
                <a:cubicBezTo>
                  <a:pt x="267467" y="165507"/>
                  <a:pt x="256845" y="179255"/>
                  <a:pt x="246223" y="193002"/>
                </a:cubicBezTo>
                <a:cubicBezTo>
                  <a:pt x="231320" y="216398"/>
                  <a:pt x="223257" y="241651"/>
                  <a:pt x="222034" y="268785"/>
                </a:cubicBezTo>
                <a:cubicBezTo>
                  <a:pt x="217187" y="286858"/>
                  <a:pt x="217187" y="304909"/>
                  <a:pt x="222034" y="322983"/>
                </a:cubicBezTo>
                <a:cubicBezTo>
                  <a:pt x="223257" y="350116"/>
                  <a:pt x="231320" y="375369"/>
                  <a:pt x="246223" y="398765"/>
                </a:cubicBezTo>
                <a:cubicBezTo>
                  <a:pt x="256845" y="412513"/>
                  <a:pt x="267467" y="426260"/>
                  <a:pt x="278089" y="440008"/>
                </a:cubicBezTo>
                <a:cubicBezTo>
                  <a:pt x="303524" y="465262"/>
                  <a:pt x="333510" y="482746"/>
                  <a:pt x="368027" y="492440"/>
                </a:cubicBezTo>
                <a:cubicBezTo>
                  <a:pt x="400709" y="504081"/>
                  <a:pt x="433708" y="503107"/>
                  <a:pt x="467047" y="498646"/>
                </a:cubicBezTo>
                <a:cubicBezTo>
                  <a:pt x="472414" y="497921"/>
                  <a:pt x="477465" y="497196"/>
                  <a:pt x="482357" y="496381"/>
                </a:cubicBezTo>
                <a:cubicBezTo>
                  <a:pt x="687825" y="484966"/>
                  <a:pt x="893316" y="473573"/>
                  <a:pt x="1098784" y="462158"/>
                </a:cubicBezTo>
                <a:cubicBezTo>
                  <a:pt x="1157037" y="458920"/>
                  <a:pt x="1215289" y="455681"/>
                  <a:pt x="1273541" y="452465"/>
                </a:cubicBezTo>
                <a:cubicBezTo>
                  <a:pt x="1214496" y="470878"/>
                  <a:pt x="1155202" y="488521"/>
                  <a:pt x="1095817" y="505734"/>
                </a:cubicBezTo>
                <a:cubicBezTo>
                  <a:pt x="890417" y="565278"/>
                  <a:pt x="683590" y="620427"/>
                  <a:pt x="480862" y="688781"/>
                </a:cubicBezTo>
                <a:cubicBezTo>
                  <a:pt x="351924" y="732266"/>
                  <a:pt x="225182" y="781889"/>
                  <a:pt x="101068" y="837741"/>
                </a:cubicBezTo>
                <a:cubicBezTo>
                  <a:pt x="77309" y="850559"/>
                  <a:pt x="58239" y="868044"/>
                  <a:pt x="43880" y="890240"/>
                </a:cubicBezTo>
                <a:cubicBezTo>
                  <a:pt x="25852" y="909921"/>
                  <a:pt x="13712" y="933023"/>
                  <a:pt x="7393" y="959568"/>
                </a:cubicBezTo>
                <a:cubicBezTo>
                  <a:pt x="4969" y="977641"/>
                  <a:pt x="2546" y="995692"/>
                  <a:pt x="123" y="1013766"/>
                </a:cubicBezTo>
                <a:cubicBezTo>
                  <a:pt x="-942" y="1041827"/>
                  <a:pt x="4924" y="1068009"/>
                  <a:pt x="17675" y="1092311"/>
                </a:cubicBezTo>
                <a:cubicBezTo>
                  <a:pt x="22522" y="1109569"/>
                  <a:pt x="31264" y="1124562"/>
                  <a:pt x="43880" y="1137291"/>
                </a:cubicBezTo>
                <a:cubicBezTo>
                  <a:pt x="58262" y="1159486"/>
                  <a:pt x="77309" y="1176972"/>
                  <a:pt x="101068" y="1189790"/>
                </a:cubicBezTo>
                <a:cubicBezTo>
                  <a:pt x="122335" y="1201024"/>
                  <a:pt x="145051" y="1209404"/>
                  <a:pt x="168424" y="1213888"/>
                </a:cubicBezTo>
                <a:cubicBezTo>
                  <a:pt x="152774" y="1230581"/>
                  <a:pt x="141382" y="1249764"/>
                  <a:pt x="134338" y="1271462"/>
                </a:cubicBezTo>
                <a:cubicBezTo>
                  <a:pt x="125120" y="1287361"/>
                  <a:pt x="120477" y="1304506"/>
                  <a:pt x="120432" y="1322896"/>
                </a:cubicBezTo>
                <a:cubicBezTo>
                  <a:pt x="114362" y="1349984"/>
                  <a:pt x="115585" y="1377094"/>
                  <a:pt x="124079" y="1404182"/>
                </a:cubicBezTo>
                <a:cubicBezTo>
                  <a:pt x="130918" y="1420422"/>
                  <a:pt x="137781" y="1436638"/>
                  <a:pt x="144621" y="1452877"/>
                </a:cubicBezTo>
                <a:cubicBezTo>
                  <a:pt x="155243" y="1466624"/>
                  <a:pt x="165865" y="1480372"/>
                  <a:pt x="176487" y="1494120"/>
                </a:cubicBezTo>
                <a:cubicBezTo>
                  <a:pt x="194946" y="1514005"/>
                  <a:pt x="216825" y="1528048"/>
                  <a:pt x="242078" y="1536269"/>
                </a:cubicBezTo>
                <a:cubicBezTo>
                  <a:pt x="266380" y="1549043"/>
                  <a:pt x="292539" y="1554886"/>
                  <a:pt x="320601" y="1553822"/>
                </a:cubicBezTo>
                <a:cubicBezTo>
                  <a:pt x="528628" y="1545124"/>
                  <a:pt x="736610" y="1559801"/>
                  <a:pt x="943823" y="1577059"/>
                </a:cubicBezTo>
                <a:cubicBezTo>
                  <a:pt x="986945" y="1580660"/>
                  <a:pt x="1030091" y="1584352"/>
                  <a:pt x="1073237" y="1587976"/>
                </a:cubicBezTo>
                <a:cubicBezTo>
                  <a:pt x="1038041" y="1597284"/>
                  <a:pt x="1002664" y="1605913"/>
                  <a:pt x="967083" y="1613636"/>
                </a:cubicBezTo>
                <a:cubicBezTo>
                  <a:pt x="875695" y="1633454"/>
                  <a:pt x="782746" y="1645254"/>
                  <a:pt x="691630" y="1666385"/>
                </a:cubicBezTo>
                <a:cubicBezTo>
                  <a:pt x="625972" y="1681628"/>
                  <a:pt x="564956" y="1704231"/>
                  <a:pt x="503035" y="1730866"/>
                </a:cubicBezTo>
                <a:cubicBezTo>
                  <a:pt x="440910" y="1757591"/>
                  <a:pt x="386893" y="1795845"/>
                  <a:pt x="335458" y="1839760"/>
                </a:cubicBezTo>
                <a:cubicBezTo>
                  <a:pt x="324836" y="1853508"/>
                  <a:pt x="314214" y="1867256"/>
                  <a:pt x="303591" y="1881003"/>
                </a:cubicBezTo>
                <a:cubicBezTo>
                  <a:pt x="296752" y="1897243"/>
                  <a:pt x="289889" y="1913459"/>
                  <a:pt x="283049" y="1929698"/>
                </a:cubicBezTo>
                <a:cubicBezTo>
                  <a:pt x="280626" y="1947771"/>
                  <a:pt x="278202" y="1965822"/>
                  <a:pt x="275779" y="1983896"/>
                </a:cubicBezTo>
                <a:cubicBezTo>
                  <a:pt x="274714" y="2011958"/>
                  <a:pt x="280580" y="2038140"/>
                  <a:pt x="293332" y="2062442"/>
                </a:cubicBezTo>
                <a:cubicBezTo>
                  <a:pt x="298178" y="2079700"/>
                  <a:pt x="306921" y="2094693"/>
                  <a:pt x="319536" y="2107422"/>
                </a:cubicBezTo>
                <a:cubicBezTo>
                  <a:pt x="328596" y="2122732"/>
                  <a:pt x="340781" y="2134917"/>
                  <a:pt x="356091" y="2143977"/>
                </a:cubicBezTo>
                <a:cubicBezTo>
                  <a:pt x="368797" y="2156614"/>
                  <a:pt x="383790" y="2165334"/>
                  <a:pt x="401071" y="2170181"/>
                </a:cubicBezTo>
                <a:cubicBezTo>
                  <a:pt x="425373" y="2182955"/>
                  <a:pt x="451532" y="2188798"/>
                  <a:pt x="479617" y="2187733"/>
                </a:cubicBezTo>
                <a:cubicBezTo>
                  <a:pt x="664475" y="2212103"/>
                  <a:pt x="851461" y="2207053"/>
                  <a:pt x="1037090" y="2195683"/>
                </a:cubicBezTo>
                <a:cubicBezTo>
                  <a:pt x="1221902" y="2184359"/>
                  <a:pt x="1406511" y="2166603"/>
                  <a:pt x="1591799" y="2165108"/>
                </a:cubicBezTo>
                <a:cubicBezTo>
                  <a:pt x="1685904" y="2164338"/>
                  <a:pt x="1780100" y="2167961"/>
                  <a:pt x="1873571" y="2178923"/>
                </a:cubicBezTo>
                <a:cubicBezTo>
                  <a:pt x="1913432" y="2184970"/>
                  <a:pt x="1953067" y="2192422"/>
                  <a:pt x="1992340" y="2201640"/>
                </a:cubicBezTo>
                <a:cubicBezTo>
                  <a:pt x="2026902" y="2209748"/>
                  <a:pt x="2061985" y="2218445"/>
                  <a:pt x="2095867" y="2229905"/>
                </a:cubicBezTo>
                <a:cubicBezTo>
                  <a:pt x="2122162" y="2259462"/>
                  <a:pt x="2156248" y="2282201"/>
                  <a:pt x="2194615" y="2292755"/>
                </a:cubicBezTo>
                <a:cubicBezTo>
                  <a:pt x="2221703" y="2301249"/>
                  <a:pt x="2248813" y="2302472"/>
                  <a:pt x="2275901" y="2296402"/>
                </a:cubicBezTo>
                <a:cubicBezTo>
                  <a:pt x="2303034" y="2295179"/>
                  <a:pt x="2328287" y="2287116"/>
                  <a:pt x="2351683" y="2272213"/>
                </a:cubicBezTo>
                <a:cubicBezTo>
                  <a:pt x="2395214" y="2244152"/>
                  <a:pt x="2433513" y="2202365"/>
                  <a:pt x="2445358" y="2150386"/>
                </a:cubicBezTo>
                <a:cubicBezTo>
                  <a:pt x="2457362" y="2097728"/>
                  <a:pt x="2454123" y="2040337"/>
                  <a:pt x="2424816" y="1993318"/>
                </a:cubicBezTo>
                <a:cubicBezTo>
                  <a:pt x="2394829" y="1945212"/>
                  <a:pt x="2352680" y="1902837"/>
                  <a:pt x="2301811" y="1876904"/>
                </a:cubicBezTo>
                <a:cubicBezTo>
                  <a:pt x="2263512" y="1857381"/>
                  <a:pt x="2222790" y="1842523"/>
                  <a:pt x="2181683" y="1830157"/>
                </a:cubicBezTo>
                <a:cubicBezTo>
                  <a:pt x="2125084" y="1813126"/>
                  <a:pt x="2067375" y="1799944"/>
                  <a:pt x="2009100" y="1790092"/>
                </a:cubicBezTo>
                <a:cubicBezTo>
                  <a:pt x="1955921" y="1781101"/>
                  <a:pt x="1902561" y="1774034"/>
                  <a:pt x="1849065" y="1768779"/>
                </a:cubicBezTo>
                <a:cubicBezTo>
                  <a:pt x="1891780" y="1754737"/>
                  <a:pt x="1934496" y="1740718"/>
                  <a:pt x="1977211" y="1726676"/>
                </a:cubicBezTo>
                <a:cubicBezTo>
                  <a:pt x="2015260" y="1714174"/>
                  <a:pt x="2053582" y="1700517"/>
                  <a:pt x="2088868" y="1681515"/>
                </a:cubicBezTo>
                <a:cubicBezTo>
                  <a:pt x="2136974" y="1655627"/>
                  <a:pt x="2177832" y="1615177"/>
                  <a:pt x="2205939" y="1568543"/>
                </a:cubicBezTo>
                <a:cubicBezTo>
                  <a:pt x="2220842" y="1545147"/>
                  <a:pt x="2228905" y="1519894"/>
                  <a:pt x="2230128" y="1492761"/>
                </a:cubicBezTo>
                <a:cubicBezTo>
                  <a:pt x="2236198" y="1465673"/>
                  <a:pt x="2234975" y="1438563"/>
                  <a:pt x="2226482" y="1411475"/>
                </a:cubicBezTo>
                <a:cubicBezTo>
                  <a:pt x="2219642" y="1395236"/>
                  <a:pt x="2212779" y="1379020"/>
                  <a:pt x="2205939" y="1362780"/>
                </a:cubicBezTo>
                <a:cubicBezTo>
                  <a:pt x="2187820" y="1332160"/>
                  <a:pt x="2163451" y="1307767"/>
                  <a:pt x="2132807" y="1289648"/>
                </a:cubicBezTo>
                <a:cubicBezTo>
                  <a:pt x="2099627" y="1266841"/>
                  <a:pt x="2061169" y="1251735"/>
                  <a:pt x="2023867" y="1237511"/>
                </a:cubicBezTo>
                <a:cubicBezTo>
                  <a:pt x="2021149" y="1236470"/>
                  <a:pt x="2018431" y="1235495"/>
                  <a:pt x="2015714" y="1234544"/>
                </a:cubicBezTo>
                <a:cubicBezTo>
                  <a:pt x="2077521" y="1226685"/>
                  <a:pt x="2139171" y="1217580"/>
                  <a:pt x="2200277" y="1205781"/>
                </a:cubicBezTo>
                <a:cubicBezTo>
                  <a:pt x="2245076" y="1197129"/>
                  <a:pt x="2289581" y="1186733"/>
                  <a:pt x="2333338" y="1173687"/>
                </a:cubicBezTo>
                <a:cubicBezTo>
                  <a:pt x="2393243" y="1155840"/>
                  <a:pt x="2451178" y="1132150"/>
                  <a:pt x="2508072" y="1106353"/>
                </a:cubicBezTo>
                <a:cubicBezTo>
                  <a:pt x="2521820" y="1095731"/>
                  <a:pt x="2535567" y="1085109"/>
                  <a:pt x="2549315" y="1074487"/>
                </a:cubicBezTo>
                <a:cubicBezTo>
                  <a:pt x="2569201" y="1056028"/>
                  <a:pt x="2583243" y="1034149"/>
                  <a:pt x="2591464" y="1008896"/>
                </a:cubicBezTo>
                <a:cubicBezTo>
                  <a:pt x="2600682" y="992997"/>
                  <a:pt x="2605325" y="975852"/>
                  <a:pt x="2605370" y="957461"/>
                </a:cubicBezTo>
                <a:cubicBezTo>
                  <a:pt x="2611417" y="930350"/>
                  <a:pt x="2610217" y="903263"/>
                  <a:pt x="2601724" y="876175"/>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43" name="Google Shape;343;p15"/>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013 Six columns">
  <p:cSld name="CUSTOM_12">
    <p:spTree>
      <p:nvGrpSpPr>
        <p:cNvPr id="1" name="Shape 344"/>
        <p:cNvGrpSpPr/>
        <p:nvPr/>
      </p:nvGrpSpPr>
      <p:grpSpPr>
        <a:xfrm>
          <a:off x="0" y="0"/>
          <a:ext cx="0" cy="0"/>
          <a:chOff x="0" y="0"/>
          <a:chExt cx="0" cy="0"/>
        </a:xfrm>
      </p:grpSpPr>
      <p:sp>
        <p:nvSpPr>
          <p:cNvPr id="345" name="Google Shape;345;p16"/>
          <p:cNvSpPr/>
          <p:nvPr/>
        </p:nvSpPr>
        <p:spPr>
          <a:xfrm>
            <a:off x="-41529" y="4410500"/>
            <a:ext cx="9534820" cy="2493593"/>
          </a:xfrm>
          <a:custGeom>
            <a:avLst/>
            <a:gdLst/>
            <a:ahLst/>
            <a:cxnLst/>
            <a:rect l="l" t="t" r="r" b="b"/>
            <a:pathLst>
              <a:path w="2592745" h="675313" extrusionOk="0">
                <a:moveTo>
                  <a:pt x="0" y="0"/>
                </a:moveTo>
                <a:cubicBezTo>
                  <a:pt x="100515" y="96959"/>
                  <a:pt x="189388" y="176002"/>
                  <a:pt x="259689" y="236225"/>
                </a:cubicBezTo>
                <a:cubicBezTo>
                  <a:pt x="363216" y="324940"/>
                  <a:pt x="447220" y="449688"/>
                  <a:pt x="653005" y="439157"/>
                </a:cubicBezTo>
                <a:cubicBezTo>
                  <a:pt x="1012869" y="420743"/>
                  <a:pt x="1098797" y="172039"/>
                  <a:pt x="1437689" y="192785"/>
                </a:cubicBezTo>
                <a:cubicBezTo>
                  <a:pt x="1909188" y="221662"/>
                  <a:pt x="2325175" y="509934"/>
                  <a:pt x="2592745" y="675314"/>
                </a:cubicBezTo>
                <a:cubicBezTo>
                  <a:pt x="1728497" y="675314"/>
                  <a:pt x="864249" y="675314"/>
                  <a:pt x="23" y="675314"/>
                </a:cubicBezTo>
                <a:cubicBezTo>
                  <a:pt x="0" y="450209"/>
                  <a:pt x="0" y="225105"/>
                  <a:pt x="0" y="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346" name="Google Shape;346;p16"/>
          <p:cNvGrpSpPr/>
          <p:nvPr/>
        </p:nvGrpSpPr>
        <p:grpSpPr>
          <a:xfrm rot="1712204" flipH="1">
            <a:off x="-42040" y="5511477"/>
            <a:ext cx="692384" cy="1447341"/>
            <a:chOff x="3738387" y="3620790"/>
            <a:chExt cx="274291" cy="573370"/>
          </a:xfrm>
        </p:grpSpPr>
        <p:sp>
          <p:nvSpPr>
            <p:cNvPr id="347" name="Google Shape;347;p16"/>
            <p:cNvSpPr/>
            <p:nvPr/>
          </p:nvSpPr>
          <p:spPr>
            <a:xfrm>
              <a:off x="3738387" y="3620790"/>
              <a:ext cx="183105" cy="573370"/>
            </a:xfrm>
            <a:custGeom>
              <a:avLst/>
              <a:gdLst/>
              <a:ahLst/>
              <a:cxnLst/>
              <a:rect l="l" t="t" r="r" b="b"/>
              <a:pathLst>
                <a:path w="183105" h="573370" extrusionOk="0">
                  <a:moveTo>
                    <a:pt x="167673" y="373564"/>
                  </a:moveTo>
                  <a:cubicBezTo>
                    <a:pt x="161829" y="377595"/>
                    <a:pt x="159882" y="387470"/>
                    <a:pt x="158545" y="393834"/>
                  </a:cubicBezTo>
                  <a:cubicBezTo>
                    <a:pt x="156303" y="404411"/>
                    <a:pt x="156054" y="415260"/>
                    <a:pt x="155624" y="426018"/>
                  </a:cubicBezTo>
                  <a:cubicBezTo>
                    <a:pt x="154763" y="447625"/>
                    <a:pt x="149576" y="467850"/>
                    <a:pt x="143756" y="488324"/>
                  </a:cubicBezTo>
                  <a:cubicBezTo>
                    <a:pt x="144163" y="434058"/>
                    <a:pt x="155850" y="378773"/>
                    <a:pt x="146609" y="324915"/>
                  </a:cubicBezTo>
                  <a:cubicBezTo>
                    <a:pt x="145522" y="318573"/>
                    <a:pt x="143982" y="312231"/>
                    <a:pt x="142080" y="305935"/>
                  </a:cubicBezTo>
                  <a:cubicBezTo>
                    <a:pt x="146315" y="298166"/>
                    <a:pt x="149644" y="290036"/>
                    <a:pt x="151388" y="281316"/>
                  </a:cubicBezTo>
                  <a:cubicBezTo>
                    <a:pt x="151909" y="278734"/>
                    <a:pt x="152272" y="276107"/>
                    <a:pt x="152543" y="273480"/>
                  </a:cubicBezTo>
                  <a:cubicBezTo>
                    <a:pt x="152566" y="273434"/>
                    <a:pt x="152589" y="273412"/>
                    <a:pt x="152611" y="273366"/>
                  </a:cubicBezTo>
                  <a:cubicBezTo>
                    <a:pt x="158455" y="260207"/>
                    <a:pt x="172519" y="255361"/>
                    <a:pt x="174739" y="239665"/>
                  </a:cubicBezTo>
                  <a:cubicBezTo>
                    <a:pt x="175713" y="232757"/>
                    <a:pt x="174988" y="221795"/>
                    <a:pt x="165159" y="223653"/>
                  </a:cubicBezTo>
                  <a:cubicBezTo>
                    <a:pt x="154650" y="225623"/>
                    <a:pt x="149916" y="240820"/>
                    <a:pt x="148285" y="249563"/>
                  </a:cubicBezTo>
                  <a:cubicBezTo>
                    <a:pt x="145205" y="266096"/>
                    <a:pt x="145409" y="281384"/>
                    <a:pt x="138999" y="296627"/>
                  </a:cubicBezTo>
                  <a:cubicBezTo>
                    <a:pt x="133383" y="280750"/>
                    <a:pt x="125841" y="264964"/>
                    <a:pt x="117868" y="249178"/>
                  </a:cubicBezTo>
                  <a:cubicBezTo>
                    <a:pt x="118072" y="245010"/>
                    <a:pt x="118344" y="240843"/>
                    <a:pt x="118661" y="236676"/>
                  </a:cubicBezTo>
                  <a:cubicBezTo>
                    <a:pt x="124119" y="221682"/>
                    <a:pt x="134085" y="208886"/>
                    <a:pt x="142216" y="195002"/>
                  </a:cubicBezTo>
                  <a:cubicBezTo>
                    <a:pt x="146926" y="186962"/>
                    <a:pt x="159134" y="167167"/>
                    <a:pt x="145069" y="161165"/>
                  </a:cubicBezTo>
                  <a:cubicBezTo>
                    <a:pt x="120382" y="150611"/>
                    <a:pt x="113724" y="206870"/>
                    <a:pt x="111753" y="235815"/>
                  </a:cubicBezTo>
                  <a:cubicBezTo>
                    <a:pt x="111663" y="236087"/>
                    <a:pt x="111549" y="236359"/>
                    <a:pt x="111459" y="236630"/>
                  </a:cubicBezTo>
                  <a:cubicBezTo>
                    <a:pt x="110847" y="235430"/>
                    <a:pt x="110236" y="234230"/>
                    <a:pt x="109624" y="233029"/>
                  </a:cubicBezTo>
                  <a:cubicBezTo>
                    <a:pt x="109647" y="232961"/>
                    <a:pt x="109692" y="232893"/>
                    <a:pt x="109715" y="232825"/>
                  </a:cubicBezTo>
                  <a:cubicBezTo>
                    <a:pt x="109760" y="232712"/>
                    <a:pt x="109783" y="232576"/>
                    <a:pt x="109828" y="232463"/>
                  </a:cubicBezTo>
                  <a:cubicBezTo>
                    <a:pt x="110372" y="230787"/>
                    <a:pt x="109194" y="228658"/>
                    <a:pt x="107450" y="228273"/>
                  </a:cubicBezTo>
                  <a:cubicBezTo>
                    <a:pt x="107359" y="228250"/>
                    <a:pt x="107246" y="228205"/>
                    <a:pt x="107155" y="228160"/>
                  </a:cubicBezTo>
                  <a:cubicBezTo>
                    <a:pt x="98526" y="211128"/>
                    <a:pt x="90237" y="194051"/>
                    <a:pt x="84212" y="176770"/>
                  </a:cubicBezTo>
                  <a:cubicBezTo>
                    <a:pt x="84733" y="176521"/>
                    <a:pt x="85232" y="176158"/>
                    <a:pt x="85617" y="175592"/>
                  </a:cubicBezTo>
                  <a:cubicBezTo>
                    <a:pt x="97032" y="159308"/>
                    <a:pt x="105955" y="141461"/>
                    <a:pt x="115218" y="123908"/>
                  </a:cubicBezTo>
                  <a:cubicBezTo>
                    <a:pt x="119046" y="116660"/>
                    <a:pt x="131707" y="94737"/>
                    <a:pt x="119476" y="88667"/>
                  </a:cubicBezTo>
                  <a:cubicBezTo>
                    <a:pt x="109579" y="83752"/>
                    <a:pt x="100882" y="98655"/>
                    <a:pt x="98073" y="105518"/>
                  </a:cubicBezTo>
                  <a:cubicBezTo>
                    <a:pt x="90396" y="124361"/>
                    <a:pt x="85934" y="145085"/>
                    <a:pt x="81381" y="164857"/>
                  </a:cubicBezTo>
                  <a:cubicBezTo>
                    <a:pt x="81064" y="166261"/>
                    <a:pt x="81563" y="167416"/>
                    <a:pt x="82423" y="168141"/>
                  </a:cubicBezTo>
                  <a:cubicBezTo>
                    <a:pt x="82197" y="168503"/>
                    <a:pt x="81948" y="168843"/>
                    <a:pt x="81721" y="169205"/>
                  </a:cubicBezTo>
                  <a:cubicBezTo>
                    <a:pt x="73318" y="141801"/>
                    <a:pt x="71303" y="113852"/>
                    <a:pt x="83352" y="84885"/>
                  </a:cubicBezTo>
                  <a:cubicBezTo>
                    <a:pt x="83352" y="84885"/>
                    <a:pt x="83352" y="84885"/>
                    <a:pt x="83352" y="84862"/>
                  </a:cubicBezTo>
                  <a:cubicBezTo>
                    <a:pt x="83963" y="84318"/>
                    <a:pt x="84371" y="83526"/>
                    <a:pt x="84394" y="82461"/>
                  </a:cubicBezTo>
                  <a:cubicBezTo>
                    <a:pt x="84394" y="82121"/>
                    <a:pt x="84371" y="81782"/>
                    <a:pt x="84371" y="81442"/>
                  </a:cubicBezTo>
                  <a:cubicBezTo>
                    <a:pt x="84756" y="81193"/>
                    <a:pt x="85096" y="80853"/>
                    <a:pt x="85390" y="80400"/>
                  </a:cubicBezTo>
                  <a:cubicBezTo>
                    <a:pt x="94540" y="66494"/>
                    <a:pt x="100293" y="50617"/>
                    <a:pt x="100542" y="33857"/>
                  </a:cubicBezTo>
                  <a:cubicBezTo>
                    <a:pt x="100678" y="24956"/>
                    <a:pt x="99840" y="2693"/>
                    <a:pt x="88176" y="201"/>
                  </a:cubicBezTo>
                  <a:cubicBezTo>
                    <a:pt x="77486" y="-2086"/>
                    <a:pt x="74134" y="15716"/>
                    <a:pt x="73183" y="22691"/>
                  </a:cubicBezTo>
                  <a:cubicBezTo>
                    <a:pt x="70510" y="42577"/>
                    <a:pt x="77554" y="62077"/>
                    <a:pt x="77554" y="81895"/>
                  </a:cubicBezTo>
                  <a:cubicBezTo>
                    <a:pt x="77237" y="82212"/>
                    <a:pt x="76965" y="82597"/>
                    <a:pt x="76761" y="83073"/>
                  </a:cubicBezTo>
                  <a:cubicBezTo>
                    <a:pt x="70759" y="97523"/>
                    <a:pt x="68313" y="111927"/>
                    <a:pt x="68381" y="126196"/>
                  </a:cubicBezTo>
                  <a:cubicBezTo>
                    <a:pt x="68019" y="125584"/>
                    <a:pt x="67656" y="124973"/>
                    <a:pt x="67271" y="124361"/>
                  </a:cubicBezTo>
                  <a:cubicBezTo>
                    <a:pt x="59752" y="102913"/>
                    <a:pt x="52708" y="79562"/>
                    <a:pt x="38870" y="61828"/>
                  </a:cubicBezTo>
                  <a:cubicBezTo>
                    <a:pt x="32778" y="54037"/>
                    <a:pt x="8589" y="32091"/>
                    <a:pt x="1115" y="49915"/>
                  </a:cubicBezTo>
                  <a:cubicBezTo>
                    <a:pt x="-4638" y="63618"/>
                    <a:pt x="13322" y="81012"/>
                    <a:pt x="21974" y="89075"/>
                  </a:cubicBezTo>
                  <a:cubicBezTo>
                    <a:pt x="34816" y="101056"/>
                    <a:pt x="51168" y="111655"/>
                    <a:pt x="60884" y="126671"/>
                  </a:cubicBezTo>
                  <a:cubicBezTo>
                    <a:pt x="61949" y="129638"/>
                    <a:pt x="63013" y="132583"/>
                    <a:pt x="64123" y="135504"/>
                  </a:cubicBezTo>
                  <a:cubicBezTo>
                    <a:pt x="64599" y="136772"/>
                    <a:pt x="65595" y="137475"/>
                    <a:pt x="66660" y="137701"/>
                  </a:cubicBezTo>
                  <a:cubicBezTo>
                    <a:pt x="67317" y="138449"/>
                    <a:pt x="68200" y="138834"/>
                    <a:pt x="69106" y="138902"/>
                  </a:cubicBezTo>
                  <a:cubicBezTo>
                    <a:pt x="72073" y="166805"/>
                    <a:pt x="83737" y="194119"/>
                    <a:pt x="96647" y="220301"/>
                  </a:cubicBezTo>
                  <a:cubicBezTo>
                    <a:pt x="93657" y="218126"/>
                    <a:pt x="90622" y="216043"/>
                    <a:pt x="87497" y="214050"/>
                  </a:cubicBezTo>
                  <a:cubicBezTo>
                    <a:pt x="79660" y="209067"/>
                    <a:pt x="71348" y="204696"/>
                    <a:pt x="62764" y="201163"/>
                  </a:cubicBezTo>
                  <a:cubicBezTo>
                    <a:pt x="54316" y="197675"/>
                    <a:pt x="40727" y="195274"/>
                    <a:pt x="37081" y="206802"/>
                  </a:cubicBezTo>
                  <a:cubicBezTo>
                    <a:pt x="33480" y="218172"/>
                    <a:pt x="49628" y="223743"/>
                    <a:pt x="57464" y="226733"/>
                  </a:cubicBezTo>
                  <a:cubicBezTo>
                    <a:pt x="70963" y="231897"/>
                    <a:pt x="85050" y="233324"/>
                    <a:pt x="99251" y="231897"/>
                  </a:cubicBezTo>
                  <a:cubicBezTo>
                    <a:pt x="100701" y="232848"/>
                    <a:pt x="102150" y="233618"/>
                    <a:pt x="103622" y="234184"/>
                  </a:cubicBezTo>
                  <a:cubicBezTo>
                    <a:pt x="105480" y="237808"/>
                    <a:pt x="107314" y="241432"/>
                    <a:pt x="109149" y="245010"/>
                  </a:cubicBezTo>
                  <a:cubicBezTo>
                    <a:pt x="109058" y="245441"/>
                    <a:pt x="108967" y="245848"/>
                    <a:pt x="108877" y="246256"/>
                  </a:cubicBezTo>
                  <a:cubicBezTo>
                    <a:pt x="108560" y="248090"/>
                    <a:pt x="109579" y="249472"/>
                    <a:pt x="110893" y="250106"/>
                  </a:cubicBezTo>
                  <a:cubicBezTo>
                    <a:pt x="110893" y="250129"/>
                    <a:pt x="110893" y="250174"/>
                    <a:pt x="110893" y="250220"/>
                  </a:cubicBezTo>
                  <a:cubicBezTo>
                    <a:pt x="110802" y="252077"/>
                    <a:pt x="112002" y="253141"/>
                    <a:pt x="113407" y="253413"/>
                  </a:cubicBezTo>
                  <a:cubicBezTo>
                    <a:pt x="114901" y="256403"/>
                    <a:pt x="116396" y="259369"/>
                    <a:pt x="117823" y="262314"/>
                  </a:cubicBezTo>
                  <a:cubicBezTo>
                    <a:pt x="130914" y="289243"/>
                    <a:pt x="139203" y="316467"/>
                    <a:pt x="142102" y="345593"/>
                  </a:cubicBezTo>
                  <a:cubicBezTo>
                    <a:pt x="139226" y="342377"/>
                    <a:pt x="136372" y="339138"/>
                    <a:pt x="133519" y="335922"/>
                  </a:cubicBezTo>
                  <a:cubicBezTo>
                    <a:pt x="133519" y="335627"/>
                    <a:pt x="133473" y="335333"/>
                    <a:pt x="133383" y="335016"/>
                  </a:cubicBezTo>
                  <a:cubicBezTo>
                    <a:pt x="130416" y="324280"/>
                    <a:pt x="126384" y="307928"/>
                    <a:pt x="118072" y="299888"/>
                  </a:cubicBezTo>
                  <a:cubicBezTo>
                    <a:pt x="113452" y="295426"/>
                    <a:pt x="106363" y="294905"/>
                    <a:pt x="103554" y="301632"/>
                  </a:cubicBezTo>
                  <a:cubicBezTo>
                    <a:pt x="100701" y="308494"/>
                    <a:pt x="106023" y="314949"/>
                    <a:pt x="110168" y="319819"/>
                  </a:cubicBezTo>
                  <a:cubicBezTo>
                    <a:pt x="120835" y="332343"/>
                    <a:pt x="132024" y="344438"/>
                    <a:pt x="142940" y="356758"/>
                  </a:cubicBezTo>
                  <a:cubicBezTo>
                    <a:pt x="142940" y="356758"/>
                    <a:pt x="142940" y="356758"/>
                    <a:pt x="142940" y="356758"/>
                  </a:cubicBezTo>
                  <a:cubicBezTo>
                    <a:pt x="143076" y="359205"/>
                    <a:pt x="143167" y="361673"/>
                    <a:pt x="143212" y="364142"/>
                  </a:cubicBezTo>
                  <a:cubicBezTo>
                    <a:pt x="143869" y="397503"/>
                    <a:pt x="139656" y="430706"/>
                    <a:pt x="137754" y="463955"/>
                  </a:cubicBezTo>
                  <a:cubicBezTo>
                    <a:pt x="137278" y="472131"/>
                    <a:pt x="136984" y="480329"/>
                    <a:pt x="136916" y="488506"/>
                  </a:cubicBezTo>
                  <a:cubicBezTo>
                    <a:pt x="136576" y="488120"/>
                    <a:pt x="136214" y="487713"/>
                    <a:pt x="135874" y="487328"/>
                  </a:cubicBezTo>
                  <a:cubicBezTo>
                    <a:pt x="133224" y="479809"/>
                    <a:pt x="133043" y="470998"/>
                    <a:pt x="132318" y="463320"/>
                  </a:cubicBezTo>
                  <a:cubicBezTo>
                    <a:pt x="131231" y="451566"/>
                    <a:pt x="130167" y="439811"/>
                    <a:pt x="129034" y="428057"/>
                  </a:cubicBezTo>
                  <a:cubicBezTo>
                    <a:pt x="128015" y="417638"/>
                    <a:pt x="122534" y="397368"/>
                    <a:pt x="107631" y="405340"/>
                  </a:cubicBezTo>
                  <a:cubicBezTo>
                    <a:pt x="93385" y="412950"/>
                    <a:pt x="98232" y="436029"/>
                    <a:pt x="102966" y="447670"/>
                  </a:cubicBezTo>
                  <a:cubicBezTo>
                    <a:pt x="109398" y="463479"/>
                    <a:pt x="118955" y="477997"/>
                    <a:pt x="130076" y="491019"/>
                  </a:cubicBezTo>
                  <a:cubicBezTo>
                    <a:pt x="131661" y="495096"/>
                    <a:pt x="133881" y="498765"/>
                    <a:pt x="137052" y="501914"/>
                  </a:cubicBezTo>
                  <a:cubicBezTo>
                    <a:pt x="137776" y="525400"/>
                    <a:pt x="141015" y="548683"/>
                    <a:pt x="149191" y="571060"/>
                  </a:cubicBezTo>
                  <a:cubicBezTo>
                    <a:pt x="150686" y="575136"/>
                    <a:pt x="157254" y="573370"/>
                    <a:pt x="155737" y="569248"/>
                  </a:cubicBezTo>
                  <a:cubicBezTo>
                    <a:pt x="148195" y="548592"/>
                    <a:pt x="144933" y="527574"/>
                    <a:pt x="143937" y="506375"/>
                  </a:cubicBezTo>
                  <a:cubicBezTo>
                    <a:pt x="146066" y="506239"/>
                    <a:pt x="147606" y="503680"/>
                    <a:pt x="146836" y="501619"/>
                  </a:cubicBezTo>
                  <a:cubicBezTo>
                    <a:pt x="150799" y="487917"/>
                    <a:pt x="155171" y="474214"/>
                    <a:pt x="158228" y="460263"/>
                  </a:cubicBezTo>
                  <a:cubicBezTo>
                    <a:pt x="158273" y="460127"/>
                    <a:pt x="158341" y="459991"/>
                    <a:pt x="158364" y="459855"/>
                  </a:cubicBezTo>
                  <a:cubicBezTo>
                    <a:pt x="161376" y="446991"/>
                    <a:pt x="165340" y="434398"/>
                    <a:pt x="170662" y="422304"/>
                  </a:cubicBezTo>
                  <a:cubicBezTo>
                    <a:pt x="175033" y="412384"/>
                    <a:pt x="180786" y="402735"/>
                    <a:pt x="182779" y="391932"/>
                  </a:cubicBezTo>
                  <a:cubicBezTo>
                    <a:pt x="184455" y="383620"/>
                    <a:pt x="179722" y="365229"/>
                    <a:pt x="167673" y="373564"/>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48" name="Google Shape;348;p16"/>
            <p:cNvSpPr/>
            <p:nvPr/>
          </p:nvSpPr>
          <p:spPr>
            <a:xfrm>
              <a:off x="3915840" y="3695254"/>
              <a:ext cx="96838" cy="472007"/>
            </a:xfrm>
            <a:custGeom>
              <a:avLst/>
              <a:gdLst/>
              <a:ahLst/>
              <a:cxnLst/>
              <a:rect l="l" t="t" r="r" b="b"/>
              <a:pathLst>
                <a:path w="96838" h="472007" extrusionOk="0">
                  <a:moveTo>
                    <a:pt x="48879" y="348655"/>
                  </a:moveTo>
                  <a:cubicBezTo>
                    <a:pt x="47181" y="350897"/>
                    <a:pt x="45618" y="353230"/>
                    <a:pt x="44123" y="355608"/>
                  </a:cubicBezTo>
                  <a:cubicBezTo>
                    <a:pt x="41994" y="308182"/>
                    <a:pt x="42855" y="260642"/>
                    <a:pt x="46660" y="213307"/>
                  </a:cubicBezTo>
                  <a:cubicBezTo>
                    <a:pt x="46728" y="213058"/>
                    <a:pt x="46796" y="212809"/>
                    <a:pt x="46886" y="212582"/>
                  </a:cubicBezTo>
                  <a:cubicBezTo>
                    <a:pt x="54677" y="197996"/>
                    <a:pt x="67881" y="186989"/>
                    <a:pt x="78730" y="174510"/>
                  </a:cubicBezTo>
                  <a:cubicBezTo>
                    <a:pt x="86385" y="165699"/>
                    <a:pt x="102262" y="146584"/>
                    <a:pt x="94969" y="133856"/>
                  </a:cubicBezTo>
                  <a:cubicBezTo>
                    <a:pt x="86182" y="118522"/>
                    <a:pt x="66930" y="142167"/>
                    <a:pt x="62446" y="149642"/>
                  </a:cubicBezTo>
                  <a:cubicBezTo>
                    <a:pt x="57305" y="158203"/>
                    <a:pt x="53432" y="167624"/>
                    <a:pt x="50148" y="177318"/>
                  </a:cubicBezTo>
                  <a:cubicBezTo>
                    <a:pt x="53953" y="143504"/>
                    <a:pt x="59252" y="109825"/>
                    <a:pt x="66070" y="76419"/>
                  </a:cubicBezTo>
                  <a:cubicBezTo>
                    <a:pt x="72366" y="64030"/>
                    <a:pt x="110574" y="4305"/>
                    <a:pt x="87540" y="138"/>
                  </a:cubicBezTo>
                  <a:cubicBezTo>
                    <a:pt x="76692" y="-1832"/>
                    <a:pt x="67474" y="17827"/>
                    <a:pt x="64371" y="24961"/>
                  </a:cubicBezTo>
                  <a:cubicBezTo>
                    <a:pt x="57622" y="40588"/>
                    <a:pt x="56127" y="57280"/>
                    <a:pt x="59003" y="73972"/>
                  </a:cubicBezTo>
                  <a:cubicBezTo>
                    <a:pt x="59071" y="74335"/>
                    <a:pt x="59184" y="74629"/>
                    <a:pt x="59320" y="74924"/>
                  </a:cubicBezTo>
                  <a:cubicBezTo>
                    <a:pt x="59162" y="75286"/>
                    <a:pt x="59003" y="75648"/>
                    <a:pt x="58845" y="76011"/>
                  </a:cubicBezTo>
                  <a:cubicBezTo>
                    <a:pt x="58505" y="76849"/>
                    <a:pt x="58528" y="77596"/>
                    <a:pt x="58777" y="78208"/>
                  </a:cubicBezTo>
                  <a:cubicBezTo>
                    <a:pt x="54474" y="99656"/>
                    <a:pt x="50782" y="121195"/>
                    <a:pt x="47702" y="142802"/>
                  </a:cubicBezTo>
                  <a:cubicBezTo>
                    <a:pt x="42719" y="122033"/>
                    <a:pt x="44259" y="100290"/>
                    <a:pt x="39299" y="79431"/>
                  </a:cubicBezTo>
                  <a:cubicBezTo>
                    <a:pt x="36468" y="67495"/>
                    <a:pt x="27069" y="46341"/>
                    <a:pt x="11486" y="57824"/>
                  </a:cubicBezTo>
                  <a:cubicBezTo>
                    <a:pt x="-1672" y="67540"/>
                    <a:pt x="3537" y="91480"/>
                    <a:pt x="7840" y="104480"/>
                  </a:cubicBezTo>
                  <a:cubicBezTo>
                    <a:pt x="10694" y="113109"/>
                    <a:pt x="14952" y="121263"/>
                    <a:pt x="20772" y="128261"/>
                  </a:cubicBezTo>
                  <a:cubicBezTo>
                    <a:pt x="26684" y="135396"/>
                    <a:pt x="35381" y="139948"/>
                    <a:pt x="41632" y="146607"/>
                  </a:cubicBezTo>
                  <a:cubicBezTo>
                    <a:pt x="42221" y="148804"/>
                    <a:pt x="42855" y="150978"/>
                    <a:pt x="43602" y="153152"/>
                  </a:cubicBezTo>
                  <a:cubicBezTo>
                    <a:pt x="44033" y="154420"/>
                    <a:pt x="44961" y="155123"/>
                    <a:pt x="45980" y="155372"/>
                  </a:cubicBezTo>
                  <a:cubicBezTo>
                    <a:pt x="43557" y="173875"/>
                    <a:pt x="41609" y="192447"/>
                    <a:pt x="40092" y="211042"/>
                  </a:cubicBezTo>
                  <a:cubicBezTo>
                    <a:pt x="38574" y="214032"/>
                    <a:pt x="37238" y="217157"/>
                    <a:pt x="36196" y="220509"/>
                  </a:cubicBezTo>
                  <a:cubicBezTo>
                    <a:pt x="35471" y="222842"/>
                    <a:pt x="37170" y="224427"/>
                    <a:pt x="39073" y="224654"/>
                  </a:cubicBezTo>
                  <a:cubicBezTo>
                    <a:pt x="37804" y="242931"/>
                    <a:pt x="36966" y="261231"/>
                    <a:pt x="36558" y="279531"/>
                  </a:cubicBezTo>
                  <a:cubicBezTo>
                    <a:pt x="29628" y="254618"/>
                    <a:pt x="17873" y="220147"/>
                    <a:pt x="4329" y="230701"/>
                  </a:cubicBezTo>
                  <a:cubicBezTo>
                    <a:pt x="-4889" y="237880"/>
                    <a:pt x="2993" y="259102"/>
                    <a:pt x="6187" y="266939"/>
                  </a:cubicBezTo>
                  <a:cubicBezTo>
                    <a:pt x="12256" y="281796"/>
                    <a:pt x="22358" y="293981"/>
                    <a:pt x="35200" y="303471"/>
                  </a:cubicBezTo>
                  <a:cubicBezTo>
                    <a:pt x="35471" y="303675"/>
                    <a:pt x="35766" y="303811"/>
                    <a:pt x="36038" y="303924"/>
                  </a:cubicBezTo>
                  <a:cubicBezTo>
                    <a:pt x="36083" y="304060"/>
                    <a:pt x="36128" y="304196"/>
                    <a:pt x="36173" y="304332"/>
                  </a:cubicBezTo>
                  <a:cubicBezTo>
                    <a:pt x="36196" y="304399"/>
                    <a:pt x="36241" y="304467"/>
                    <a:pt x="36287" y="304535"/>
                  </a:cubicBezTo>
                  <a:cubicBezTo>
                    <a:pt x="36287" y="325191"/>
                    <a:pt x="36853" y="345869"/>
                    <a:pt x="37963" y="366525"/>
                  </a:cubicBezTo>
                  <a:cubicBezTo>
                    <a:pt x="37804" y="366842"/>
                    <a:pt x="37623" y="367136"/>
                    <a:pt x="37464" y="367453"/>
                  </a:cubicBezTo>
                  <a:cubicBezTo>
                    <a:pt x="36581" y="369084"/>
                    <a:pt x="37147" y="370647"/>
                    <a:pt x="38235" y="371621"/>
                  </a:cubicBezTo>
                  <a:cubicBezTo>
                    <a:pt x="39186" y="387996"/>
                    <a:pt x="40499" y="404325"/>
                    <a:pt x="42153" y="420655"/>
                  </a:cubicBezTo>
                  <a:cubicBezTo>
                    <a:pt x="40839" y="417847"/>
                    <a:pt x="39322" y="415151"/>
                    <a:pt x="37532" y="412660"/>
                  </a:cubicBezTo>
                  <a:cubicBezTo>
                    <a:pt x="34180" y="407949"/>
                    <a:pt x="24441" y="393544"/>
                    <a:pt x="17081" y="397553"/>
                  </a:cubicBezTo>
                  <a:cubicBezTo>
                    <a:pt x="8972" y="401970"/>
                    <a:pt x="14838" y="418458"/>
                    <a:pt x="17420" y="424301"/>
                  </a:cubicBezTo>
                  <a:cubicBezTo>
                    <a:pt x="23309" y="437709"/>
                    <a:pt x="34384" y="447629"/>
                    <a:pt x="45210" y="457074"/>
                  </a:cubicBezTo>
                  <a:cubicBezTo>
                    <a:pt x="45595" y="458637"/>
                    <a:pt x="45958" y="460199"/>
                    <a:pt x="46365" y="461762"/>
                  </a:cubicBezTo>
                  <a:cubicBezTo>
                    <a:pt x="46547" y="462464"/>
                    <a:pt x="46886" y="463008"/>
                    <a:pt x="47316" y="463393"/>
                  </a:cubicBezTo>
                  <a:cubicBezTo>
                    <a:pt x="47611" y="465454"/>
                    <a:pt x="47883" y="467492"/>
                    <a:pt x="48177" y="469553"/>
                  </a:cubicBezTo>
                  <a:cubicBezTo>
                    <a:pt x="48811" y="473857"/>
                    <a:pt x="55357" y="472022"/>
                    <a:pt x="54723" y="467741"/>
                  </a:cubicBezTo>
                  <a:cubicBezTo>
                    <a:pt x="50125" y="436033"/>
                    <a:pt x="46909" y="404144"/>
                    <a:pt x="45006" y="372210"/>
                  </a:cubicBezTo>
                  <a:cubicBezTo>
                    <a:pt x="46705" y="372844"/>
                    <a:pt x="48811" y="372323"/>
                    <a:pt x="49355" y="370035"/>
                  </a:cubicBezTo>
                  <a:cubicBezTo>
                    <a:pt x="50691" y="364305"/>
                    <a:pt x="52231" y="358643"/>
                    <a:pt x="54021" y="353071"/>
                  </a:cubicBezTo>
                  <a:cubicBezTo>
                    <a:pt x="56014" y="350422"/>
                    <a:pt x="58188" y="347885"/>
                    <a:pt x="60679" y="345643"/>
                  </a:cubicBezTo>
                  <a:cubicBezTo>
                    <a:pt x="68108" y="338939"/>
                    <a:pt x="77598" y="334975"/>
                    <a:pt x="84913" y="328113"/>
                  </a:cubicBezTo>
                  <a:cubicBezTo>
                    <a:pt x="92229" y="321273"/>
                    <a:pt x="101288" y="304558"/>
                    <a:pt x="91798" y="295612"/>
                  </a:cubicBezTo>
                  <a:cubicBezTo>
                    <a:pt x="76329" y="281049"/>
                    <a:pt x="58233" y="322043"/>
                    <a:pt x="48879" y="348655"/>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349" name="Google Shape;349;p16"/>
          <p:cNvGrpSpPr/>
          <p:nvPr/>
        </p:nvGrpSpPr>
        <p:grpSpPr>
          <a:xfrm rot="4144848">
            <a:off x="270700" y="5887753"/>
            <a:ext cx="692389" cy="1447351"/>
            <a:chOff x="3738387" y="3620790"/>
            <a:chExt cx="274291" cy="573370"/>
          </a:xfrm>
        </p:grpSpPr>
        <p:sp>
          <p:nvSpPr>
            <p:cNvPr id="350" name="Google Shape;350;p16"/>
            <p:cNvSpPr/>
            <p:nvPr/>
          </p:nvSpPr>
          <p:spPr>
            <a:xfrm>
              <a:off x="3738387" y="3620790"/>
              <a:ext cx="183105" cy="573370"/>
            </a:xfrm>
            <a:custGeom>
              <a:avLst/>
              <a:gdLst/>
              <a:ahLst/>
              <a:cxnLst/>
              <a:rect l="l" t="t" r="r" b="b"/>
              <a:pathLst>
                <a:path w="183105" h="573370" extrusionOk="0">
                  <a:moveTo>
                    <a:pt x="167673" y="373564"/>
                  </a:moveTo>
                  <a:cubicBezTo>
                    <a:pt x="161829" y="377595"/>
                    <a:pt x="159882" y="387470"/>
                    <a:pt x="158545" y="393834"/>
                  </a:cubicBezTo>
                  <a:cubicBezTo>
                    <a:pt x="156303" y="404411"/>
                    <a:pt x="156054" y="415260"/>
                    <a:pt x="155624" y="426018"/>
                  </a:cubicBezTo>
                  <a:cubicBezTo>
                    <a:pt x="154763" y="447625"/>
                    <a:pt x="149576" y="467850"/>
                    <a:pt x="143756" y="488324"/>
                  </a:cubicBezTo>
                  <a:cubicBezTo>
                    <a:pt x="144163" y="434058"/>
                    <a:pt x="155850" y="378773"/>
                    <a:pt x="146609" y="324915"/>
                  </a:cubicBezTo>
                  <a:cubicBezTo>
                    <a:pt x="145522" y="318573"/>
                    <a:pt x="143982" y="312231"/>
                    <a:pt x="142080" y="305935"/>
                  </a:cubicBezTo>
                  <a:cubicBezTo>
                    <a:pt x="146315" y="298166"/>
                    <a:pt x="149644" y="290036"/>
                    <a:pt x="151388" y="281316"/>
                  </a:cubicBezTo>
                  <a:cubicBezTo>
                    <a:pt x="151909" y="278734"/>
                    <a:pt x="152272" y="276107"/>
                    <a:pt x="152543" y="273480"/>
                  </a:cubicBezTo>
                  <a:cubicBezTo>
                    <a:pt x="152566" y="273434"/>
                    <a:pt x="152589" y="273412"/>
                    <a:pt x="152611" y="273366"/>
                  </a:cubicBezTo>
                  <a:cubicBezTo>
                    <a:pt x="158455" y="260207"/>
                    <a:pt x="172519" y="255361"/>
                    <a:pt x="174739" y="239665"/>
                  </a:cubicBezTo>
                  <a:cubicBezTo>
                    <a:pt x="175713" y="232757"/>
                    <a:pt x="174988" y="221795"/>
                    <a:pt x="165159" y="223653"/>
                  </a:cubicBezTo>
                  <a:cubicBezTo>
                    <a:pt x="154650" y="225623"/>
                    <a:pt x="149916" y="240820"/>
                    <a:pt x="148285" y="249563"/>
                  </a:cubicBezTo>
                  <a:cubicBezTo>
                    <a:pt x="145205" y="266096"/>
                    <a:pt x="145409" y="281384"/>
                    <a:pt x="138999" y="296627"/>
                  </a:cubicBezTo>
                  <a:cubicBezTo>
                    <a:pt x="133383" y="280750"/>
                    <a:pt x="125841" y="264964"/>
                    <a:pt x="117868" y="249178"/>
                  </a:cubicBezTo>
                  <a:cubicBezTo>
                    <a:pt x="118072" y="245010"/>
                    <a:pt x="118344" y="240843"/>
                    <a:pt x="118661" y="236676"/>
                  </a:cubicBezTo>
                  <a:cubicBezTo>
                    <a:pt x="124119" y="221682"/>
                    <a:pt x="134085" y="208886"/>
                    <a:pt x="142216" y="195002"/>
                  </a:cubicBezTo>
                  <a:cubicBezTo>
                    <a:pt x="146926" y="186962"/>
                    <a:pt x="159134" y="167167"/>
                    <a:pt x="145069" y="161165"/>
                  </a:cubicBezTo>
                  <a:cubicBezTo>
                    <a:pt x="120382" y="150611"/>
                    <a:pt x="113724" y="206870"/>
                    <a:pt x="111753" y="235815"/>
                  </a:cubicBezTo>
                  <a:cubicBezTo>
                    <a:pt x="111663" y="236087"/>
                    <a:pt x="111549" y="236359"/>
                    <a:pt x="111459" y="236630"/>
                  </a:cubicBezTo>
                  <a:cubicBezTo>
                    <a:pt x="110847" y="235430"/>
                    <a:pt x="110236" y="234230"/>
                    <a:pt x="109624" y="233029"/>
                  </a:cubicBezTo>
                  <a:cubicBezTo>
                    <a:pt x="109647" y="232961"/>
                    <a:pt x="109692" y="232893"/>
                    <a:pt x="109715" y="232825"/>
                  </a:cubicBezTo>
                  <a:cubicBezTo>
                    <a:pt x="109760" y="232712"/>
                    <a:pt x="109783" y="232576"/>
                    <a:pt x="109828" y="232463"/>
                  </a:cubicBezTo>
                  <a:cubicBezTo>
                    <a:pt x="110372" y="230787"/>
                    <a:pt x="109194" y="228658"/>
                    <a:pt x="107450" y="228273"/>
                  </a:cubicBezTo>
                  <a:cubicBezTo>
                    <a:pt x="107359" y="228250"/>
                    <a:pt x="107246" y="228205"/>
                    <a:pt x="107155" y="228160"/>
                  </a:cubicBezTo>
                  <a:cubicBezTo>
                    <a:pt x="98526" y="211128"/>
                    <a:pt x="90237" y="194051"/>
                    <a:pt x="84212" y="176770"/>
                  </a:cubicBezTo>
                  <a:cubicBezTo>
                    <a:pt x="84733" y="176521"/>
                    <a:pt x="85232" y="176158"/>
                    <a:pt x="85617" y="175592"/>
                  </a:cubicBezTo>
                  <a:cubicBezTo>
                    <a:pt x="97032" y="159308"/>
                    <a:pt x="105955" y="141461"/>
                    <a:pt x="115218" y="123908"/>
                  </a:cubicBezTo>
                  <a:cubicBezTo>
                    <a:pt x="119046" y="116660"/>
                    <a:pt x="131707" y="94737"/>
                    <a:pt x="119476" y="88667"/>
                  </a:cubicBezTo>
                  <a:cubicBezTo>
                    <a:pt x="109579" y="83752"/>
                    <a:pt x="100882" y="98655"/>
                    <a:pt x="98073" y="105518"/>
                  </a:cubicBezTo>
                  <a:cubicBezTo>
                    <a:pt x="90396" y="124361"/>
                    <a:pt x="85934" y="145085"/>
                    <a:pt x="81381" y="164857"/>
                  </a:cubicBezTo>
                  <a:cubicBezTo>
                    <a:pt x="81064" y="166261"/>
                    <a:pt x="81563" y="167416"/>
                    <a:pt x="82423" y="168141"/>
                  </a:cubicBezTo>
                  <a:cubicBezTo>
                    <a:pt x="82197" y="168503"/>
                    <a:pt x="81948" y="168843"/>
                    <a:pt x="81721" y="169205"/>
                  </a:cubicBezTo>
                  <a:cubicBezTo>
                    <a:pt x="73318" y="141801"/>
                    <a:pt x="71303" y="113852"/>
                    <a:pt x="83352" y="84885"/>
                  </a:cubicBezTo>
                  <a:cubicBezTo>
                    <a:pt x="83352" y="84885"/>
                    <a:pt x="83352" y="84885"/>
                    <a:pt x="83352" y="84862"/>
                  </a:cubicBezTo>
                  <a:cubicBezTo>
                    <a:pt x="83963" y="84318"/>
                    <a:pt x="84371" y="83526"/>
                    <a:pt x="84394" y="82461"/>
                  </a:cubicBezTo>
                  <a:cubicBezTo>
                    <a:pt x="84394" y="82121"/>
                    <a:pt x="84371" y="81782"/>
                    <a:pt x="84371" y="81442"/>
                  </a:cubicBezTo>
                  <a:cubicBezTo>
                    <a:pt x="84756" y="81193"/>
                    <a:pt x="85096" y="80853"/>
                    <a:pt x="85390" y="80400"/>
                  </a:cubicBezTo>
                  <a:cubicBezTo>
                    <a:pt x="94540" y="66494"/>
                    <a:pt x="100293" y="50617"/>
                    <a:pt x="100542" y="33857"/>
                  </a:cubicBezTo>
                  <a:cubicBezTo>
                    <a:pt x="100678" y="24956"/>
                    <a:pt x="99840" y="2693"/>
                    <a:pt x="88176" y="201"/>
                  </a:cubicBezTo>
                  <a:cubicBezTo>
                    <a:pt x="77486" y="-2086"/>
                    <a:pt x="74134" y="15716"/>
                    <a:pt x="73183" y="22691"/>
                  </a:cubicBezTo>
                  <a:cubicBezTo>
                    <a:pt x="70510" y="42577"/>
                    <a:pt x="77554" y="62077"/>
                    <a:pt x="77554" y="81895"/>
                  </a:cubicBezTo>
                  <a:cubicBezTo>
                    <a:pt x="77237" y="82212"/>
                    <a:pt x="76965" y="82597"/>
                    <a:pt x="76761" y="83073"/>
                  </a:cubicBezTo>
                  <a:cubicBezTo>
                    <a:pt x="70759" y="97523"/>
                    <a:pt x="68313" y="111927"/>
                    <a:pt x="68381" y="126196"/>
                  </a:cubicBezTo>
                  <a:cubicBezTo>
                    <a:pt x="68019" y="125584"/>
                    <a:pt x="67656" y="124973"/>
                    <a:pt x="67271" y="124361"/>
                  </a:cubicBezTo>
                  <a:cubicBezTo>
                    <a:pt x="59752" y="102913"/>
                    <a:pt x="52708" y="79562"/>
                    <a:pt x="38870" y="61828"/>
                  </a:cubicBezTo>
                  <a:cubicBezTo>
                    <a:pt x="32778" y="54037"/>
                    <a:pt x="8589" y="32091"/>
                    <a:pt x="1115" y="49915"/>
                  </a:cubicBezTo>
                  <a:cubicBezTo>
                    <a:pt x="-4638" y="63618"/>
                    <a:pt x="13322" y="81012"/>
                    <a:pt x="21974" y="89075"/>
                  </a:cubicBezTo>
                  <a:cubicBezTo>
                    <a:pt x="34816" y="101056"/>
                    <a:pt x="51168" y="111655"/>
                    <a:pt x="60884" y="126671"/>
                  </a:cubicBezTo>
                  <a:cubicBezTo>
                    <a:pt x="61949" y="129638"/>
                    <a:pt x="63013" y="132583"/>
                    <a:pt x="64123" y="135504"/>
                  </a:cubicBezTo>
                  <a:cubicBezTo>
                    <a:pt x="64599" y="136772"/>
                    <a:pt x="65595" y="137475"/>
                    <a:pt x="66660" y="137701"/>
                  </a:cubicBezTo>
                  <a:cubicBezTo>
                    <a:pt x="67317" y="138449"/>
                    <a:pt x="68200" y="138834"/>
                    <a:pt x="69106" y="138902"/>
                  </a:cubicBezTo>
                  <a:cubicBezTo>
                    <a:pt x="72073" y="166805"/>
                    <a:pt x="83737" y="194119"/>
                    <a:pt x="96647" y="220301"/>
                  </a:cubicBezTo>
                  <a:cubicBezTo>
                    <a:pt x="93657" y="218126"/>
                    <a:pt x="90622" y="216043"/>
                    <a:pt x="87497" y="214050"/>
                  </a:cubicBezTo>
                  <a:cubicBezTo>
                    <a:pt x="79660" y="209067"/>
                    <a:pt x="71348" y="204696"/>
                    <a:pt x="62764" y="201163"/>
                  </a:cubicBezTo>
                  <a:cubicBezTo>
                    <a:pt x="54316" y="197675"/>
                    <a:pt x="40727" y="195274"/>
                    <a:pt x="37081" y="206802"/>
                  </a:cubicBezTo>
                  <a:cubicBezTo>
                    <a:pt x="33480" y="218172"/>
                    <a:pt x="49628" y="223743"/>
                    <a:pt x="57464" y="226733"/>
                  </a:cubicBezTo>
                  <a:cubicBezTo>
                    <a:pt x="70963" y="231897"/>
                    <a:pt x="85050" y="233324"/>
                    <a:pt x="99251" y="231897"/>
                  </a:cubicBezTo>
                  <a:cubicBezTo>
                    <a:pt x="100701" y="232848"/>
                    <a:pt x="102150" y="233618"/>
                    <a:pt x="103622" y="234184"/>
                  </a:cubicBezTo>
                  <a:cubicBezTo>
                    <a:pt x="105480" y="237808"/>
                    <a:pt x="107314" y="241432"/>
                    <a:pt x="109149" y="245010"/>
                  </a:cubicBezTo>
                  <a:cubicBezTo>
                    <a:pt x="109058" y="245441"/>
                    <a:pt x="108967" y="245848"/>
                    <a:pt x="108877" y="246256"/>
                  </a:cubicBezTo>
                  <a:cubicBezTo>
                    <a:pt x="108560" y="248090"/>
                    <a:pt x="109579" y="249472"/>
                    <a:pt x="110893" y="250106"/>
                  </a:cubicBezTo>
                  <a:cubicBezTo>
                    <a:pt x="110893" y="250129"/>
                    <a:pt x="110893" y="250174"/>
                    <a:pt x="110893" y="250220"/>
                  </a:cubicBezTo>
                  <a:cubicBezTo>
                    <a:pt x="110802" y="252077"/>
                    <a:pt x="112002" y="253141"/>
                    <a:pt x="113407" y="253413"/>
                  </a:cubicBezTo>
                  <a:cubicBezTo>
                    <a:pt x="114901" y="256403"/>
                    <a:pt x="116396" y="259369"/>
                    <a:pt x="117823" y="262314"/>
                  </a:cubicBezTo>
                  <a:cubicBezTo>
                    <a:pt x="130914" y="289243"/>
                    <a:pt x="139203" y="316467"/>
                    <a:pt x="142102" y="345593"/>
                  </a:cubicBezTo>
                  <a:cubicBezTo>
                    <a:pt x="139226" y="342377"/>
                    <a:pt x="136372" y="339138"/>
                    <a:pt x="133519" y="335922"/>
                  </a:cubicBezTo>
                  <a:cubicBezTo>
                    <a:pt x="133519" y="335627"/>
                    <a:pt x="133473" y="335333"/>
                    <a:pt x="133383" y="335016"/>
                  </a:cubicBezTo>
                  <a:cubicBezTo>
                    <a:pt x="130416" y="324280"/>
                    <a:pt x="126384" y="307928"/>
                    <a:pt x="118072" y="299888"/>
                  </a:cubicBezTo>
                  <a:cubicBezTo>
                    <a:pt x="113452" y="295426"/>
                    <a:pt x="106363" y="294905"/>
                    <a:pt x="103554" y="301632"/>
                  </a:cubicBezTo>
                  <a:cubicBezTo>
                    <a:pt x="100701" y="308494"/>
                    <a:pt x="106023" y="314949"/>
                    <a:pt x="110168" y="319819"/>
                  </a:cubicBezTo>
                  <a:cubicBezTo>
                    <a:pt x="120835" y="332343"/>
                    <a:pt x="132024" y="344438"/>
                    <a:pt x="142940" y="356758"/>
                  </a:cubicBezTo>
                  <a:cubicBezTo>
                    <a:pt x="142940" y="356758"/>
                    <a:pt x="142940" y="356758"/>
                    <a:pt x="142940" y="356758"/>
                  </a:cubicBezTo>
                  <a:cubicBezTo>
                    <a:pt x="143076" y="359205"/>
                    <a:pt x="143167" y="361673"/>
                    <a:pt x="143212" y="364142"/>
                  </a:cubicBezTo>
                  <a:cubicBezTo>
                    <a:pt x="143869" y="397503"/>
                    <a:pt x="139656" y="430706"/>
                    <a:pt x="137754" y="463955"/>
                  </a:cubicBezTo>
                  <a:cubicBezTo>
                    <a:pt x="137278" y="472131"/>
                    <a:pt x="136984" y="480329"/>
                    <a:pt x="136916" y="488506"/>
                  </a:cubicBezTo>
                  <a:cubicBezTo>
                    <a:pt x="136576" y="488120"/>
                    <a:pt x="136214" y="487713"/>
                    <a:pt x="135874" y="487328"/>
                  </a:cubicBezTo>
                  <a:cubicBezTo>
                    <a:pt x="133224" y="479809"/>
                    <a:pt x="133043" y="470998"/>
                    <a:pt x="132318" y="463320"/>
                  </a:cubicBezTo>
                  <a:cubicBezTo>
                    <a:pt x="131231" y="451566"/>
                    <a:pt x="130167" y="439811"/>
                    <a:pt x="129034" y="428057"/>
                  </a:cubicBezTo>
                  <a:cubicBezTo>
                    <a:pt x="128015" y="417638"/>
                    <a:pt x="122534" y="397368"/>
                    <a:pt x="107631" y="405340"/>
                  </a:cubicBezTo>
                  <a:cubicBezTo>
                    <a:pt x="93385" y="412950"/>
                    <a:pt x="98232" y="436029"/>
                    <a:pt x="102966" y="447670"/>
                  </a:cubicBezTo>
                  <a:cubicBezTo>
                    <a:pt x="109398" y="463479"/>
                    <a:pt x="118955" y="477997"/>
                    <a:pt x="130076" y="491019"/>
                  </a:cubicBezTo>
                  <a:cubicBezTo>
                    <a:pt x="131661" y="495096"/>
                    <a:pt x="133881" y="498765"/>
                    <a:pt x="137052" y="501914"/>
                  </a:cubicBezTo>
                  <a:cubicBezTo>
                    <a:pt x="137776" y="525400"/>
                    <a:pt x="141015" y="548683"/>
                    <a:pt x="149191" y="571060"/>
                  </a:cubicBezTo>
                  <a:cubicBezTo>
                    <a:pt x="150686" y="575136"/>
                    <a:pt x="157254" y="573370"/>
                    <a:pt x="155737" y="569248"/>
                  </a:cubicBezTo>
                  <a:cubicBezTo>
                    <a:pt x="148195" y="548592"/>
                    <a:pt x="144933" y="527574"/>
                    <a:pt x="143937" y="506375"/>
                  </a:cubicBezTo>
                  <a:cubicBezTo>
                    <a:pt x="146066" y="506239"/>
                    <a:pt x="147606" y="503680"/>
                    <a:pt x="146836" y="501619"/>
                  </a:cubicBezTo>
                  <a:cubicBezTo>
                    <a:pt x="150799" y="487917"/>
                    <a:pt x="155171" y="474214"/>
                    <a:pt x="158228" y="460263"/>
                  </a:cubicBezTo>
                  <a:cubicBezTo>
                    <a:pt x="158273" y="460127"/>
                    <a:pt x="158341" y="459991"/>
                    <a:pt x="158364" y="459855"/>
                  </a:cubicBezTo>
                  <a:cubicBezTo>
                    <a:pt x="161376" y="446991"/>
                    <a:pt x="165340" y="434398"/>
                    <a:pt x="170662" y="422304"/>
                  </a:cubicBezTo>
                  <a:cubicBezTo>
                    <a:pt x="175033" y="412384"/>
                    <a:pt x="180786" y="402735"/>
                    <a:pt x="182779" y="391932"/>
                  </a:cubicBezTo>
                  <a:cubicBezTo>
                    <a:pt x="184455" y="383620"/>
                    <a:pt x="179722" y="365229"/>
                    <a:pt x="167673" y="373564"/>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1" name="Google Shape;351;p16"/>
            <p:cNvSpPr/>
            <p:nvPr/>
          </p:nvSpPr>
          <p:spPr>
            <a:xfrm>
              <a:off x="3915840" y="3695254"/>
              <a:ext cx="96838" cy="472007"/>
            </a:xfrm>
            <a:custGeom>
              <a:avLst/>
              <a:gdLst/>
              <a:ahLst/>
              <a:cxnLst/>
              <a:rect l="l" t="t" r="r" b="b"/>
              <a:pathLst>
                <a:path w="96838" h="472007" extrusionOk="0">
                  <a:moveTo>
                    <a:pt x="48879" y="348655"/>
                  </a:moveTo>
                  <a:cubicBezTo>
                    <a:pt x="47181" y="350897"/>
                    <a:pt x="45618" y="353230"/>
                    <a:pt x="44123" y="355608"/>
                  </a:cubicBezTo>
                  <a:cubicBezTo>
                    <a:pt x="41994" y="308182"/>
                    <a:pt x="42855" y="260642"/>
                    <a:pt x="46660" y="213307"/>
                  </a:cubicBezTo>
                  <a:cubicBezTo>
                    <a:pt x="46728" y="213058"/>
                    <a:pt x="46796" y="212809"/>
                    <a:pt x="46886" y="212582"/>
                  </a:cubicBezTo>
                  <a:cubicBezTo>
                    <a:pt x="54677" y="197996"/>
                    <a:pt x="67881" y="186989"/>
                    <a:pt x="78730" y="174510"/>
                  </a:cubicBezTo>
                  <a:cubicBezTo>
                    <a:pt x="86385" y="165699"/>
                    <a:pt x="102262" y="146584"/>
                    <a:pt x="94969" y="133856"/>
                  </a:cubicBezTo>
                  <a:cubicBezTo>
                    <a:pt x="86182" y="118522"/>
                    <a:pt x="66930" y="142167"/>
                    <a:pt x="62446" y="149642"/>
                  </a:cubicBezTo>
                  <a:cubicBezTo>
                    <a:pt x="57305" y="158203"/>
                    <a:pt x="53432" y="167624"/>
                    <a:pt x="50148" y="177318"/>
                  </a:cubicBezTo>
                  <a:cubicBezTo>
                    <a:pt x="53953" y="143504"/>
                    <a:pt x="59252" y="109825"/>
                    <a:pt x="66070" y="76419"/>
                  </a:cubicBezTo>
                  <a:cubicBezTo>
                    <a:pt x="72366" y="64030"/>
                    <a:pt x="110574" y="4305"/>
                    <a:pt x="87540" y="138"/>
                  </a:cubicBezTo>
                  <a:cubicBezTo>
                    <a:pt x="76692" y="-1832"/>
                    <a:pt x="67474" y="17827"/>
                    <a:pt x="64371" y="24961"/>
                  </a:cubicBezTo>
                  <a:cubicBezTo>
                    <a:pt x="57622" y="40588"/>
                    <a:pt x="56127" y="57280"/>
                    <a:pt x="59003" y="73972"/>
                  </a:cubicBezTo>
                  <a:cubicBezTo>
                    <a:pt x="59071" y="74335"/>
                    <a:pt x="59184" y="74629"/>
                    <a:pt x="59320" y="74924"/>
                  </a:cubicBezTo>
                  <a:cubicBezTo>
                    <a:pt x="59162" y="75286"/>
                    <a:pt x="59003" y="75648"/>
                    <a:pt x="58845" y="76011"/>
                  </a:cubicBezTo>
                  <a:cubicBezTo>
                    <a:pt x="58505" y="76849"/>
                    <a:pt x="58528" y="77596"/>
                    <a:pt x="58777" y="78208"/>
                  </a:cubicBezTo>
                  <a:cubicBezTo>
                    <a:pt x="54474" y="99656"/>
                    <a:pt x="50782" y="121195"/>
                    <a:pt x="47702" y="142802"/>
                  </a:cubicBezTo>
                  <a:cubicBezTo>
                    <a:pt x="42719" y="122033"/>
                    <a:pt x="44259" y="100290"/>
                    <a:pt x="39299" y="79431"/>
                  </a:cubicBezTo>
                  <a:cubicBezTo>
                    <a:pt x="36468" y="67495"/>
                    <a:pt x="27069" y="46341"/>
                    <a:pt x="11486" y="57824"/>
                  </a:cubicBezTo>
                  <a:cubicBezTo>
                    <a:pt x="-1672" y="67540"/>
                    <a:pt x="3537" y="91480"/>
                    <a:pt x="7840" y="104480"/>
                  </a:cubicBezTo>
                  <a:cubicBezTo>
                    <a:pt x="10694" y="113109"/>
                    <a:pt x="14952" y="121263"/>
                    <a:pt x="20772" y="128261"/>
                  </a:cubicBezTo>
                  <a:cubicBezTo>
                    <a:pt x="26684" y="135396"/>
                    <a:pt x="35381" y="139948"/>
                    <a:pt x="41632" y="146607"/>
                  </a:cubicBezTo>
                  <a:cubicBezTo>
                    <a:pt x="42221" y="148804"/>
                    <a:pt x="42855" y="150978"/>
                    <a:pt x="43602" y="153152"/>
                  </a:cubicBezTo>
                  <a:cubicBezTo>
                    <a:pt x="44033" y="154420"/>
                    <a:pt x="44961" y="155123"/>
                    <a:pt x="45980" y="155372"/>
                  </a:cubicBezTo>
                  <a:cubicBezTo>
                    <a:pt x="43557" y="173875"/>
                    <a:pt x="41609" y="192447"/>
                    <a:pt x="40092" y="211042"/>
                  </a:cubicBezTo>
                  <a:cubicBezTo>
                    <a:pt x="38574" y="214032"/>
                    <a:pt x="37238" y="217157"/>
                    <a:pt x="36196" y="220509"/>
                  </a:cubicBezTo>
                  <a:cubicBezTo>
                    <a:pt x="35471" y="222842"/>
                    <a:pt x="37170" y="224427"/>
                    <a:pt x="39073" y="224654"/>
                  </a:cubicBezTo>
                  <a:cubicBezTo>
                    <a:pt x="37804" y="242931"/>
                    <a:pt x="36966" y="261231"/>
                    <a:pt x="36558" y="279531"/>
                  </a:cubicBezTo>
                  <a:cubicBezTo>
                    <a:pt x="29628" y="254618"/>
                    <a:pt x="17873" y="220147"/>
                    <a:pt x="4329" y="230701"/>
                  </a:cubicBezTo>
                  <a:cubicBezTo>
                    <a:pt x="-4889" y="237880"/>
                    <a:pt x="2993" y="259102"/>
                    <a:pt x="6187" y="266939"/>
                  </a:cubicBezTo>
                  <a:cubicBezTo>
                    <a:pt x="12256" y="281796"/>
                    <a:pt x="22358" y="293981"/>
                    <a:pt x="35200" y="303471"/>
                  </a:cubicBezTo>
                  <a:cubicBezTo>
                    <a:pt x="35471" y="303675"/>
                    <a:pt x="35766" y="303811"/>
                    <a:pt x="36038" y="303924"/>
                  </a:cubicBezTo>
                  <a:cubicBezTo>
                    <a:pt x="36083" y="304060"/>
                    <a:pt x="36128" y="304196"/>
                    <a:pt x="36173" y="304332"/>
                  </a:cubicBezTo>
                  <a:cubicBezTo>
                    <a:pt x="36196" y="304399"/>
                    <a:pt x="36241" y="304467"/>
                    <a:pt x="36287" y="304535"/>
                  </a:cubicBezTo>
                  <a:cubicBezTo>
                    <a:pt x="36287" y="325191"/>
                    <a:pt x="36853" y="345869"/>
                    <a:pt x="37963" y="366525"/>
                  </a:cubicBezTo>
                  <a:cubicBezTo>
                    <a:pt x="37804" y="366842"/>
                    <a:pt x="37623" y="367136"/>
                    <a:pt x="37464" y="367453"/>
                  </a:cubicBezTo>
                  <a:cubicBezTo>
                    <a:pt x="36581" y="369084"/>
                    <a:pt x="37147" y="370647"/>
                    <a:pt x="38235" y="371621"/>
                  </a:cubicBezTo>
                  <a:cubicBezTo>
                    <a:pt x="39186" y="387996"/>
                    <a:pt x="40499" y="404325"/>
                    <a:pt x="42153" y="420655"/>
                  </a:cubicBezTo>
                  <a:cubicBezTo>
                    <a:pt x="40839" y="417847"/>
                    <a:pt x="39322" y="415151"/>
                    <a:pt x="37532" y="412660"/>
                  </a:cubicBezTo>
                  <a:cubicBezTo>
                    <a:pt x="34180" y="407949"/>
                    <a:pt x="24441" y="393544"/>
                    <a:pt x="17081" y="397553"/>
                  </a:cubicBezTo>
                  <a:cubicBezTo>
                    <a:pt x="8972" y="401970"/>
                    <a:pt x="14838" y="418458"/>
                    <a:pt x="17420" y="424301"/>
                  </a:cubicBezTo>
                  <a:cubicBezTo>
                    <a:pt x="23309" y="437709"/>
                    <a:pt x="34384" y="447629"/>
                    <a:pt x="45210" y="457074"/>
                  </a:cubicBezTo>
                  <a:cubicBezTo>
                    <a:pt x="45595" y="458637"/>
                    <a:pt x="45958" y="460199"/>
                    <a:pt x="46365" y="461762"/>
                  </a:cubicBezTo>
                  <a:cubicBezTo>
                    <a:pt x="46547" y="462464"/>
                    <a:pt x="46886" y="463008"/>
                    <a:pt x="47316" y="463393"/>
                  </a:cubicBezTo>
                  <a:cubicBezTo>
                    <a:pt x="47611" y="465454"/>
                    <a:pt x="47883" y="467492"/>
                    <a:pt x="48177" y="469553"/>
                  </a:cubicBezTo>
                  <a:cubicBezTo>
                    <a:pt x="48811" y="473857"/>
                    <a:pt x="55357" y="472022"/>
                    <a:pt x="54723" y="467741"/>
                  </a:cubicBezTo>
                  <a:cubicBezTo>
                    <a:pt x="50125" y="436033"/>
                    <a:pt x="46909" y="404144"/>
                    <a:pt x="45006" y="372210"/>
                  </a:cubicBezTo>
                  <a:cubicBezTo>
                    <a:pt x="46705" y="372844"/>
                    <a:pt x="48811" y="372323"/>
                    <a:pt x="49355" y="370035"/>
                  </a:cubicBezTo>
                  <a:cubicBezTo>
                    <a:pt x="50691" y="364305"/>
                    <a:pt x="52231" y="358643"/>
                    <a:pt x="54021" y="353071"/>
                  </a:cubicBezTo>
                  <a:cubicBezTo>
                    <a:pt x="56014" y="350422"/>
                    <a:pt x="58188" y="347885"/>
                    <a:pt x="60679" y="345643"/>
                  </a:cubicBezTo>
                  <a:cubicBezTo>
                    <a:pt x="68108" y="338939"/>
                    <a:pt x="77598" y="334975"/>
                    <a:pt x="84913" y="328113"/>
                  </a:cubicBezTo>
                  <a:cubicBezTo>
                    <a:pt x="92229" y="321273"/>
                    <a:pt x="101288" y="304558"/>
                    <a:pt x="91798" y="295612"/>
                  </a:cubicBezTo>
                  <a:cubicBezTo>
                    <a:pt x="76329" y="281049"/>
                    <a:pt x="58233" y="322043"/>
                    <a:pt x="48879" y="348655"/>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352" name="Google Shape;352;p16"/>
          <p:cNvSpPr/>
          <p:nvPr/>
        </p:nvSpPr>
        <p:spPr>
          <a:xfrm rot="1610299">
            <a:off x="10066626" y="5133011"/>
            <a:ext cx="2406738" cy="2236006"/>
          </a:xfrm>
          <a:custGeom>
            <a:avLst/>
            <a:gdLst/>
            <a:ahLst/>
            <a:cxnLst/>
            <a:rect l="l" t="t" r="r" b="b"/>
            <a:pathLst>
              <a:path w="1140767" h="1059842" extrusionOk="0">
                <a:moveTo>
                  <a:pt x="724597" y="952880"/>
                </a:moveTo>
                <a:cubicBezTo>
                  <a:pt x="725639" y="914808"/>
                  <a:pt x="730191" y="876758"/>
                  <a:pt x="734744" y="838890"/>
                </a:cubicBezTo>
                <a:cubicBezTo>
                  <a:pt x="736805" y="821654"/>
                  <a:pt x="738322" y="799481"/>
                  <a:pt x="761899" y="799028"/>
                </a:cubicBezTo>
                <a:cubicBezTo>
                  <a:pt x="774062" y="798802"/>
                  <a:pt x="790641" y="822379"/>
                  <a:pt x="784820" y="786458"/>
                </a:cubicBezTo>
                <a:cubicBezTo>
                  <a:pt x="777210" y="739349"/>
                  <a:pt x="805113" y="722997"/>
                  <a:pt x="847851" y="720166"/>
                </a:cubicBezTo>
                <a:cubicBezTo>
                  <a:pt x="910610" y="716021"/>
                  <a:pt x="972237" y="708819"/>
                  <a:pt x="1031395" y="682252"/>
                </a:cubicBezTo>
                <a:cubicBezTo>
                  <a:pt x="1131185" y="637475"/>
                  <a:pt x="1155125" y="587626"/>
                  <a:pt x="1133359" y="479909"/>
                </a:cubicBezTo>
                <a:cubicBezTo>
                  <a:pt x="1111277" y="370539"/>
                  <a:pt x="1040749" y="292514"/>
                  <a:pt x="973709" y="211523"/>
                </a:cubicBezTo>
                <a:cubicBezTo>
                  <a:pt x="959894" y="194831"/>
                  <a:pt x="941209" y="175285"/>
                  <a:pt x="916227" y="187583"/>
                </a:cubicBezTo>
                <a:cubicBezTo>
                  <a:pt x="892808" y="199111"/>
                  <a:pt x="903974" y="222915"/>
                  <a:pt x="905129" y="242280"/>
                </a:cubicBezTo>
                <a:cubicBezTo>
                  <a:pt x="909727" y="318855"/>
                  <a:pt x="910452" y="395249"/>
                  <a:pt x="884587" y="468857"/>
                </a:cubicBezTo>
                <a:cubicBezTo>
                  <a:pt x="875640" y="494359"/>
                  <a:pt x="861372" y="527652"/>
                  <a:pt x="830479" y="517302"/>
                </a:cubicBezTo>
                <a:cubicBezTo>
                  <a:pt x="792113" y="504460"/>
                  <a:pt x="815803" y="469921"/>
                  <a:pt x="825882" y="449311"/>
                </a:cubicBezTo>
                <a:cubicBezTo>
                  <a:pt x="879106" y="340529"/>
                  <a:pt x="864135" y="238452"/>
                  <a:pt x="811908" y="133046"/>
                </a:cubicBezTo>
                <a:cubicBezTo>
                  <a:pt x="784502" y="77760"/>
                  <a:pt x="746725" y="51873"/>
                  <a:pt x="689696" y="41749"/>
                </a:cubicBezTo>
                <a:cubicBezTo>
                  <a:pt x="635815" y="32191"/>
                  <a:pt x="614751" y="47456"/>
                  <a:pt x="624309" y="105188"/>
                </a:cubicBezTo>
                <a:cubicBezTo>
                  <a:pt x="636766" y="180359"/>
                  <a:pt x="644014" y="256435"/>
                  <a:pt x="651963" y="332263"/>
                </a:cubicBezTo>
                <a:cubicBezTo>
                  <a:pt x="653729" y="349091"/>
                  <a:pt x="656742" y="373234"/>
                  <a:pt x="641318" y="381388"/>
                </a:cubicBezTo>
                <a:cubicBezTo>
                  <a:pt x="639076" y="382565"/>
                  <a:pt x="636471" y="383403"/>
                  <a:pt x="633414" y="383856"/>
                </a:cubicBezTo>
                <a:cubicBezTo>
                  <a:pt x="610856" y="387095"/>
                  <a:pt x="603812" y="369406"/>
                  <a:pt x="600823" y="352126"/>
                </a:cubicBezTo>
                <a:cubicBezTo>
                  <a:pt x="599826" y="346305"/>
                  <a:pt x="599260" y="340529"/>
                  <a:pt x="598739" y="335592"/>
                </a:cubicBezTo>
                <a:cubicBezTo>
                  <a:pt x="592737" y="279899"/>
                  <a:pt x="593144" y="223549"/>
                  <a:pt x="588841" y="167607"/>
                </a:cubicBezTo>
                <a:cubicBezTo>
                  <a:pt x="576430" y="6666"/>
                  <a:pt x="557881" y="-8757"/>
                  <a:pt x="399431" y="5737"/>
                </a:cubicBezTo>
                <a:cubicBezTo>
                  <a:pt x="337487" y="11400"/>
                  <a:pt x="327816" y="26416"/>
                  <a:pt x="357305" y="82743"/>
                </a:cubicBezTo>
                <a:cubicBezTo>
                  <a:pt x="389556" y="144302"/>
                  <a:pt x="413632" y="207876"/>
                  <a:pt x="419498" y="278019"/>
                </a:cubicBezTo>
                <a:cubicBezTo>
                  <a:pt x="391662" y="257613"/>
                  <a:pt x="377077" y="231023"/>
                  <a:pt x="365684" y="201920"/>
                </a:cubicBezTo>
                <a:cubicBezTo>
                  <a:pt x="346909" y="153882"/>
                  <a:pt x="330421" y="104531"/>
                  <a:pt x="307002" y="58781"/>
                </a:cubicBezTo>
                <a:cubicBezTo>
                  <a:pt x="275407" y="-3005"/>
                  <a:pt x="79361" y="-21803"/>
                  <a:pt x="35241" y="30198"/>
                </a:cubicBezTo>
                <a:cubicBezTo>
                  <a:pt x="33814" y="31874"/>
                  <a:pt x="32750" y="33890"/>
                  <a:pt x="31549" y="35747"/>
                </a:cubicBezTo>
                <a:cubicBezTo>
                  <a:pt x="-13068" y="104961"/>
                  <a:pt x="18776" y="210391"/>
                  <a:pt x="93267" y="246289"/>
                </a:cubicBezTo>
                <a:cubicBezTo>
                  <a:pt x="130615" y="264294"/>
                  <a:pt x="177022" y="269617"/>
                  <a:pt x="204517" y="315186"/>
                </a:cubicBezTo>
                <a:cubicBezTo>
                  <a:pt x="128735" y="324947"/>
                  <a:pt x="70211" y="278880"/>
                  <a:pt x="0" y="276230"/>
                </a:cubicBezTo>
                <a:cubicBezTo>
                  <a:pt x="2650" y="317405"/>
                  <a:pt x="1970" y="355863"/>
                  <a:pt x="8176" y="393187"/>
                </a:cubicBezTo>
                <a:cubicBezTo>
                  <a:pt x="21562" y="473748"/>
                  <a:pt x="55761" y="498798"/>
                  <a:pt x="137704" y="493679"/>
                </a:cubicBezTo>
                <a:cubicBezTo>
                  <a:pt x="193759" y="490169"/>
                  <a:pt x="249746" y="485526"/>
                  <a:pt x="305847" y="483487"/>
                </a:cubicBezTo>
                <a:cubicBezTo>
                  <a:pt x="333501" y="482491"/>
                  <a:pt x="367315" y="488108"/>
                  <a:pt x="369852" y="519476"/>
                </a:cubicBezTo>
                <a:cubicBezTo>
                  <a:pt x="372910" y="557164"/>
                  <a:pt x="334497" y="554672"/>
                  <a:pt x="310150" y="555238"/>
                </a:cubicBezTo>
                <a:cubicBezTo>
                  <a:pt x="242838" y="556801"/>
                  <a:pt x="174915" y="558953"/>
                  <a:pt x="108192" y="551773"/>
                </a:cubicBezTo>
                <a:cubicBezTo>
                  <a:pt x="44686" y="544933"/>
                  <a:pt x="38616" y="567718"/>
                  <a:pt x="60743" y="617341"/>
                </a:cubicBezTo>
                <a:cubicBezTo>
                  <a:pt x="84479" y="670542"/>
                  <a:pt x="106312" y="724650"/>
                  <a:pt x="131543" y="777149"/>
                </a:cubicBezTo>
                <a:cubicBezTo>
                  <a:pt x="167668" y="852320"/>
                  <a:pt x="211130" y="859998"/>
                  <a:pt x="272825" y="804056"/>
                </a:cubicBezTo>
                <a:cubicBezTo>
                  <a:pt x="299437" y="779935"/>
                  <a:pt x="324147" y="753572"/>
                  <a:pt x="352027" y="731105"/>
                </a:cubicBezTo>
                <a:cubicBezTo>
                  <a:pt x="362129" y="722951"/>
                  <a:pt x="372841" y="718331"/>
                  <a:pt x="383237" y="717153"/>
                </a:cubicBezTo>
                <a:cubicBezTo>
                  <a:pt x="400722" y="715205"/>
                  <a:pt x="417323" y="723065"/>
                  <a:pt x="428783" y="740617"/>
                </a:cubicBezTo>
                <a:cubicBezTo>
                  <a:pt x="441308" y="759756"/>
                  <a:pt x="434015" y="771306"/>
                  <a:pt x="421876" y="779935"/>
                </a:cubicBezTo>
                <a:cubicBezTo>
                  <a:pt x="414039" y="785507"/>
                  <a:pt x="404187" y="789855"/>
                  <a:pt x="396351" y="794249"/>
                </a:cubicBezTo>
                <a:cubicBezTo>
                  <a:pt x="361132" y="813953"/>
                  <a:pt x="323739" y="829808"/>
                  <a:pt x="288339" y="849218"/>
                </a:cubicBezTo>
                <a:cubicBezTo>
                  <a:pt x="267299" y="860768"/>
                  <a:pt x="239849" y="871956"/>
                  <a:pt x="245737" y="902759"/>
                </a:cubicBezTo>
                <a:cubicBezTo>
                  <a:pt x="251400" y="932383"/>
                  <a:pt x="268499" y="956526"/>
                  <a:pt x="300389" y="964906"/>
                </a:cubicBezTo>
                <a:cubicBezTo>
                  <a:pt x="335086" y="974034"/>
                  <a:pt x="370373" y="981168"/>
                  <a:pt x="404708" y="991473"/>
                </a:cubicBezTo>
                <a:cubicBezTo>
                  <a:pt x="436099" y="1000873"/>
                  <a:pt x="456687" y="991836"/>
                  <a:pt x="470208" y="962415"/>
                </a:cubicBezTo>
                <a:cubicBezTo>
                  <a:pt x="487398" y="924977"/>
                  <a:pt x="512357" y="893404"/>
                  <a:pt x="546307" y="869782"/>
                </a:cubicBezTo>
                <a:cubicBezTo>
                  <a:pt x="563678" y="857688"/>
                  <a:pt x="584448" y="848651"/>
                  <a:pt x="600438" y="868944"/>
                </a:cubicBezTo>
                <a:cubicBezTo>
                  <a:pt x="616677" y="889554"/>
                  <a:pt x="602635" y="908851"/>
                  <a:pt x="586282" y="921082"/>
                </a:cubicBezTo>
                <a:cubicBezTo>
                  <a:pt x="557201" y="942824"/>
                  <a:pt x="530182" y="966039"/>
                  <a:pt x="510205" y="996478"/>
                </a:cubicBezTo>
                <a:cubicBezTo>
                  <a:pt x="497613" y="1015639"/>
                  <a:pt x="494080" y="1035412"/>
                  <a:pt x="519559" y="1046827"/>
                </a:cubicBezTo>
                <a:cubicBezTo>
                  <a:pt x="591491" y="1078965"/>
                  <a:pt x="721857" y="1053032"/>
                  <a:pt x="724597" y="952880"/>
                </a:cubicBezTo>
                <a:close/>
                <a:moveTo>
                  <a:pt x="528709" y="385011"/>
                </a:moveTo>
                <a:cubicBezTo>
                  <a:pt x="488938" y="381614"/>
                  <a:pt x="483752" y="342205"/>
                  <a:pt x="473854" y="314506"/>
                </a:cubicBezTo>
                <a:cubicBezTo>
                  <a:pt x="470978" y="292809"/>
                  <a:pt x="469959" y="268756"/>
                  <a:pt x="492245" y="268960"/>
                </a:cubicBezTo>
                <a:cubicBezTo>
                  <a:pt x="538946" y="269367"/>
                  <a:pt x="531767" y="314778"/>
                  <a:pt x="542978" y="343043"/>
                </a:cubicBezTo>
                <a:cubicBezTo>
                  <a:pt x="548867" y="357878"/>
                  <a:pt x="552400" y="387050"/>
                  <a:pt x="528709" y="385011"/>
                </a:cubicBezTo>
                <a:close/>
                <a:moveTo>
                  <a:pt x="715085" y="459729"/>
                </a:moveTo>
                <a:cubicBezTo>
                  <a:pt x="693093" y="421589"/>
                  <a:pt x="699253" y="382905"/>
                  <a:pt x="720974" y="346192"/>
                </a:cubicBezTo>
                <a:cubicBezTo>
                  <a:pt x="734676" y="332036"/>
                  <a:pt x="753904" y="305809"/>
                  <a:pt x="768105" y="329681"/>
                </a:cubicBezTo>
                <a:cubicBezTo>
                  <a:pt x="793698" y="372736"/>
                  <a:pt x="757846" y="413798"/>
                  <a:pt x="746453" y="455154"/>
                </a:cubicBezTo>
                <a:cubicBezTo>
                  <a:pt x="742671" y="468902"/>
                  <a:pt x="723646" y="474586"/>
                  <a:pt x="715085" y="459729"/>
                </a:cubicBezTo>
                <a:close/>
                <a:moveTo>
                  <a:pt x="417595" y="537323"/>
                </a:moveTo>
                <a:cubicBezTo>
                  <a:pt x="418954" y="490645"/>
                  <a:pt x="464229" y="498753"/>
                  <a:pt x="492721" y="488153"/>
                </a:cubicBezTo>
                <a:cubicBezTo>
                  <a:pt x="507669" y="482581"/>
                  <a:pt x="536908" y="479660"/>
                  <a:pt x="534394" y="503282"/>
                </a:cubicBezTo>
                <a:cubicBezTo>
                  <a:pt x="530159" y="542985"/>
                  <a:pt x="490660" y="547356"/>
                  <a:pt x="462779" y="556665"/>
                </a:cubicBezTo>
                <a:cubicBezTo>
                  <a:pt x="441014" y="559089"/>
                  <a:pt x="416938" y="559609"/>
                  <a:pt x="417595" y="537323"/>
                </a:cubicBezTo>
                <a:close/>
                <a:moveTo>
                  <a:pt x="477999" y="694572"/>
                </a:moveTo>
                <a:cubicBezTo>
                  <a:pt x="494940" y="647441"/>
                  <a:pt x="549433" y="649003"/>
                  <a:pt x="588592" y="631473"/>
                </a:cubicBezTo>
                <a:cubicBezTo>
                  <a:pt x="601592" y="625653"/>
                  <a:pt x="618080" y="636705"/>
                  <a:pt x="612079" y="652763"/>
                </a:cubicBezTo>
                <a:cubicBezTo>
                  <a:pt x="596632" y="693984"/>
                  <a:pt x="562863" y="713846"/>
                  <a:pt x="520737" y="720415"/>
                </a:cubicBezTo>
                <a:cubicBezTo>
                  <a:pt x="501078" y="718874"/>
                  <a:pt x="468600" y="720709"/>
                  <a:pt x="477999" y="694572"/>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3" name="Google Shape;353;p16"/>
          <p:cNvSpPr/>
          <p:nvPr/>
        </p:nvSpPr>
        <p:spPr>
          <a:xfrm rot="7237495" flipH="1">
            <a:off x="9055937" y="5697920"/>
            <a:ext cx="1712523" cy="1583152"/>
          </a:xfrm>
          <a:custGeom>
            <a:avLst/>
            <a:gdLst/>
            <a:ahLst/>
            <a:cxnLst/>
            <a:rect l="l" t="t" r="r" b="b"/>
            <a:pathLst>
              <a:path w="1073706" h="992594" extrusionOk="0">
                <a:moveTo>
                  <a:pt x="271955" y="152976"/>
                </a:moveTo>
                <a:cubicBezTo>
                  <a:pt x="262216" y="162556"/>
                  <a:pt x="255082" y="184390"/>
                  <a:pt x="247155" y="196280"/>
                </a:cubicBezTo>
                <a:cubicBezTo>
                  <a:pt x="224982" y="229551"/>
                  <a:pt x="219478" y="266966"/>
                  <a:pt x="222490" y="302434"/>
                </a:cubicBezTo>
                <a:cubicBezTo>
                  <a:pt x="224415" y="325309"/>
                  <a:pt x="255580" y="347074"/>
                  <a:pt x="242398" y="367232"/>
                </a:cubicBezTo>
                <a:cubicBezTo>
                  <a:pt x="220542" y="400638"/>
                  <a:pt x="199615" y="364446"/>
                  <a:pt x="161973" y="375657"/>
                </a:cubicBezTo>
                <a:cubicBezTo>
                  <a:pt x="149018" y="379507"/>
                  <a:pt x="105171" y="385419"/>
                  <a:pt x="94050" y="393526"/>
                </a:cubicBezTo>
                <a:cubicBezTo>
                  <a:pt x="74051" y="408112"/>
                  <a:pt x="48843" y="424804"/>
                  <a:pt x="33035" y="443897"/>
                </a:cubicBezTo>
                <a:cubicBezTo>
                  <a:pt x="20464" y="459094"/>
                  <a:pt x="6196" y="485503"/>
                  <a:pt x="4339" y="504459"/>
                </a:cubicBezTo>
                <a:cubicBezTo>
                  <a:pt x="2957" y="518615"/>
                  <a:pt x="-6419" y="534197"/>
                  <a:pt x="7691" y="531774"/>
                </a:cubicBezTo>
                <a:cubicBezTo>
                  <a:pt x="31245" y="527742"/>
                  <a:pt x="75637" y="455765"/>
                  <a:pt x="75161" y="473544"/>
                </a:cubicBezTo>
                <a:cubicBezTo>
                  <a:pt x="74346" y="503848"/>
                  <a:pt x="8166" y="528558"/>
                  <a:pt x="4633" y="565452"/>
                </a:cubicBezTo>
                <a:cubicBezTo>
                  <a:pt x="-236" y="616253"/>
                  <a:pt x="31495" y="732939"/>
                  <a:pt x="66668" y="693417"/>
                </a:cubicBezTo>
                <a:cubicBezTo>
                  <a:pt x="93710" y="663045"/>
                  <a:pt x="67030" y="593967"/>
                  <a:pt x="106008" y="549349"/>
                </a:cubicBezTo>
                <a:cubicBezTo>
                  <a:pt x="109858" y="544933"/>
                  <a:pt x="123561" y="537232"/>
                  <a:pt x="121591" y="542645"/>
                </a:cubicBezTo>
                <a:cubicBezTo>
                  <a:pt x="103789" y="591589"/>
                  <a:pt x="88614" y="630273"/>
                  <a:pt x="84311" y="674437"/>
                </a:cubicBezTo>
                <a:cubicBezTo>
                  <a:pt x="81684" y="701548"/>
                  <a:pt x="80076" y="731829"/>
                  <a:pt x="93620" y="754115"/>
                </a:cubicBezTo>
                <a:cubicBezTo>
                  <a:pt x="117785" y="793909"/>
                  <a:pt x="230485" y="869623"/>
                  <a:pt x="207633" y="829014"/>
                </a:cubicBezTo>
                <a:cubicBezTo>
                  <a:pt x="200612" y="816512"/>
                  <a:pt x="179209" y="782245"/>
                  <a:pt x="173728" y="753323"/>
                </a:cubicBezTo>
                <a:cubicBezTo>
                  <a:pt x="166775" y="716632"/>
                  <a:pt x="180205" y="676974"/>
                  <a:pt x="187385" y="637701"/>
                </a:cubicBezTo>
                <a:cubicBezTo>
                  <a:pt x="189129" y="628144"/>
                  <a:pt x="208879" y="636025"/>
                  <a:pt x="211144" y="652038"/>
                </a:cubicBezTo>
                <a:cubicBezTo>
                  <a:pt x="215492" y="682863"/>
                  <a:pt x="194134" y="709135"/>
                  <a:pt x="197192" y="740232"/>
                </a:cubicBezTo>
                <a:cubicBezTo>
                  <a:pt x="200385" y="772529"/>
                  <a:pt x="209014" y="813251"/>
                  <a:pt x="228628" y="840520"/>
                </a:cubicBezTo>
                <a:cubicBezTo>
                  <a:pt x="239953" y="856260"/>
                  <a:pt x="252160" y="862942"/>
                  <a:pt x="261922" y="875738"/>
                </a:cubicBezTo>
                <a:cubicBezTo>
                  <a:pt x="281807" y="901784"/>
                  <a:pt x="313923" y="930276"/>
                  <a:pt x="336617" y="902917"/>
                </a:cubicBezTo>
                <a:cubicBezTo>
                  <a:pt x="372968" y="859114"/>
                  <a:pt x="291093" y="827067"/>
                  <a:pt x="283279" y="773752"/>
                </a:cubicBezTo>
                <a:cubicBezTo>
                  <a:pt x="279656" y="749019"/>
                  <a:pt x="286495" y="676884"/>
                  <a:pt x="291501" y="701253"/>
                </a:cubicBezTo>
                <a:cubicBezTo>
                  <a:pt x="297978" y="732780"/>
                  <a:pt x="300379" y="730833"/>
                  <a:pt x="305928" y="747502"/>
                </a:cubicBezTo>
                <a:cubicBezTo>
                  <a:pt x="319155" y="787386"/>
                  <a:pt x="338882" y="827338"/>
                  <a:pt x="350070" y="849489"/>
                </a:cubicBezTo>
                <a:cubicBezTo>
                  <a:pt x="367895" y="884775"/>
                  <a:pt x="370408" y="920401"/>
                  <a:pt x="405038" y="932111"/>
                </a:cubicBezTo>
                <a:cubicBezTo>
                  <a:pt x="417381" y="936278"/>
                  <a:pt x="431469" y="944001"/>
                  <a:pt x="437788" y="931680"/>
                </a:cubicBezTo>
                <a:cubicBezTo>
                  <a:pt x="450494" y="906948"/>
                  <a:pt x="441887" y="883597"/>
                  <a:pt x="427619" y="860247"/>
                </a:cubicBezTo>
                <a:cubicBezTo>
                  <a:pt x="428660" y="861424"/>
                  <a:pt x="429725" y="862557"/>
                  <a:pt x="430835" y="863712"/>
                </a:cubicBezTo>
                <a:cubicBezTo>
                  <a:pt x="444741" y="878161"/>
                  <a:pt x="445217" y="925293"/>
                  <a:pt x="467843" y="942529"/>
                </a:cubicBezTo>
                <a:cubicBezTo>
                  <a:pt x="488204" y="958043"/>
                  <a:pt x="492303" y="970432"/>
                  <a:pt x="517556" y="977000"/>
                </a:cubicBezTo>
                <a:cubicBezTo>
                  <a:pt x="541971" y="983342"/>
                  <a:pt x="557848" y="987328"/>
                  <a:pt x="566161" y="962301"/>
                </a:cubicBezTo>
                <a:cubicBezTo>
                  <a:pt x="577326" y="928668"/>
                  <a:pt x="553002" y="937025"/>
                  <a:pt x="533569" y="910051"/>
                </a:cubicBezTo>
                <a:cubicBezTo>
                  <a:pt x="504307" y="869419"/>
                  <a:pt x="480277" y="825662"/>
                  <a:pt x="475453" y="774273"/>
                </a:cubicBezTo>
                <a:cubicBezTo>
                  <a:pt x="474546" y="764624"/>
                  <a:pt x="464649" y="748227"/>
                  <a:pt x="473845" y="744104"/>
                </a:cubicBezTo>
                <a:cubicBezTo>
                  <a:pt x="477966" y="742247"/>
                  <a:pt x="488611" y="759098"/>
                  <a:pt x="494047" y="783672"/>
                </a:cubicBezTo>
                <a:cubicBezTo>
                  <a:pt x="504307" y="830124"/>
                  <a:pt x="504511" y="833884"/>
                  <a:pt x="529289" y="873451"/>
                </a:cubicBezTo>
                <a:cubicBezTo>
                  <a:pt x="545482" y="899293"/>
                  <a:pt x="574857" y="930819"/>
                  <a:pt x="598684" y="949731"/>
                </a:cubicBezTo>
                <a:cubicBezTo>
                  <a:pt x="621650" y="967964"/>
                  <a:pt x="645657" y="991427"/>
                  <a:pt x="676028" y="992492"/>
                </a:cubicBezTo>
                <a:cubicBezTo>
                  <a:pt x="704883" y="993489"/>
                  <a:pt x="751290" y="985969"/>
                  <a:pt x="758470" y="957319"/>
                </a:cubicBezTo>
                <a:cubicBezTo>
                  <a:pt x="766487" y="925339"/>
                  <a:pt x="711429" y="916143"/>
                  <a:pt x="692857" y="891230"/>
                </a:cubicBezTo>
                <a:cubicBezTo>
                  <a:pt x="665497" y="854562"/>
                  <a:pt x="646925" y="824054"/>
                  <a:pt x="626700" y="770286"/>
                </a:cubicBezTo>
                <a:cubicBezTo>
                  <a:pt x="622510" y="759143"/>
                  <a:pt x="649892" y="734275"/>
                  <a:pt x="655305" y="744784"/>
                </a:cubicBezTo>
                <a:cubicBezTo>
                  <a:pt x="686923" y="806207"/>
                  <a:pt x="708371" y="847971"/>
                  <a:pt x="746262" y="890709"/>
                </a:cubicBezTo>
                <a:cubicBezTo>
                  <a:pt x="772965" y="920809"/>
                  <a:pt x="799396" y="960671"/>
                  <a:pt x="840412" y="966356"/>
                </a:cubicBezTo>
                <a:cubicBezTo>
                  <a:pt x="866209" y="969934"/>
                  <a:pt x="894112" y="953468"/>
                  <a:pt x="916467" y="937523"/>
                </a:cubicBezTo>
                <a:cubicBezTo>
                  <a:pt x="922582" y="933152"/>
                  <a:pt x="932253" y="927196"/>
                  <a:pt x="930984" y="920197"/>
                </a:cubicBezTo>
                <a:cubicBezTo>
                  <a:pt x="927609" y="901694"/>
                  <a:pt x="887454" y="905091"/>
                  <a:pt x="880161" y="897730"/>
                </a:cubicBezTo>
                <a:cubicBezTo>
                  <a:pt x="872868" y="890392"/>
                  <a:pt x="818557" y="829671"/>
                  <a:pt x="799758" y="788020"/>
                </a:cubicBezTo>
                <a:cubicBezTo>
                  <a:pt x="793462" y="774091"/>
                  <a:pt x="783021" y="757535"/>
                  <a:pt x="789612" y="742655"/>
                </a:cubicBezTo>
                <a:cubicBezTo>
                  <a:pt x="792103" y="737061"/>
                  <a:pt x="806236" y="756539"/>
                  <a:pt x="809678" y="761068"/>
                </a:cubicBezTo>
                <a:cubicBezTo>
                  <a:pt x="831557" y="789832"/>
                  <a:pt x="826868" y="787862"/>
                  <a:pt x="846052" y="809106"/>
                </a:cubicBezTo>
                <a:cubicBezTo>
                  <a:pt x="914315" y="884639"/>
                  <a:pt x="896151" y="863825"/>
                  <a:pt x="925911" y="881151"/>
                </a:cubicBezTo>
                <a:cubicBezTo>
                  <a:pt x="937280" y="887764"/>
                  <a:pt x="952478" y="887719"/>
                  <a:pt x="966089" y="885319"/>
                </a:cubicBezTo>
                <a:cubicBezTo>
                  <a:pt x="996982" y="879883"/>
                  <a:pt x="1017253" y="845004"/>
                  <a:pt x="1037705" y="820045"/>
                </a:cubicBezTo>
                <a:cubicBezTo>
                  <a:pt x="1051996" y="802606"/>
                  <a:pt x="1074282" y="783649"/>
                  <a:pt x="1072379" y="762314"/>
                </a:cubicBezTo>
                <a:cubicBezTo>
                  <a:pt x="1069888" y="734637"/>
                  <a:pt x="1037546" y="720573"/>
                  <a:pt x="1015509" y="705036"/>
                </a:cubicBezTo>
                <a:cubicBezTo>
                  <a:pt x="988715" y="686124"/>
                  <a:pt x="956645" y="675140"/>
                  <a:pt x="925933" y="662751"/>
                </a:cubicBezTo>
                <a:cubicBezTo>
                  <a:pt x="908834" y="655843"/>
                  <a:pt x="871237" y="663951"/>
                  <a:pt x="873343" y="644949"/>
                </a:cubicBezTo>
                <a:cubicBezTo>
                  <a:pt x="875902" y="621961"/>
                  <a:pt x="918347" y="626966"/>
                  <a:pt x="941267" y="627079"/>
                </a:cubicBezTo>
                <a:cubicBezTo>
                  <a:pt x="969532" y="627215"/>
                  <a:pt x="986111" y="660577"/>
                  <a:pt x="1021058" y="649931"/>
                </a:cubicBezTo>
                <a:cubicBezTo>
                  <a:pt x="1028668" y="647621"/>
                  <a:pt x="1037953" y="629729"/>
                  <a:pt x="1030525" y="625449"/>
                </a:cubicBezTo>
                <a:cubicBezTo>
                  <a:pt x="1023096" y="621168"/>
                  <a:pt x="969079" y="595575"/>
                  <a:pt x="936533" y="596775"/>
                </a:cubicBezTo>
                <a:cubicBezTo>
                  <a:pt x="912684" y="597659"/>
                  <a:pt x="893637" y="612674"/>
                  <a:pt x="869810" y="616185"/>
                </a:cubicBezTo>
                <a:cubicBezTo>
                  <a:pt x="834411" y="621417"/>
                  <a:pt x="804016" y="613988"/>
                  <a:pt x="763407" y="614102"/>
                </a:cubicBezTo>
                <a:cubicBezTo>
                  <a:pt x="755480" y="614124"/>
                  <a:pt x="772240" y="599063"/>
                  <a:pt x="779510" y="595190"/>
                </a:cubicBezTo>
                <a:cubicBezTo>
                  <a:pt x="819123" y="574172"/>
                  <a:pt x="866685" y="580672"/>
                  <a:pt x="909740" y="582574"/>
                </a:cubicBezTo>
                <a:cubicBezTo>
                  <a:pt x="955377" y="584590"/>
                  <a:pt x="998885" y="625313"/>
                  <a:pt x="1042778" y="607964"/>
                </a:cubicBezTo>
                <a:cubicBezTo>
                  <a:pt x="1058066" y="601916"/>
                  <a:pt x="1071858" y="584658"/>
                  <a:pt x="1073534" y="568668"/>
                </a:cubicBezTo>
                <a:cubicBezTo>
                  <a:pt x="1075346" y="551546"/>
                  <a:pt x="1063230" y="534537"/>
                  <a:pt x="1049595" y="525364"/>
                </a:cubicBezTo>
                <a:cubicBezTo>
                  <a:pt x="1001014" y="492682"/>
                  <a:pt x="922174" y="511662"/>
                  <a:pt x="870716" y="501742"/>
                </a:cubicBezTo>
                <a:cubicBezTo>
                  <a:pt x="859505" y="499590"/>
                  <a:pt x="833392" y="486590"/>
                  <a:pt x="844194" y="481403"/>
                </a:cubicBezTo>
                <a:cubicBezTo>
                  <a:pt x="871894" y="468154"/>
                  <a:pt x="910306" y="474677"/>
                  <a:pt x="943848" y="475990"/>
                </a:cubicBezTo>
                <a:cubicBezTo>
                  <a:pt x="973065" y="477123"/>
                  <a:pt x="1008284" y="508061"/>
                  <a:pt x="1030026" y="486476"/>
                </a:cubicBezTo>
                <a:cubicBezTo>
                  <a:pt x="1048666" y="467973"/>
                  <a:pt x="1031318" y="431690"/>
                  <a:pt x="1015033" y="413865"/>
                </a:cubicBezTo>
                <a:cubicBezTo>
                  <a:pt x="989033" y="385373"/>
                  <a:pt x="940451" y="389540"/>
                  <a:pt x="902198" y="380073"/>
                </a:cubicBezTo>
                <a:cubicBezTo>
                  <a:pt x="872392" y="372690"/>
                  <a:pt x="842881" y="360731"/>
                  <a:pt x="811490" y="362226"/>
                </a:cubicBezTo>
                <a:cubicBezTo>
                  <a:pt x="759466" y="364695"/>
                  <a:pt x="673107" y="422630"/>
                  <a:pt x="629962" y="397241"/>
                </a:cubicBezTo>
                <a:cubicBezTo>
                  <a:pt x="624322" y="393935"/>
                  <a:pt x="658023" y="389019"/>
                  <a:pt x="661918" y="383108"/>
                </a:cubicBezTo>
                <a:cubicBezTo>
                  <a:pt x="689618" y="341027"/>
                  <a:pt x="740442" y="363246"/>
                  <a:pt x="798376" y="349000"/>
                </a:cubicBezTo>
                <a:cubicBezTo>
                  <a:pt x="806666" y="346961"/>
                  <a:pt x="814344" y="353008"/>
                  <a:pt x="822565" y="354163"/>
                </a:cubicBezTo>
                <a:cubicBezTo>
                  <a:pt x="869584" y="360754"/>
                  <a:pt x="918754" y="356066"/>
                  <a:pt x="965478" y="363925"/>
                </a:cubicBezTo>
                <a:cubicBezTo>
                  <a:pt x="978932" y="366190"/>
                  <a:pt x="995125" y="385441"/>
                  <a:pt x="1004660" y="374615"/>
                </a:cubicBezTo>
                <a:cubicBezTo>
                  <a:pt x="1029891" y="345942"/>
                  <a:pt x="990754" y="297247"/>
                  <a:pt x="961832" y="277158"/>
                </a:cubicBezTo>
                <a:cubicBezTo>
                  <a:pt x="945819" y="266015"/>
                  <a:pt x="925413" y="264747"/>
                  <a:pt x="904168" y="265834"/>
                </a:cubicBezTo>
                <a:cubicBezTo>
                  <a:pt x="922559" y="263569"/>
                  <a:pt x="937553" y="255845"/>
                  <a:pt x="946589" y="238044"/>
                </a:cubicBezTo>
                <a:cubicBezTo>
                  <a:pt x="958366" y="214829"/>
                  <a:pt x="917010" y="216822"/>
                  <a:pt x="894905" y="206539"/>
                </a:cubicBezTo>
                <a:cubicBezTo>
                  <a:pt x="855859" y="188353"/>
                  <a:pt x="807074" y="197865"/>
                  <a:pt x="762637" y="197911"/>
                </a:cubicBezTo>
                <a:cubicBezTo>
                  <a:pt x="726037" y="197933"/>
                  <a:pt x="670774" y="235349"/>
                  <a:pt x="652474" y="205181"/>
                </a:cubicBezTo>
                <a:cubicBezTo>
                  <a:pt x="647922" y="197684"/>
                  <a:pt x="657932" y="185499"/>
                  <a:pt x="665814" y="180267"/>
                </a:cubicBezTo>
                <a:cubicBezTo>
                  <a:pt x="723568" y="141946"/>
                  <a:pt x="840503" y="228509"/>
                  <a:pt x="866300" y="164957"/>
                </a:cubicBezTo>
                <a:cubicBezTo>
                  <a:pt x="878553" y="134766"/>
                  <a:pt x="828114" y="113567"/>
                  <a:pt x="798943" y="103511"/>
                </a:cubicBezTo>
                <a:cubicBezTo>
                  <a:pt x="747417" y="85755"/>
                  <a:pt x="685247" y="95222"/>
                  <a:pt x="630754" y="113024"/>
                </a:cubicBezTo>
                <a:cubicBezTo>
                  <a:pt x="570282" y="132796"/>
                  <a:pt x="506119" y="269571"/>
                  <a:pt x="465736" y="225769"/>
                </a:cubicBezTo>
                <a:cubicBezTo>
                  <a:pt x="457198" y="216505"/>
                  <a:pt x="480775" y="192044"/>
                  <a:pt x="491782" y="183936"/>
                </a:cubicBezTo>
                <a:cubicBezTo>
                  <a:pt x="570803" y="125707"/>
                  <a:pt x="681555" y="105391"/>
                  <a:pt x="745243" y="34342"/>
                </a:cubicBezTo>
                <a:cubicBezTo>
                  <a:pt x="763883" y="13551"/>
                  <a:pt x="728777" y="10788"/>
                  <a:pt x="702913" y="5782"/>
                </a:cubicBezTo>
                <a:cubicBezTo>
                  <a:pt x="641445" y="-6108"/>
                  <a:pt x="573431" y="56470"/>
                  <a:pt x="517330" y="91462"/>
                </a:cubicBezTo>
                <a:cubicBezTo>
                  <a:pt x="500162" y="102175"/>
                  <a:pt x="496584" y="134155"/>
                  <a:pt x="477106" y="137235"/>
                </a:cubicBezTo>
                <a:cubicBezTo>
                  <a:pt x="468363" y="138616"/>
                  <a:pt x="464513" y="143803"/>
                  <a:pt x="464672" y="135061"/>
                </a:cubicBezTo>
                <a:cubicBezTo>
                  <a:pt x="465148" y="109015"/>
                  <a:pt x="496221" y="84803"/>
                  <a:pt x="519753" y="71577"/>
                </a:cubicBezTo>
                <a:cubicBezTo>
                  <a:pt x="549695" y="54749"/>
                  <a:pt x="610257" y="47297"/>
                  <a:pt x="608740" y="14366"/>
                </a:cubicBezTo>
                <a:cubicBezTo>
                  <a:pt x="607132" y="-20784"/>
                  <a:pt x="545980" y="18375"/>
                  <a:pt x="511079" y="27683"/>
                </a:cubicBezTo>
                <a:cubicBezTo>
                  <a:pt x="472010" y="38102"/>
                  <a:pt x="441185" y="71577"/>
                  <a:pt x="408775" y="97170"/>
                </a:cubicBezTo>
                <a:cubicBezTo>
                  <a:pt x="395820" y="107407"/>
                  <a:pt x="387463" y="133543"/>
                  <a:pt x="372175" y="130599"/>
                </a:cubicBezTo>
                <a:cubicBezTo>
                  <a:pt x="366875" y="129579"/>
                  <a:pt x="376093" y="121200"/>
                  <a:pt x="377452" y="115787"/>
                </a:cubicBezTo>
                <a:cubicBezTo>
                  <a:pt x="385062" y="85211"/>
                  <a:pt x="450064" y="73389"/>
                  <a:pt x="435455" y="47365"/>
                </a:cubicBezTo>
                <a:cubicBezTo>
                  <a:pt x="426939" y="32213"/>
                  <a:pt x="399104" y="55496"/>
                  <a:pt x="382820" y="64623"/>
                </a:cubicBezTo>
                <a:cubicBezTo>
                  <a:pt x="352788" y="81474"/>
                  <a:pt x="322507" y="102900"/>
                  <a:pt x="303504" y="131709"/>
                </a:cubicBezTo>
                <a:cubicBezTo>
                  <a:pt x="284864" y="159952"/>
                  <a:pt x="306585" y="231770"/>
                  <a:pt x="274740" y="227331"/>
                </a:cubicBezTo>
                <a:cubicBezTo>
                  <a:pt x="249261" y="223775"/>
                  <a:pt x="309642" y="158049"/>
                  <a:pt x="285929" y="149171"/>
                </a:cubicBezTo>
                <a:cubicBezTo>
                  <a:pt x="280629" y="147087"/>
                  <a:pt x="276077" y="148944"/>
                  <a:pt x="271955" y="152976"/>
                </a:cubicBezTo>
                <a:lnTo>
                  <a:pt x="271955" y="152976"/>
                </a:lnTo>
                <a:close/>
                <a:moveTo>
                  <a:pt x="316437" y="282367"/>
                </a:moveTo>
                <a:cubicBezTo>
                  <a:pt x="320264" y="278539"/>
                  <a:pt x="324613" y="276071"/>
                  <a:pt x="329663" y="276184"/>
                </a:cubicBezTo>
                <a:cubicBezTo>
                  <a:pt x="333310" y="276275"/>
                  <a:pt x="335371" y="281461"/>
                  <a:pt x="335371" y="285131"/>
                </a:cubicBezTo>
                <a:cubicBezTo>
                  <a:pt x="335394" y="303861"/>
                  <a:pt x="317750" y="319918"/>
                  <a:pt x="306358" y="335795"/>
                </a:cubicBezTo>
                <a:cubicBezTo>
                  <a:pt x="303301" y="340076"/>
                  <a:pt x="300673" y="348886"/>
                  <a:pt x="295917" y="347618"/>
                </a:cubicBezTo>
                <a:cubicBezTo>
                  <a:pt x="290346" y="346123"/>
                  <a:pt x="293969" y="336067"/>
                  <a:pt x="294422" y="330156"/>
                </a:cubicBezTo>
                <a:cubicBezTo>
                  <a:pt x="294943" y="323656"/>
                  <a:pt x="295985" y="316839"/>
                  <a:pt x="299110" y="310904"/>
                </a:cubicBezTo>
                <a:cubicBezTo>
                  <a:pt x="303799" y="302026"/>
                  <a:pt x="309144" y="289706"/>
                  <a:pt x="316437" y="282367"/>
                </a:cubicBezTo>
                <a:lnTo>
                  <a:pt x="316437" y="282367"/>
                </a:lnTo>
                <a:close/>
                <a:moveTo>
                  <a:pt x="198098" y="408293"/>
                </a:moveTo>
                <a:cubicBezTo>
                  <a:pt x="198256" y="408112"/>
                  <a:pt x="198437" y="407931"/>
                  <a:pt x="198619" y="407773"/>
                </a:cubicBezTo>
                <a:cubicBezTo>
                  <a:pt x="211845" y="396041"/>
                  <a:pt x="226748" y="393142"/>
                  <a:pt x="241447" y="388612"/>
                </a:cubicBezTo>
                <a:cubicBezTo>
                  <a:pt x="249193" y="386234"/>
                  <a:pt x="242942" y="405689"/>
                  <a:pt x="238072" y="412370"/>
                </a:cubicBezTo>
                <a:cubicBezTo>
                  <a:pt x="231527" y="421362"/>
                  <a:pt x="218436" y="430194"/>
                  <a:pt x="208425" y="427228"/>
                </a:cubicBezTo>
                <a:cubicBezTo>
                  <a:pt x="201608" y="425212"/>
                  <a:pt x="193296" y="413729"/>
                  <a:pt x="198098" y="408293"/>
                </a:cubicBezTo>
                <a:lnTo>
                  <a:pt x="198098" y="408293"/>
                </a:lnTo>
                <a:close/>
                <a:moveTo>
                  <a:pt x="163694" y="451937"/>
                </a:moveTo>
                <a:cubicBezTo>
                  <a:pt x="169040" y="446389"/>
                  <a:pt x="174860" y="443308"/>
                  <a:pt x="180885" y="445800"/>
                </a:cubicBezTo>
                <a:cubicBezTo>
                  <a:pt x="190488" y="449763"/>
                  <a:pt x="182855" y="468063"/>
                  <a:pt x="177872" y="477938"/>
                </a:cubicBezTo>
                <a:cubicBezTo>
                  <a:pt x="169515" y="494562"/>
                  <a:pt x="151872" y="524186"/>
                  <a:pt x="136493" y="516124"/>
                </a:cubicBezTo>
                <a:cubicBezTo>
                  <a:pt x="126755" y="511028"/>
                  <a:pt x="138396" y="492591"/>
                  <a:pt x="144126" y="482309"/>
                </a:cubicBezTo>
                <a:cubicBezTo>
                  <a:pt x="149086" y="473408"/>
                  <a:pt x="155881" y="460046"/>
                  <a:pt x="163694" y="451937"/>
                </a:cubicBezTo>
                <a:lnTo>
                  <a:pt x="163694" y="451937"/>
                </a:lnTo>
                <a:close/>
                <a:moveTo>
                  <a:pt x="388935" y="263342"/>
                </a:moveTo>
                <a:cubicBezTo>
                  <a:pt x="395911" y="256254"/>
                  <a:pt x="405695" y="249278"/>
                  <a:pt x="411969" y="244068"/>
                </a:cubicBezTo>
                <a:cubicBezTo>
                  <a:pt x="420280" y="237183"/>
                  <a:pt x="435047" y="221918"/>
                  <a:pt x="440846" y="230004"/>
                </a:cubicBezTo>
                <a:cubicBezTo>
                  <a:pt x="450743" y="243797"/>
                  <a:pt x="418174" y="259469"/>
                  <a:pt x="403883" y="271066"/>
                </a:cubicBezTo>
                <a:cubicBezTo>
                  <a:pt x="397519" y="276229"/>
                  <a:pt x="387712" y="288981"/>
                  <a:pt x="382752" y="283296"/>
                </a:cubicBezTo>
                <a:cubicBezTo>
                  <a:pt x="377792" y="277656"/>
                  <a:pt x="381959" y="270454"/>
                  <a:pt x="388935" y="263342"/>
                </a:cubicBezTo>
                <a:lnTo>
                  <a:pt x="388935" y="263342"/>
                </a:lnTo>
                <a:close/>
                <a:moveTo>
                  <a:pt x="368075" y="287712"/>
                </a:moveTo>
                <a:cubicBezTo>
                  <a:pt x="371450" y="284406"/>
                  <a:pt x="374870" y="282707"/>
                  <a:pt x="378086" y="284995"/>
                </a:cubicBezTo>
                <a:cubicBezTo>
                  <a:pt x="386308" y="290838"/>
                  <a:pt x="371722" y="306239"/>
                  <a:pt x="364543" y="314506"/>
                </a:cubicBezTo>
                <a:cubicBezTo>
                  <a:pt x="357974" y="322047"/>
                  <a:pt x="346038" y="337086"/>
                  <a:pt x="339402" y="330722"/>
                </a:cubicBezTo>
                <a:cubicBezTo>
                  <a:pt x="332925" y="324516"/>
                  <a:pt x="348009" y="313215"/>
                  <a:pt x="354260" y="305740"/>
                </a:cubicBezTo>
                <a:cubicBezTo>
                  <a:pt x="358269" y="300939"/>
                  <a:pt x="363115" y="292559"/>
                  <a:pt x="368075" y="287712"/>
                </a:cubicBezTo>
                <a:lnTo>
                  <a:pt x="368075" y="287712"/>
                </a:lnTo>
                <a:close/>
                <a:moveTo>
                  <a:pt x="312405" y="349905"/>
                </a:moveTo>
                <a:cubicBezTo>
                  <a:pt x="317071" y="345172"/>
                  <a:pt x="323458" y="341639"/>
                  <a:pt x="329006" y="341027"/>
                </a:cubicBezTo>
                <a:cubicBezTo>
                  <a:pt x="331543" y="340755"/>
                  <a:pt x="334329" y="342953"/>
                  <a:pt x="334895" y="345376"/>
                </a:cubicBezTo>
                <a:cubicBezTo>
                  <a:pt x="337160" y="355069"/>
                  <a:pt x="331974" y="370606"/>
                  <a:pt x="322144" y="374072"/>
                </a:cubicBezTo>
                <a:cubicBezTo>
                  <a:pt x="315735" y="376337"/>
                  <a:pt x="306268" y="370606"/>
                  <a:pt x="305837" y="364038"/>
                </a:cubicBezTo>
                <a:cubicBezTo>
                  <a:pt x="305543" y="359169"/>
                  <a:pt x="308306" y="354073"/>
                  <a:pt x="312405" y="349905"/>
                </a:cubicBezTo>
                <a:lnTo>
                  <a:pt x="312405" y="349905"/>
                </a:lnTo>
                <a:close/>
                <a:moveTo>
                  <a:pt x="243327" y="437352"/>
                </a:moveTo>
                <a:cubicBezTo>
                  <a:pt x="249419" y="431146"/>
                  <a:pt x="256712" y="426933"/>
                  <a:pt x="264073" y="427363"/>
                </a:cubicBezTo>
                <a:cubicBezTo>
                  <a:pt x="271343" y="427817"/>
                  <a:pt x="276371" y="437895"/>
                  <a:pt x="275465" y="445233"/>
                </a:cubicBezTo>
                <a:cubicBezTo>
                  <a:pt x="273223" y="463239"/>
                  <a:pt x="243372" y="480021"/>
                  <a:pt x="236985" y="486363"/>
                </a:cubicBezTo>
                <a:cubicBezTo>
                  <a:pt x="230598" y="492705"/>
                  <a:pt x="226703" y="470849"/>
                  <a:pt x="228922" y="462288"/>
                </a:cubicBezTo>
                <a:cubicBezTo>
                  <a:pt x="231074" y="453975"/>
                  <a:pt x="236442" y="444395"/>
                  <a:pt x="243327" y="437352"/>
                </a:cubicBezTo>
                <a:lnTo>
                  <a:pt x="243327" y="437352"/>
                </a:lnTo>
                <a:close/>
                <a:moveTo>
                  <a:pt x="384133" y="324834"/>
                </a:moveTo>
                <a:cubicBezTo>
                  <a:pt x="385855" y="323067"/>
                  <a:pt x="387689" y="321549"/>
                  <a:pt x="389411" y="320394"/>
                </a:cubicBezTo>
                <a:cubicBezTo>
                  <a:pt x="393578" y="317586"/>
                  <a:pt x="401618" y="315072"/>
                  <a:pt x="403974" y="319081"/>
                </a:cubicBezTo>
                <a:cubicBezTo>
                  <a:pt x="407960" y="325898"/>
                  <a:pt x="397949" y="336316"/>
                  <a:pt x="390792" y="340914"/>
                </a:cubicBezTo>
                <a:cubicBezTo>
                  <a:pt x="387010" y="343337"/>
                  <a:pt x="380011" y="345693"/>
                  <a:pt x="377769" y="342182"/>
                </a:cubicBezTo>
                <a:cubicBezTo>
                  <a:pt x="374712" y="337335"/>
                  <a:pt x="378924" y="330110"/>
                  <a:pt x="384133" y="324834"/>
                </a:cubicBezTo>
                <a:lnTo>
                  <a:pt x="384133" y="324834"/>
                </a:lnTo>
                <a:close/>
                <a:moveTo>
                  <a:pt x="435998" y="292695"/>
                </a:moveTo>
                <a:cubicBezTo>
                  <a:pt x="443224" y="285561"/>
                  <a:pt x="451037" y="279672"/>
                  <a:pt x="459055" y="281914"/>
                </a:cubicBezTo>
                <a:cubicBezTo>
                  <a:pt x="463449" y="283137"/>
                  <a:pt x="465170" y="290113"/>
                  <a:pt x="463811" y="294688"/>
                </a:cubicBezTo>
                <a:cubicBezTo>
                  <a:pt x="457628" y="315593"/>
                  <a:pt x="433077" y="340438"/>
                  <a:pt x="412308" y="337064"/>
                </a:cubicBezTo>
                <a:cubicBezTo>
                  <a:pt x="408662" y="336475"/>
                  <a:pt x="407009" y="331107"/>
                  <a:pt x="407416" y="327347"/>
                </a:cubicBezTo>
                <a:cubicBezTo>
                  <a:pt x="408367" y="318583"/>
                  <a:pt x="417065" y="311652"/>
                  <a:pt x="423678" y="305378"/>
                </a:cubicBezTo>
                <a:cubicBezTo>
                  <a:pt x="427528" y="301709"/>
                  <a:pt x="431673" y="296976"/>
                  <a:pt x="435998" y="292695"/>
                </a:cubicBezTo>
                <a:lnTo>
                  <a:pt x="435998" y="292695"/>
                </a:lnTo>
                <a:close/>
                <a:moveTo>
                  <a:pt x="499483" y="239584"/>
                </a:moveTo>
                <a:cubicBezTo>
                  <a:pt x="509720" y="229166"/>
                  <a:pt x="532754" y="222779"/>
                  <a:pt x="546683" y="216799"/>
                </a:cubicBezTo>
                <a:cubicBezTo>
                  <a:pt x="566161" y="208442"/>
                  <a:pt x="602081" y="186178"/>
                  <a:pt x="608219" y="205271"/>
                </a:cubicBezTo>
                <a:cubicBezTo>
                  <a:pt x="617255" y="233446"/>
                  <a:pt x="558052" y="247624"/>
                  <a:pt x="528133" y="255619"/>
                </a:cubicBezTo>
                <a:cubicBezTo>
                  <a:pt x="517058" y="258586"/>
                  <a:pt x="497037" y="264611"/>
                  <a:pt x="494659" y="253853"/>
                </a:cubicBezTo>
                <a:cubicBezTo>
                  <a:pt x="493413" y="248349"/>
                  <a:pt x="495474" y="243661"/>
                  <a:pt x="499483" y="239584"/>
                </a:cubicBezTo>
                <a:lnTo>
                  <a:pt x="499483" y="239584"/>
                </a:lnTo>
                <a:close/>
                <a:moveTo>
                  <a:pt x="379762" y="364990"/>
                </a:moveTo>
                <a:cubicBezTo>
                  <a:pt x="383114" y="361456"/>
                  <a:pt x="389546" y="356270"/>
                  <a:pt x="392989" y="359123"/>
                </a:cubicBezTo>
                <a:cubicBezTo>
                  <a:pt x="399897" y="364899"/>
                  <a:pt x="392627" y="380028"/>
                  <a:pt x="385628" y="386868"/>
                </a:cubicBezTo>
                <a:cubicBezTo>
                  <a:pt x="381755" y="390650"/>
                  <a:pt x="373466" y="394274"/>
                  <a:pt x="370205" y="390515"/>
                </a:cubicBezTo>
                <a:cubicBezTo>
                  <a:pt x="364655" y="384128"/>
                  <a:pt x="373421" y="371693"/>
                  <a:pt x="379762" y="364990"/>
                </a:cubicBezTo>
                <a:lnTo>
                  <a:pt x="379762" y="364990"/>
                </a:lnTo>
                <a:close/>
                <a:moveTo>
                  <a:pt x="317093" y="437420"/>
                </a:moveTo>
                <a:cubicBezTo>
                  <a:pt x="317320" y="437193"/>
                  <a:pt x="317547" y="436967"/>
                  <a:pt x="317796" y="436740"/>
                </a:cubicBezTo>
                <a:cubicBezTo>
                  <a:pt x="324794" y="429946"/>
                  <a:pt x="336435" y="420591"/>
                  <a:pt x="344249" y="425076"/>
                </a:cubicBezTo>
                <a:cubicBezTo>
                  <a:pt x="352380" y="429742"/>
                  <a:pt x="347737" y="444282"/>
                  <a:pt x="345970" y="453953"/>
                </a:cubicBezTo>
                <a:cubicBezTo>
                  <a:pt x="342845" y="471143"/>
                  <a:pt x="333695" y="487382"/>
                  <a:pt x="324681" y="502806"/>
                </a:cubicBezTo>
                <a:cubicBezTo>
                  <a:pt x="321057" y="508989"/>
                  <a:pt x="318634" y="519679"/>
                  <a:pt x="311703" y="520065"/>
                </a:cubicBezTo>
                <a:cubicBezTo>
                  <a:pt x="305882" y="520381"/>
                  <a:pt x="303233" y="512183"/>
                  <a:pt x="301647" y="506747"/>
                </a:cubicBezTo>
                <a:cubicBezTo>
                  <a:pt x="297819" y="493633"/>
                  <a:pt x="300673" y="478504"/>
                  <a:pt x="304320" y="464711"/>
                </a:cubicBezTo>
                <a:cubicBezTo>
                  <a:pt x="306834" y="455153"/>
                  <a:pt x="310050" y="444690"/>
                  <a:pt x="317093" y="437420"/>
                </a:cubicBezTo>
                <a:close/>
                <a:moveTo>
                  <a:pt x="419624" y="377695"/>
                </a:moveTo>
                <a:cubicBezTo>
                  <a:pt x="425128" y="372056"/>
                  <a:pt x="431446" y="366914"/>
                  <a:pt x="437086" y="362045"/>
                </a:cubicBezTo>
                <a:cubicBezTo>
                  <a:pt x="444175" y="355930"/>
                  <a:pt x="455454" y="341888"/>
                  <a:pt x="461365" y="348161"/>
                </a:cubicBezTo>
                <a:cubicBezTo>
                  <a:pt x="472350" y="359758"/>
                  <a:pt x="445035" y="378964"/>
                  <a:pt x="433439" y="391919"/>
                </a:cubicBezTo>
                <a:cubicBezTo>
                  <a:pt x="426645" y="399506"/>
                  <a:pt x="419148" y="412868"/>
                  <a:pt x="409681" y="411124"/>
                </a:cubicBezTo>
                <a:cubicBezTo>
                  <a:pt x="406374" y="410513"/>
                  <a:pt x="405038" y="405530"/>
                  <a:pt x="405514" y="402133"/>
                </a:cubicBezTo>
                <a:cubicBezTo>
                  <a:pt x="406805" y="392938"/>
                  <a:pt x="412558" y="384920"/>
                  <a:pt x="419624" y="377695"/>
                </a:cubicBezTo>
                <a:lnTo>
                  <a:pt x="419624" y="377695"/>
                </a:lnTo>
                <a:close/>
                <a:moveTo>
                  <a:pt x="380419" y="451666"/>
                </a:moveTo>
                <a:cubicBezTo>
                  <a:pt x="380895" y="451167"/>
                  <a:pt x="381416" y="450692"/>
                  <a:pt x="381982" y="450284"/>
                </a:cubicBezTo>
                <a:cubicBezTo>
                  <a:pt x="386444" y="446955"/>
                  <a:pt x="393963" y="447249"/>
                  <a:pt x="397972" y="450443"/>
                </a:cubicBezTo>
                <a:cubicBezTo>
                  <a:pt x="402343" y="453908"/>
                  <a:pt x="404200" y="461608"/>
                  <a:pt x="401799" y="467066"/>
                </a:cubicBezTo>
                <a:cubicBezTo>
                  <a:pt x="398719" y="474065"/>
                  <a:pt x="389433" y="480248"/>
                  <a:pt x="382185" y="479274"/>
                </a:cubicBezTo>
                <a:cubicBezTo>
                  <a:pt x="378653" y="478799"/>
                  <a:pt x="376297" y="474631"/>
                  <a:pt x="375685" y="471121"/>
                </a:cubicBezTo>
                <a:cubicBezTo>
                  <a:pt x="374598" y="464870"/>
                  <a:pt x="375799" y="456490"/>
                  <a:pt x="380419" y="451666"/>
                </a:cubicBezTo>
                <a:lnTo>
                  <a:pt x="380419" y="451666"/>
                </a:lnTo>
                <a:close/>
                <a:moveTo>
                  <a:pt x="447233" y="386256"/>
                </a:moveTo>
                <a:cubicBezTo>
                  <a:pt x="453959" y="379507"/>
                  <a:pt x="461614" y="373075"/>
                  <a:pt x="467367" y="366960"/>
                </a:cubicBezTo>
                <a:cubicBezTo>
                  <a:pt x="473346" y="360641"/>
                  <a:pt x="480163" y="354730"/>
                  <a:pt x="487909" y="350924"/>
                </a:cubicBezTo>
                <a:cubicBezTo>
                  <a:pt x="495882" y="347029"/>
                  <a:pt x="504919" y="343722"/>
                  <a:pt x="513367" y="344606"/>
                </a:cubicBezTo>
                <a:cubicBezTo>
                  <a:pt x="517058" y="344991"/>
                  <a:pt x="522177" y="345987"/>
                  <a:pt x="523038" y="349566"/>
                </a:cubicBezTo>
                <a:cubicBezTo>
                  <a:pt x="526208" y="362679"/>
                  <a:pt x="510037" y="375272"/>
                  <a:pt x="500774" y="386234"/>
                </a:cubicBezTo>
                <a:cubicBezTo>
                  <a:pt x="487434" y="402042"/>
                  <a:pt x="473709" y="423287"/>
                  <a:pt x="453914" y="426911"/>
                </a:cubicBezTo>
                <a:cubicBezTo>
                  <a:pt x="445851" y="428383"/>
                  <a:pt x="434119" y="425507"/>
                  <a:pt x="432216" y="417828"/>
                </a:cubicBezTo>
                <a:cubicBezTo>
                  <a:pt x="429476" y="406685"/>
                  <a:pt x="437380" y="396131"/>
                  <a:pt x="447233" y="386256"/>
                </a:cubicBezTo>
                <a:lnTo>
                  <a:pt x="447233" y="386256"/>
                </a:lnTo>
                <a:close/>
                <a:moveTo>
                  <a:pt x="283460" y="555170"/>
                </a:moveTo>
                <a:cubicBezTo>
                  <a:pt x="288307" y="550255"/>
                  <a:pt x="294309" y="547062"/>
                  <a:pt x="301262" y="547922"/>
                </a:cubicBezTo>
                <a:cubicBezTo>
                  <a:pt x="336549" y="552180"/>
                  <a:pt x="285951" y="581080"/>
                  <a:pt x="299178" y="660825"/>
                </a:cubicBezTo>
                <a:cubicBezTo>
                  <a:pt x="300673" y="669908"/>
                  <a:pt x="277640" y="659263"/>
                  <a:pt x="273699" y="651132"/>
                </a:cubicBezTo>
                <a:cubicBezTo>
                  <a:pt x="261944" y="626921"/>
                  <a:pt x="264435" y="574467"/>
                  <a:pt x="283460" y="555170"/>
                </a:cubicBezTo>
                <a:lnTo>
                  <a:pt x="283460" y="555170"/>
                </a:lnTo>
                <a:close/>
                <a:moveTo>
                  <a:pt x="551303" y="313939"/>
                </a:moveTo>
                <a:cubicBezTo>
                  <a:pt x="561495" y="303566"/>
                  <a:pt x="583849" y="297383"/>
                  <a:pt x="598027" y="294099"/>
                </a:cubicBezTo>
                <a:cubicBezTo>
                  <a:pt x="623144" y="288278"/>
                  <a:pt x="671929" y="279717"/>
                  <a:pt x="672269" y="304971"/>
                </a:cubicBezTo>
                <a:cubicBezTo>
                  <a:pt x="672631" y="332557"/>
                  <a:pt x="619430" y="329091"/>
                  <a:pt x="591708" y="332466"/>
                </a:cubicBezTo>
                <a:cubicBezTo>
                  <a:pt x="576284" y="334323"/>
                  <a:pt x="548789" y="343043"/>
                  <a:pt x="546162" y="328118"/>
                </a:cubicBezTo>
                <a:cubicBezTo>
                  <a:pt x="545211" y="322704"/>
                  <a:pt x="547317" y="317994"/>
                  <a:pt x="551303" y="313939"/>
                </a:cubicBezTo>
                <a:lnTo>
                  <a:pt x="551303" y="313939"/>
                </a:lnTo>
                <a:close/>
                <a:moveTo>
                  <a:pt x="389365" y="497121"/>
                </a:moveTo>
                <a:cubicBezTo>
                  <a:pt x="390883" y="495604"/>
                  <a:pt x="392581" y="494290"/>
                  <a:pt x="394484" y="493271"/>
                </a:cubicBezTo>
                <a:cubicBezTo>
                  <a:pt x="399149" y="490757"/>
                  <a:pt x="406782" y="490259"/>
                  <a:pt x="409681" y="494222"/>
                </a:cubicBezTo>
                <a:cubicBezTo>
                  <a:pt x="418945" y="506815"/>
                  <a:pt x="405695" y="527267"/>
                  <a:pt x="399082" y="542668"/>
                </a:cubicBezTo>
                <a:cubicBezTo>
                  <a:pt x="395639" y="550686"/>
                  <a:pt x="392763" y="562802"/>
                  <a:pt x="384360" y="564592"/>
                </a:cubicBezTo>
                <a:cubicBezTo>
                  <a:pt x="378947" y="565747"/>
                  <a:pt x="373783" y="560084"/>
                  <a:pt x="371835" y="555170"/>
                </a:cubicBezTo>
                <a:cubicBezTo>
                  <a:pt x="367985" y="545499"/>
                  <a:pt x="372605" y="533314"/>
                  <a:pt x="376342" y="522964"/>
                </a:cubicBezTo>
                <a:cubicBezTo>
                  <a:pt x="379536" y="514176"/>
                  <a:pt x="382797" y="503690"/>
                  <a:pt x="389365" y="497121"/>
                </a:cubicBezTo>
                <a:lnTo>
                  <a:pt x="389365" y="497121"/>
                </a:lnTo>
                <a:close/>
                <a:moveTo>
                  <a:pt x="487819" y="445482"/>
                </a:moveTo>
                <a:cubicBezTo>
                  <a:pt x="487978" y="445324"/>
                  <a:pt x="488136" y="445165"/>
                  <a:pt x="488294" y="445007"/>
                </a:cubicBezTo>
                <a:cubicBezTo>
                  <a:pt x="491125" y="442312"/>
                  <a:pt x="495655" y="440545"/>
                  <a:pt x="499166" y="438914"/>
                </a:cubicBezTo>
                <a:cubicBezTo>
                  <a:pt x="504964" y="436242"/>
                  <a:pt x="513367" y="431033"/>
                  <a:pt x="517624" y="435155"/>
                </a:cubicBezTo>
                <a:cubicBezTo>
                  <a:pt x="521678" y="439096"/>
                  <a:pt x="518689" y="448269"/>
                  <a:pt x="514544" y="452821"/>
                </a:cubicBezTo>
                <a:cubicBezTo>
                  <a:pt x="509222" y="458664"/>
                  <a:pt x="499120" y="461427"/>
                  <a:pt x="492144" y="459004"/>
                </a:cubicBezTo>
                <a:cubicBezTo>
                  <a:pt x="488453" y="457713"/>
                  <a:pt x="484920" y="453342"/>
                  <a:pt x="485735" y="449356"/>
                </a:cubicBezTo>
                <a:cubicBezTo>
                  <a:pt x="486029" y="447883"/>
                  <a:pt x="486777" y="446615"/>
                  <a:pt x="487819" y="445482"/>
                </a:cubicBezTo>
                <a:lnTo>
                  <a:pt x="487819" y="445482"/>
                </a:lnTo>
                <a:close/>
                <a:moveTo>
                  <a:pt x="453959" y="500587"/>
                </a:moveTo>
                <a:cubicBezTo>
                  <a:pt x="454820" y="499771"/>
                  <a:pt x="455771" y="499069"/>
                  <a:pt x="456813" y="498526"/>
                </a:cubicBezTo>
                <a:cubicBezTo>
                  <a:pt x="461297" y="496147"/>
                  <a:pt x="467888" y="496963"/>
                  <a:pt x="471217" y="500247"/>
                </a:cubicBezTo>
                <a:cubicBezTo>
                  <a:pt x="476313" y="505298"/>
                  <a:pt x="476177" y="514901"/>
                  <a:pt x="474026" y="522239"/>
                </a:cubicBezTo>
                <a:cubicBezTo>
                  <a:pt x="471535" y="530777"/>
                  <a:pt x="465578" y="544480"/>
                  <a:pt x="457039" y="543483"/>
                </a:cubicBezTo>
                <a:cubicBezTo>
                  <a:pt x="446915" y="542283"/>
                  <a:pt x="446553" y="525183"/>
                  <a:pt x="447686" y="514878"/>
                </a:cubicBezTo>
                <a:cubicBezTo>
                  <a:pt x="448206" y="509941"/>
                  <a:pt x="450245" y="504143"/>
                  <a:pt x="453959" y="500587"/>
                </a:cubicBezTo>
                <a:lnTo>
                  <a:pt x="453959" y="500587"/>
                </a:lnTo>
                <a:close/>
                <a:moveTo>
                  <a:pt x="708325" y="264361"/>
                </a:moveTo>
                <a:cubicBezTo>
                  <a:pt x="714464" y="258337"/>
                  <a:pt x="729729" y="255845"/>
                  <a:pt x="738675" y="253649"/>
                </a:cubicBezTo>
                <a:cubicBezTo>
                  <a:pt x="784040" y="242438"/>
                  <a:pt x="846958" y="267396"/>
                  <a:pt x="893433" y="266513"/>
                </a:cubicBezTo>
                <a:cubicBezTo>
                  <a:pt x="879526" y="267601"/>
                  <a:pt x="865507" y="269140"/>
                  <a:pt x="852371" y="269118"/>
                </a:cubicBezTo>
                <a:cubicBezTo>
                  <a:pt x="772195" y="268982"/>
                  <a:pt x="714849" y="318854"/>
                  <a:pt x="705834" y="271700"/>
                </a:cubicBezTo>
                <a:cubicBezTo>
                  <a:pt x="705268" y="268756"/>
                  <a:pt x="706287" y="266355"/>
                  <a:pt x="708325" y="264361"/>
                </a:cubicBezTo>
                <a:lnTo>
                  <a:pt x="708325" y="264361"/>
                </a:lnTo>
                <a:close/>
                <a:moveTo>
                  <a:pt x="548743" y="428134"/>
                </a:moveTo>
                <a:cubicBezTo>
                  <a:pt x="552798" y="424125"/>
                  <a:pt x="557463" y="420569"/>
                  <a:pt x="561925" y="417444"/>
                </a:cubicBezTo>
                <a:cubicBezTo>
                  <a:pt x="574268" y="408814"/>
                  <a:pt x="589307" y="402858"/>
                  <a:pt x="603802" y="402110"/>
                </a:cubicBezTo>
                <a:cubicBezTo>
                  <a:pt x="609917" y="401794"/>
                  <a:pt x="619838" y="400910"/>
                  <a:pt x="621128" y="406776"/>
                </a:cubicBezTo>
                <a:cubicBezTo>
                  <a:pt x="624231" y="420909"/>
                  <a:pt x="601424" y="430829"/>
                  <a:pt x="589103" y="440024"/>
                </a:cubicBezTo>
                <a:cubicBezTo>
                  <a:pt x="575152" y="450443"/>
                  <a:pt x="558166" y="469785"/>
                  <a:pt x="543013" y="463919"/>
                </a:cubicBezTo>
                <a:cubicBezTo>
                  <a:pt x="537193" y="461654"/>
                  <a:pt x="536264" y="452187"/>
                  <a:pt x="537736" y="445800"/>
                </a:cubicBezTo>
                <a:cubicBezTo>
                  <a:pt x="539276" y="439186"/>
                  <a:pt x="543512" y="433298"/>
                  <a:pt x="548743" y="428134"/>
                </a:cubicBezTo>
                <a:lnTo>
                  <a:pt x="548743" y="428134"/>
                </a:lnTo>
                <a:close/>
                <a:moveTo>
                  <a:pt x="372515" y="604295"/>
                </a:moveTo>
                <a:cubicBezTo>
                  <a:pt x="372764" y="604023"/>
                  <a:pt x="373058" y="604113"/>
                  <a:pt x="373398" y="604589"/>
                </a:cubicBezTo>
                <a:cubicBezTo>
                  <a:pt x="398221" y="640442"/>
                  <a:pt x="379105" y="678899"/>
                  <a:pt x="387146" y="717674"/>
                </a:cubicBezTo>
                <a:cubicBezTo>
                  <a:pt x="396296" y="761861"/>
                  <a:pt x="394144" y="800794"/>
                  <a:pt x="410632" y="834835"/>
                </a:cubicBezTo>
                <a:cubicBezTo>
                  <a:pt x="398538" y="817418"/>
                  <a:pt x="386421" y="799707"/>
                  <a:pt x="380600" y="781181"/>
                </a:cubicBezTo>
                <a:cubicBezTo>
                  <a:pt x="366037" y="734728"/>
                  <a:pt x="369684" y="752122"/>
                  <a:pt x="374553" y="702114"/>
                </a:cubicBezTo>
                <a:cubicBezTo>
                  <a:pt x="375459" y="692760"/>
                  <a:pt x="368846" y="608303"/>
                  <a:pt x="372515" y="604295"/>
                </a:cubicBezTo>
                <a:lnTo>
                  <a:pt x="372515" y="604295"/>
                </a:lnTo>
                <a:close/>
                <a:moveTo>
                  <a:pt x="481953" y="503848"/>
                </a:moveTo>
                <a:cubicBezTo>
                  <a:pt x="482338" y="503463"/>
                  <a:pt x="482791" y="503123"/>
                  <a:pt x="483289" y="502829"/>
                </a:cubicBezTo>
                <a:cubicBezTo>
                  <a:pt x="487819" y="499998"/>
                  <a:pt x="493911" y="506158"/>
                  <a:pt x="495905" y="510733"/>
                </a:cubicBezTo>
                <a:cubicBezTo>
                  <a:pt x="499256" y="518479"/>
                  <a:pt x="500026" y="533631"/>
                  <a:pt x="491646" y="536824"/>
                </a:cubicBezTo>
                <a:cubicBezTo>
                  <a:pt x="488181" y="538138"/>
                  <a:pt x="485735" y="532702"/>
                  <a:pt x="484354" y="529486"/>
                </a:cubicBezTo>
                <a:cubicBezTo>
                  <a:pt x="481160" y="522012"/>
                  <a:pt x="476087" y="509420"/>
                  <a:pt x="481953" y="503848"/>
                </a:cubicBezTo>
                <a:lnTo>
                  <a:pt x="481953" y="503848"/>
                </a:lnTo>
                <a:close/>
                <a:moveTo>
                  <a:pt x="461275" y="573538"/>
                </a:moveTo>
                <a:cubicBezTo>
                  <a:pt x="462928" y="571794"/>
                  <a:pt x="464898" y="570458"/>
                  <a:pt x="467254" y="569755"/>
                </a:cubicBezTo>
                <a:cubicBezTo>
                  <a:pt x="471195" y="568578"/>
                  <a:pt x="474728" y="573039"/>
                  <a:pt x="476879" y="576256"/>
                </a:cubicBezTo>
                <a:cubicBezTo>
                  <a:pt x="485146" y="588645"/>
                  <a:pt x="485463" y="605518"/>
                  <a:pt x="486279" y="620874"/>
                </a:cubicBezTo>
                <a:cubicBezTo>
                  <a:pt x="487253" y="639581"/>
                  <a:pt x="497920" y="668458"/>
                  <a:pt x="480639" y="677495"/>
                </a:cubicBezTo>
                <a:cubicBezTo>
                  <a:pt x="470221" y="682953"/>
                  <a:pt x="458512" y="669093"/>
                  <a:pt x="453257" y="659490"/>
                </a:cubicBezTo>
                <a:cubicBezTo>
                  <a:pt x="444039" y="642661"/>
                  <a:pt x="446779" y="619809"/>
                  <a:pt x="451400" y="600104"/>
                </a:cubicBezTo>
                <a:cubicBezTo>
                  <a:pt x="453393" y="591566"/>
                  <a:pt x="455363" y="579811"/>
                  <a:pt x="461275" y="573538"/>
                </a:cubicBezTo>
                <a:lnTo>
                  <a:pt x="461275" y="573538"/>
                </a:lnTo>
                <a:close/>
                <a:moveTo>
                  <a:pt x="559479" y="495015"/>
                </a:moveTo>
                <a:cubicBezTo>
                  <a:pt x="562673" y="491935"/>
                  <a:pt x="567791" y="489738"/>
                  <a:pt x="571596" y="489534"/>
                </a:cubicBezTo>
                <a:cubicBezTo>
                  <a:pt x="576330" y="489262"/>
                  <a:pt x="583079" y="492728"/>
                  <a:pt x="582671" y="497484"/>
                </a:cubicBezTo>
                <a:cubicBezTo>
                  <a:pt x="582263" y="502285"/>
                  <a:pt x="574880" y="504845"/>
                  <a:pt x="570101" y="505592"/>
                </a:cubicBezTo>
                <a:cubicBezTo>
                  <a:pt x="565277" y="506339"/>
                  <a:pt x="557191" y="506271"/>
                  <a:pt x="556557" y="501538"/>
                </a:cubicBezTo>
                <a:cubicBezTo>
                  <a:pt x="556286" y="499454"/>
                  <a:pt x="557237" y="497439"/>
                  <a:pt x="558867" y="495649"/>
                </a:cubicBezTo>
                <a:cubicBezTo>
                  <a:pt x="559049" y="495445"/>
                  <a:pt x="559253" y="495219"/>
                  <a:pt x="559479" y="495015"/>
                </a:cubicBezTo>
                <a:lnTo>
                  <a:pt x="559479" y="495015"/>
                </a:lnTo>
                <a:close/>
                <a:moveTo>
                  <a:pt x="617187" y="483645"/>
                </a:moveTo>
                <a:cubicBezTo>
                  <a:pt x="617346" y="483487"/>
                  <a:pt x="617482" y="483351"/>
                  <a:pt x="617641" y="483193"/>
                </a:cubicBezTo>
                <a:cubicBezTo>
                  <a:pt x="628218" y="473114"/>
                  <a:pt x="644660" y="472638"/>
                  <a:pt x="658634" y="470170"/>
                </a:cubicBezTo>
                <a:cubicBezTo>
                  <a:pt x="666766" y="468742"/>
                  <a:pt x="680649" y="461699"/>
                  <a:pt x="683095" y="469241"/>
                </a:cubicBezTo>
                <a:cubicBezTo>
                  <a:pt x="685699" y="477258"/>
                  <a:pt x="670366" y="482581"/>
                  <a:pt x="662462" y="486816"/>
                </a:cubicBezTo>
                <a:cubicBezTo>
                  <a:pt x="651704" y="492569"/>
                  <a:pt x="639451" y="496555"/>
                  <a:pt x="627697" y="496532"/>
                </a:cubicBezTo>
                <a:cubicBezTo>
                  <a:pt x="622872" y="496510"/>
                  <a:pt x="616123" y="496714"/>
                  <a:pt x="614153" y="492478"/>
                </a:cubicBezTo>
                <a:cubicBezTo>
                  <a:pt x="612930" y="489828"/>
                  <a:pt x="614923" y="486001"/>
                  <a:pt x="617187" y="483645"/>
                </a:cubicBezTo>
                <a:lnTo>
                  <a:pt x="617187" y="483645"/>
                </a:lnTo>
                <a:close/>
                <a:moveTo>
                  <a:pt x="671861" y="499024"/>
                </a:moveTo>
                <a:cubicBezTo>
                  <a:pt x="682823" y="488016"/>
                  <a:pt x="697885" y="480724"/>
                  <a:pt x="712470" y="476489"/>
                </a:cubicBezTo>
                <a:cubicBezTo>
                  <a:pt x="726195" y="472502"/>
                  <a:pt x="744563" y="466568"/>
                  <a:pt x="754461" y="475628"/>
                </a:cubicBezTo>
                <a:cubicBezTo>
                  <a:pt x="761324" y="481924"/>
                  <a:pt x="760871" y="495627"/>
                  <a:pt x="756205" y="504527"/>
                </a:cubicBezTo>
                <a:cubicBezTo>
                  <a:pt x="749297" y="517732"/>
                  <a:pt x="732515" y="524368"/>
                  <a:pt x="718495" y="528852"/>
                </a:cubicBezTo>
                <a:cubicBezTo>
                  <a:pt x="698655" y="535216"/>
                  <a:pt x="668396" y="547356"/>
                  <a:pt x="657366" y="531185"/>
                </a:cubicBezTo>
                <a:cubicBezTo>
                  <a:pt x="651953" y="523258"/>
                  <a:pt x="661851" y="510462"/>
                  <a:pt x="668600" y="502557"/>
                </a:cubicBezTo>
                <a:cubicBezTo>
                  <a:pt x="669642" y="501357"/>
                  <a:pt x="670729" y="500179"/>
                  <a:pt x="671861" y="499024"/>
                </a:cubicBezTo>
                <a:lnTo>
                  <a:pt x="671861" y="499024"/>
                </a:lnTo>
                <a:close/>
                <a:moveTo>
                  <a:pt x="573317" y="605948"/>
                </a:moveTo>
                <a:cubicBezTo>
                  <a:pt x="574631" y="604702"/>
                  <a:pt x="576103" y="603683"/>
                  <a:pt x="577847" y="602890"/>
                </a:cubicBezTo>
                <a:cubicBezTo>
                  <a:pt x="589171" y="597704"/>
                  <a:pt x="601990" y="609368"/>
                  <a:pt x="609170" y="618450"/>
                </a:cubicBezTo>
                <a:cubicBezTo>
                  <a:pt x="633721" y="649501"/>
                  <a:pt x="654309" y="697358"/>
                  <a:pt x="637345" y="736291"/>
                </a:cubicBezTo>
                <a:cubicBezTo>
                  <a:pt x="632453" y="747502"/>
                  <a:pt x="617641" y="757059"/>
                  <a:pt x="605954" y="755791"/>
                </a:cubicBezTo>
                <a:cubicBezTo>
                  <a:pt x="589647" y="754048"/>
                  <a:pt x="580723" y="734977"/>
                  <a:pt x="574020" y="720437"/>
                </a:cubicBezTo>
                <a:cubicBezTo>
                  <a:pt x="563760" y="698173"/>
                  <a:pt x="561291" y="671516"/>
                  <a:pt x="563669" y="646127"/>
                </a:cubicBezTo>
                <a:cubicBezTo>
                  <a:pt x="564892" y="633126"/>
                  <a:pt x="564190" y="614623"/>
                  <a:pt x="573317" y="605948"/>
                </a:cubicBezTo>
                <a:lnTo>
                  <a:pt x="573317" y="605948"/>
                </a:lnTo>
                <a:close/>
                <a:moveTo>
                  <a:pt x="653584" y="550550"/>
                </a:moveTo>
                <a:cubicBezTo>
                  <a:pt x="663594" y="540086"/>
                  <a:pt x="690728" y="538659"/>
                  <a:pt x="694578" y="551116"/>
                </a:cubicBezTo>
                <a:cubicBezTo>
                  <a:pt x="698338" y="563255"/>
                  <a:pt x="675530" y="579042"/>
                  <a:pt x="662915" y="576731"/>
                </a:cubicBezTo>
                <a:cubicBezTo>
                  <a:pt x="654105" y="575123"/>
                  <a:pt x="646676" y="560719"/>
                  <a:pt x="651817" y="552769"/>
                </a:cubicBezTo>
                <a:cubicBezTo>
                  <a:pt x="652315" y="551999"/>
                  <a:pt x="652927" y="551252"/>
                  <a:pt x="653584" y="550550"/>
                </a:cubicBezTo>
                <a:lnTo>
                  <a:pt x="653584" y="550550"/>
                </a:lnTo>
                <a:close/>
                <a:moveTo>
                  <a:pt x="639338" y="616819"/>
                </a:moveTo>
                <a:cubicBezTo>
                  <a:pt x="640357" y="615778"/>
                  <a:pt x="641535" y="614871"/>
                  <a:pt x="642916" y="614102"/>
                </a:cubicBezTo>
                <a:cubicBezTo>
                  <a:pt x="653539" y="608235"/>
                  <a:pt x="666992" y="622209"/>
                  <a:pt x="671046" y="632832"/>
                </a:cubicBezTo>
                <a:cubicBezTo>
                  <a:pt x="677116" y="648776"/>
                  <a:pt x="665882" y="678786"/>
                  <a:pt x="659495" y="685127"/>
                </a:cubicBezTo>
                <a:cubicBezTo>
                  <a:pt x="653108" y="691469"/>
                  <a:pt x="643777" y="672308"/>
                  <a:pt x="640674" y="662977"/>
                </a:cubicBezTo>
                <a:cubicBezTo>
                  <a:pt x="636145" y="649342"/>
                  <a:pt x="629554" y="626966"/>
                  <a:pt x="639338" y="616819"/>
                </a:cubicBezTo>
                <a:lnTo>
                  <a:pt x="639338" y="616819"/>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54" name="Google Shape;354;p16"/>
          <p:cNvSpPr txBox="1">
            <a:spLocks noGrp="1"/>
          </p:cNvSpPr>
          <p:nvPr>
            <p:ph type="subTitle" idx="1"/>
          </p:nvPr>
        </p:nvSpPr>
        <p:spPr>
          <a:xfrm>
            <a:off x="720400" y="2163600"/>
            <a:ext cx="32505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000"/>
              <a:buNone/>
              <a:defRPr sz="2000" b="1"/>
            </a:lvl1pPr>
            <a:lvl2pPr lvl="1" rtl="0">
              <a:spcBef>
                <a:spcPts val="2100"/>
              </a:spcBef>
              <a:spcAft>
                <a:spcPts val="0"/>
              </a:spcAft>
              <a:buSzPts val="2000"/>
              <a:buNone/>
              <a:defRPr sz="2000" b="1"/>
            </a:lvl2pPr>
            <a:lvl3pPr lvl="2" rtl="0">
              <a:spcBef>
                <a:spcPts val="2100"/>
              </a:spcBef>
              <a:spcAft>
                <a:spcPts val="0"/>
              </a:spcAft>
              <a:buSzPts val="2000"/>
              <a:buNone/>
              <a:defRPr sz="2000" b="1"/>
            </a:lvl3pPr>
            <a:lvl4pPr lvl="3" rtl="0">
              <a:spcBef>
                <a:spcPts val="2100"/>
              </a:spcBef>
              <a:spcAft>
                <a:spcPts val="0"/>
              </a:spcAft>
              <a:buSzPts val="2000"/>
              <a:buNone/>
              <a:defRPr sz="2000" b="1"/>
            </a:lvl4pPr>
            <a:lvl5pPr lvl="4" rtl="0">
              <a:spcBef>
                <a:spcPts val="2100"/>
              </a:spcBef>
              <a:spcAft>
                <a:spcPts val="0"/>
              </a:spcAft>
              <a:buSzPts val="2000"/>
              <a:buNone/>
              <a:defRPr sz="2000" b="1"/>
            </a:lvl5pPr>
            <a:lvl6pPr lvl="5" rtl="0">
              <a:spcBef>
                <a:spcPts val="2100"/>
              </a:spcBef>
              <a:spcAft>
                <a:spcPts val="0"/>
              </a:spcAft>
              <a:buSzPts val="2000"/>
              <a:buNone/>
              <a:defRPr sz="2000" b="1"/>
            </a:lvl6pPr>
            <a:lvl7pPr lvl="6" rtl="0">
              <a:spcBef>
                <a:spcPts val="2100"/>
              </a:spcBef>
              <a:spcAft>
                <a:spcPts val="0"/>
              </a:spcAft>
              <a:buSzPts val="2000"/>
              <a:buNone/>
              <a:defRPr sz="2000" b="1"/>
            </a:lvl7pPr>
            <a:lvl8pPr lvl="7" rtl="0">
              <a:spcBef>
                <a:spcPts val="2100"/>
              </a:spcBef>
              <a:spcAft>
                <a:spcPts val="0"/>
              </a:spcAft>
              <a:buSzPts val="2000"/>
              <a:buNone/>
              <a:defRPr sz="2000" b="1"/>
            </a:lvl8pPr>
            <a:lvl9pPr lvl="8" rtl="0">
              <a:spcBef>
                <a:spcPts val="2100"/>
              </a:spcBef>
              <a:spcAft>
                <a:spcPts val="2100"/>
              </a:spcAft>
              <a:buSzPts val="2000"/>
              <a:buNone/>
              <a:defRPr sz="2000" b="1"/>
            </a:lvl9pPr>
          </a:lstStyle>
          <a:p>
            <a:endParaRPr/>
          </a:p>
        </p:txBody>
      </p:sp>
      <p:sp>
        <p:nvSpPr>
          <p:cNvPr id="355" name="Google Shape;355;p16"/>
          <p:cNvSpPr txBox="1">
            <a:spLocks noGrp="1"/>
          </p:cNvSpPr>
          <p:nvPr>
            <p:ph type="subTitle" idx="2"/>
          </p:nvPr>
        </p:nvSpPr>
        <p:spPr>
          <a:xfrm>
            <a:off x="720400" y="4020325"/>
            <a:ext cx="32505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000"/>
              <a:buNone/>
              <a:defRPr sz="2000" b="1"/>
            </a:lvl1pPr>
            <a:lvl2pPr lvl="1" rtl="0">
              <a:spcBef>
                <a:spcPts val="2100"/>
              </a:spcBef>
              <a:spcAft>
                <a:spcPts val="0"/>
              </a:spcAft>
              <a:buSzPts val="2000"/>
              <a:buNone/>
              <a:defRPr sz="2000" b="1"/>
            </a:lvl2pPr>
            <a:lvl3pPr lvl="2" rtl="0">
              <a:spcBef>
                <a:spcPts val="2100"/>
              </a:spcBef>
              <a:spcAft>
                <a:spcPts val="0"/>
              </a:spcAft>
              <a:buSzPts val="2000"/>
              <a:buNone/>
              <a:defRPr sz="2000" b="1"/>
            </a:lvl3pPr>
            <a:lvl4pPr lvl="3" rtl="0">
              <a:spcBef>
                <a:spcPts val="2100"/>
              </a:spcBef>
              <a:spcAft>
                <a:spcPts val="0"/>
              </a:spcAft>
              <a:buSzPts val="2000"/>
              <a:buNone/>
              <a:defRPr sz="2000" b="1"/>
            </a:lvl4pPr>
            <a:lvl5pPr lvl="4" rtl="0">
              <a:spcBef>
                <a:spcPts val="2100"/>
              </a:spcBef>
              <a:spcAft>
                <a:spcPts val="0"/>
              </a:spcAft>
              <a:buSzPts val="2000"/>
              <a:buNone/>
              <a:defRPr sz="2000" b="1"/>
            </a:lvl5pPr>
            <a:lvl6pPr lvl="5" rtl="0">
              <a:spcBef>
                <a:spcPts val="2100"/>
              </a:spcBef>
              <a:spcAft>
                <a:spcPts val="0"/>
              </a:spcAft>
              <a:buSzPts val="2000"/>
              <a:buNone/>
              <a:defRPr sz="2000" b="1"/>
            </a:lvl6pPr>
            <a:lvl7pPr lvl="6" rtl="0">
              <a:spcBef>
                <a:spcPts val="2100"/>
              </a:spcBef>
              <a:spcAft>
                <a:spcPts val="0"/>
              </a:spcAft>
              <a:buSzPts val="2000"/>
              <a:buNone/>
              <a:defRPr sz="2000" b="1"/>
            </a:lvl7pPr>
            <a:lvl8pPr lvl="7" rtl="0">
              <a:spcBef>
                <a:spcPts val="2100"/>
              </a:spcBef>
              <a:spcAft>
                <a:spcPts val="0"/>
              </a:spcAft>
              <a:buSzPts val="2000"/>
              <a:buNone/>
              <a:defRPr sz="2000" b="1"/>
            </a:lvl8pPr>
            <a:lvl9pPr lvl="8" rtl="0">
              <a:spcBef>
                <a:spcPts val="2100"/>
              </a:spcBef>
              <a:spcAft>
                <a:spcPts val="2100"/>
              </a:spcAft>
              <a:buSzPts val="2000"/>
              <a:buNone/>
              <a:defRPr sz="2000" b="1"/>
            </a:lvl9pPr>
          </a:lstStyle>
          <a:p>
            <a:endParaRPr/>
          </a:p>
        </p:txBody>
      </p:sp>
      <p:sp>
        <p:nvSpPr>
          <p:cNvPr id="356" name="Google Shape;356;p16"/>
          <p:cNvSpPr txBox="1">
            <a:spLocks noGrp="1"/>
          </p:cNvSpPr>
          <p:nvPr>
            <p:ph type="subTitle" idx="3"/>
          </p:nvPr>
        </p:nvSpPr>
        <p:spPr>
          <a:xfrm>
            <a:off x="8381787" y="2172980"/>
            <a:ext cx="32505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000"/>
              <a:buNone/>
              <a:defRPr sz="2000" b="1"/>
            </a:lvl1pPr>
            <a:lvl2pPr lvl="1" rtl="0">
              <a:spcBef>
                <a:spcPts val="2100"/>
              </a:spcBef>
              <a:spcAft>
                <a:spcPts val="0"/>
              </a:spcAft>
              <a:buSzPts val="2000"/>
              <a:buNone/>
              <a:defRPr sz="2000" b="1"/>
            </a:lvl2pPr>
            <a:lvl3pPr lvl="2" rtl="0">
              <a:spcBef>
                <a:spcPts val="2100"/>
              </a:spcBef>
              <a:spcAft>
                <a:spcPts val="0"/>
              </a:spcAft>
              <a:buSzPts val="2000"/>
              <a:buNone/>
              <a:defRPr sz="2000" b="1"/>
            </a:lvl3pPr>
            <a:lvl4pPr lvl="3" rtl="0">
              <a:spcBef>
                <a:spcPts val="2100"/>
              </a:spcBef>
              <a:spcAft>
                <a:spcPts val="0"/>
              </a:spcAft>
              <a:buSzPts val="2000"/>
              <a:buNone/>
              <a:defRPr sz="2000" b="1"/>
            </a:lvl4pPr>
            <a:lvl5pPr lvl="4" rtl="0">
              <a:spcBef>
                <a:spcPts val="2100"/>
              </a:spcBef>
              <a:spcAft>
                <a:spcPts val="0"/>
              </a:spcAft>
              <a:buSzPts val="2000"/>
              <a:buNone/>
              <a:defRPr sz="2000" b="1"/>
            </a:lvl5pPr>
            <a:lvl6pPr lvl="5" rtl="0">
              <a:spcBef>
                <a:spcPts val="2100"/>
              </a:spcBef>
              <a:spcAft>
                <a:spcPts val="0"/>
              </a:spcAft>
              <a:buSzPts val="2000"/>
              <a:buNone/>
              <a:defRPr sz="2000" b="1"/>
            </a:lvl6pPr>
            <a:lvl7pPr lvl="6" rtl="0">
              <a:spcBef>
                <a:spcPts val="2100"/>
              </a:spcBef>
              <a:spcAft>
                <a:spcPts val="0"/>
              </a:spcAft>
              <a:buSzPts val="2000"/>
              <a:buNone/>
              <a:defRPr sz="2000" b="1"/>
            </a:lvl7pPr>
            <a:lvl8pPr lvl="7" rtl="0">
              <a:spcBef>
                <a:spcPts val="2100"/>
              </a:spcBef>
              <a:spcAft>
                <a:spcPts val="0"/>
              </a:spcAft>
              <a:buSzPts val="2000"/>
              <a:buNone/>
              <a:defRPr sz="2000" b="1"/>
            </a:lvl8pPr>
            <a:lvl9pPr lvl="8" rtl="0">
              <a:spcBef>
                <a:spcPts val="2100"/>
              </a:spcBef>
              <a:spcAft>
                <a:spcPts val="2100"/>
              </a:spcAft>
              <a:buSzPts val="2000"/>
              <a:buNone/>
              <a:defRPr sz="2000" b="1"/>
            </a:lvl9pPr>
          </a:lstStyle>
          <a:p>
            <a:endParaRPr/>
          </a:p>
        </p:txBody>
      </p:sp>
      <p:sp>
        <p:nvSpPr>
          <p:cNvPr id="357" name="Google Shape;357;p16"/>
          <p:cNvSpPr txBox="1">
            <a:spLocks noGrp="1"/>
          </p:cNvSpPr>
          <p:nvPr>
            <p:ph type="subTitle" idx="4"/>
          </p:nvPr>
        </p:nvSpPr>
        <p:spPr>
          <a:xfrm>
            <a:off x="4571787" y="2180950"/>
            <a:ext cx="32505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000"/>
              <a:buNone/>
              <a:defRPr sz="2000" b="1"/>
            </a:lvl1pPr>
            <a:lvl2pPr lvl="1" rtl="0">
              <a:spcBef>
                <a:spcPts val="2100"/>
              </a:spcBef>
              <a:spcAft>
                <a:spcPts val="0"/>
              </a:spcAft>
              <a:buSzPts val="2000"/>
              <a:buNone/>
              <a:defRPr sz="2000" b="1"/>
            </a:lvl2pPr>
            <a:lvl3pPr lvl="2" rtl="0">
              <a:spcBef>
                <a:spcPts val="2100"/>
              </a:spcBef>
              <a:spcAft>
                <a:spcPts val="0"/>
              </a:spcAft>
              <a:buSzPts val="2000"/>
              <a:buNone/>
              <a:defRPr sz="2000" b="1"/>
            </a:lvl3pPr>
            <a:lvl4pPr lvl="3" rtl="0">
              <a:spcBef>
                <a:spcPts val="2100"/>
              </a:spcBef>
              <a:spcAft>
                <a:spcPts val="0"/>
              </a:spcAft>
              <a:buSzPts val="2000"/>
              <a:buNone/>
              <a:defRPr sz="2000" b="1"/>
            </a:lvl4pPr>
            <a:lvl5pPr lvl="4" rtl="0">
              <a:spcBef>
                <a:spcPts val="2100"/>
              </a:spcBef>
              <a:spcAft>
                <a:spcPts val="0"/>
              </a:spcAft>
              <a:buSzPts val="2000"/>
              <a:buNone/>
              <a:defRPr sz="2000" b="1"/>
            </a:lvl5pPr>
            <a:lvl6pPr lvl="5" rtl="0">
              <a:spcBef>
                <a:spcPts val="2100"/>
              </a:spcBef>
              <a:spcAft>
                <a:spcPts val="0"/>
              </a:spcAft>
              <a:buSzPts val="2000"/>
              <a:buNone/>
              <a:defRPr sz="2000" b="1"/>
            </a:lvl6pPr>
            <a:lvl7pPr lvl="6" rtl="0">
              <a:spcBef>
                <a:spcPts val="2100"/>
              </a:spcBef>
              <a:spcAft>
                <a:spcPts val="0"/>
              </a:spcAft>
              <a:buSzPts val="2000"/>
              <a:buNone/>
              <a:defRPr sz="2000" b="1"/>
            </a:lvl7pPr>
            <a:lvl8pPr lvl="7" rtl="0">
              <a:spcBef>
                <a:spcPts val="2100"/>
              </a:spcBef>
              <a:spcAft>
                <a:spcPts val="0"/>
              </a:spcAft>
              <a:buSzPts val="2000"/>
              <a:buNone/>
              <a:defRPr sz="2000" b="1"/>
            </a:lvl8pPr>
            <a:lvl9pPr lvl="8" rtl="0">
              <a:spcBef>
                <a:spcPts val="2100"/>
              </a:spcBef>
              <a:spcAft>
                <a:spcPts val="2100"/>
              </a:spcAft>
              <a:buSzPts val="2000"/>
              <a:buNone/>
              <a:defRPr sz="2000" b="1"/>
            </a:lvl9pPr>
          </a:lstStyle>
          <a:p>
            <a:endParaRPr/>
          </a:p>
        </p:txBody>
      </p:sp>
      <p:sp>
        <p:nvSpPr>
          <p:cNvPr id="358" name="Google Shape;358;p16"/>
          <p:cNvSpPr txBox="1">
            <a:spLocks noGrp="1"/>
          </p:cNvSpPr>
          <p:nvPr>
            <p:ph type="subTitle" idx="5"/>
          </p:nvPr>
        </p:nvSpPr>
        <p:spPr>
          <a:xfrm>
            <a:off x="4571787" y="4020325"/>
            <a:ext cx="32505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000"/>
              <a:buNone/>
              <a:defRPr sz="2000" b="1"/>
            </a:lvl1pPr>
            <a:lvl2pPr lvl="1" rtl="0">
              <a:spcBef>
                <a:spcPts val="2100"/>
              </a:spcBef>
              <a:spcAft>
                <a:spcPts val="0"/>
              </a:spcAft>
              <a:buSzPts val="2000"/>
              <a:buNone/>
              <a:defRPr sz="2000" b="1"/>
            </a:lvl2pPr>
            <a:lvl3pPr lvl="2" rtl="0">
              <a:spcBef>
                <a:spcPts val="2100"/>
              </a:spcBef>
              <a:spcAft>
                <a:spcPts val="0"/>
              </a:spcAft>
              <a:buSzPts val="2000"/>
              <a:buNone/>
              <a:defRPr sz="2000" b="1"/>
            </a:lvl3pPr>
            <a:lvl4pPr lvl="3" rtl="0">
              <a:spcBef>
                <a:spcPts val="2100"/>
              </a:spcBef>
              <a:spcAft>
                <a:spcPts val="0"/>
              </a:spcAft>
              <a:buSzPts val="2000"/>
              <a:buNone/>
              <a:defRPr sz="2000" b="1"/>
            </a:lvl4pPr>
            <a:lvl5pPr lvl="4" rtl="0">
              <a:spcBef>
                <a:spcPts val="2100"/>
              </a:spcBef>
              <a:spcAft>
                <a:spcPts val="0"/>
              </a:spcAft>
              <a:buSzPts val="2000"/>
              <a:buNone/>
              <a:defRPr sz="2000" b="1"/>
            </a:lvl5pPr>
            <a:lvl6pPr lvl="5" rtl="0">
              <a:spcBef>
                <a:spcPts val="2100"/>
              </a:spcBef>
              <a:spcAft>
                <a:spcPts val="0"/>
              </a:spcAft>
              <a:buSzPts val="2000"/>
              <a:buNone/>
              <a:defRPr sz="2000" b="1"/>
            </a:lvl6pPr>
            <a:lvl7pPr lvl="6" rtl="0">
              <a:spcBef>
                <a:spcPts val="2100"/>
              </a:spcBef>
              <a:spcAft>
                <a:spcPts val="0"/>
              </a:spcAft>
              <a:buSzPts val="2000"/>
              <a:buNone/>
              <a:defRPr sz="2000" b="1"/>
            </a:lvl7pPr>
            <a:lvl8pPr lvl="7" rtl="0">
              <a:spcBef>
                <a:spcPts val="2100"/>
              </a:spcBef>
              <a:spcAft>
                <a:spcPts val="0"/>
              </a:spcAft>
              <a:buSzPts val="2000"/>
              <a:buNone/>
              <a:defRPr sz="2000" b="1"/>
            </a:lvl8pPr>
            <a:lvl9pPr lvl="8" rtl="0">
              <a:spcBef>
                <a:spcPts val="2100"/>
              </a:spcBef>
              <a:spcAft>
                <a:spcPts val="2100"/>
              </a:spcAft>
              <a:buSzPts val="2000"/>
              <a:buNone/>
              <a:defRPr sz="2000" b="1"/>
            </a:lvl9pPr>
          </a:lstStyle>
          <a:p>
            <a:endParaRPr/>
          </a:p>
        </p:txBody>
      </p:sp>
      <p:sp>
        <p:nvSpPr>
          <p:cNvPr id="359" name="Google Shape;359;p16"/>
          <p:cNvSpPr txBox="1">
            <a:spLocks noGrp="1"/>
          </p:cNvSpPr>
          <p:nvPr>
            <p:ph type="subTitle" idx="6"/>
          </p:nvPr>
        </p:nvSpPr>
        <p:spPr>
          <a:xfrm>
            <a:off x="8381787" y="4001780"/>
            <a:ext cx="32505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2000"/>
              <a:buNone/>
              <a:defRPr sz="2000" b="1"/>
            </a:lvl1pPr>
            <a:lvl2pPr lvl="1" rtl="0">
              <a:spcBef>
                <a:spcPts val="2100"/>
              </a:spcBef>
              <a:spcAft>
                <a:spcPts val="0"/>
              </a:spcAft>
              <a:buSzPts val="2000"/>
              <a:buNone/>
              <a:defRPr sz="2000" b="1"/>
            </a:lvl2pPr>
            <a:lvl3pPr lvl="2" rtl="0">
              <a:spcBef>
                <a:spcPts val="2100"/>
              </a:spcBef>
              <a:spcAft>
                <a:spcPts val="0"/>
              </a:spcAft>
              <a:buSzPts val="2000"/>
              <a:buNone/>
              <a:defRPr sz="2000" b="1"/>
            </a:lvl3pPr>
            <a:lvl4pPr lvl="3" rtl="0">
              <a:spcBef>
                <a:spcPts val="2100"/>
              </a:spcBef>
              <a:spcAft>
                <a:spcPts val="0"/>
              </a:spcAft>
              <a:buSzPts val="2000"/>
              <a:buNone/>
              <a:defRPr sz="2000" b="1"/>
            </a:lvl4pPr>
            <a:lvl5pPr lvl="4" rtl="0">
              <a:spcBef>
                <a:spcPts val="2100"/>
              </a:spcBef>
              <a:spcAft>
                <a:spcPts val="0"/>
              </a:spcAft>
              <a:buSzPts val="2000"/>
              <a:buNone/>
              <a:defRPr sz="2000" b="1"/>
            </a:lvl5pPr>
            <a:lvl6pPr lvl="5" rtl="0">
              <a:spcBef>
                <a:spcPts val="2100"/>
              </a:spcBef>
              <a:spcAft>
                <a:spcPts val="0"/>
              </a:spcAft>
              <a:buSzPts val="2000"/>
              <a:buNone/>
              <a:defRPr sz="2000" b="1"/>
            </a:lvl6pPr>
            <a:lvl7pPr lvl="6" rtl="0">
              <a:spcBef>
                <a:spcPts val="2100"/>
              </a:spcBef>
              <a:spcAft>
                <a:spcPts val="0"/>
              </a:spcAft>
              <a:buSzPts val="2000"/>
              <a:buNone/>
              <a:defRPr sz="2000" b="1"/>
            </a:lvl7pPr>
            <a:lvl8pPr lvl="7" rtl="0">
              <a:spcBef>
                <a:spcPts val="2100"/>
              </a:spcBef>
              <a:spcAft>
                <a:spcPts val="0"/>
              </a:spcAft>
              <a:buSzPts val="2000"/>
              <a:buNone/>
              <a:defRPr sz="2000" b="1"/>
            </a:lvl8pPr>
            <a:lvl9pPr lvl="8" rtl="0">
              <a:spcBef>
                <a:spcPts val="2100"/>
              </a:spcBef>
              <a:spcAft>
                <a:spcPts val="2100"/>
              </a:spcAft>
              <a:buSzPts val="2000"/>
              <a:buNone/>
              <a:defRPr sz="2000" b="1"/>
            </a:lvl9pPr>
          </a:lstStyle>
          <a:p>
            <a:endParaRPr/>
          </a:p>
        </p:txBody>
      </p:sp>
      <p:sp>
        <p:nvSpPr>
          <p:cNvPr id="360" name="Google Shape;360;p16"/>
          <p:cNvSpPr txBox="1">
            <a:spLocks noGrp="1"/>
          </p:cNvSpPr>
          <p:nvPr>
            <p:ph type="title"/>
          </p:nvPr>
        </p:nvSpPr>
        <p:spPr>
          <a:xfrm>
            <a:off x="720400" y="898175"/>
            <a:ext cx="10911900" cy="763500"/>
          </a:xfrm>
          <a:prstGeom prst="rect">
            <a:avLst/>
          </a:prstGeom>
        </p:spPr>
        <p:txBody>
          <a:bodyPr spcFirstLastPara="1" wrap="square" lIns="121900" tIns="121900" rIns="121900" bIns="121900" anchor="t" anchorCtr="0">
            <a:noAutofit/>
          </a:bodyPr>
          <a:lstStyle>
            <a:lvl1pPr marL="0" marR="0" lvl="0" indent="0" algn="l" rtl="0">
              <a:lnSpc>
                <a:spcPct val="100000"/>
              </a:lnSpc>
              <a:spcBef>
                <a:spcPts val="0"/>
              </a:spcBef>
              <a:spcAft>
                <a:spcPts val="0"/>
              </a:spcAft>
              <a:buClr>
                <a:schemeClr val="dk1"/>
              </a:buClr>
              <a:buSzPts val="4000"/>
              <a:buFont typeface="Aldrich"/>
              <a:buNone/>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361" name="Google Shape;361;p16"/>
          <p:cNvSpPr txBox="1">
            <a:spLocks noGrp="1"/>
          </p:cNvSpPr>
          <p:nvPr>
            <p:ph type="body" idx="7"/>
          </p:nvPr>
        </p:nvSpPr>
        <p:spPr>
          <a:xfrm>
            <a:off x="4571787" y="2589800"/>
            <a:ext cx="3250500" cy="834000"/>
          </a:xfrm>
          <a:prstGeom prst="rect">
            <a:avLst/>
          </a:prstGeom>
        </p:spPr>
        <p:txBody>
          <a:bodyPr spcFirstLastPara="1" wrap="square" lIns="121900" tIns="121900" rIns="121900" bIns="121900" anchor="t" anchorCtr="0">
            <a:noAutofit/>
          </a:bodyPr>
          <a:lstStyle>
            <a:lvl1pPr marL="457200" lvl="0" indent="-330200">
              <a:spcBef>
                <a:spcPts val="0"/>
              </a:spcBef>
              <a:spcAft>
                <a:spcPts val="0"/>
              </a:spcAft>
              <a:buSzPts val="1600"/>
              <a:buChar char="●"/>
              <a:defRPr sz="1600"/>
            </a:lvl1pPr>
            <a:lvl2pPr marL="914400" lvl="1" indent="-330200">
              <a:spcBef>
                <a:spcPts val="2100"/>
              </a:spcBef>
              <a:spcAft>
                <a:spcPts val="0"/>
              </a:spcAft>
              <a:buSzPts val="1600"/>
              <a:buChar char="○"/>
              <a:defRPr sz="1600"/>
            </a:lvl2pPr>
            <a:lvl3pPr marL="1371600" lvl="2" indent="-330200">
              <a:spcBef>
                <a:spcPts val="2100"/>
              </a:spcBef>
              <a:spcAft>
                <a:spcPts val="0"/>
              </a:spcAft>
              <a:buSzPts val="1600"/>
              <a:buChar char="■"/>
              <a:defRPr sz="1600"/>
            </a:lvl3pPr>
            <a:lvl4pPr marL="1828800" lvl="3" indent="-330200">
              <a:spcBef>
                <a:spcPts val="2100"/>
              </a:spcBef>
              <a:spcAft>
                <a:spcPts val="0"/>
              </a:spcAft>
              <a:buSzPts val="1600"/>
              <a:buChar char="●"/>
              <a:defRPr sz="1600"/>
            </a:lvl4pPr>
            <a:lvl5pPr marL="2286000" lvl="4" indent="-330200">
              <a:spcBef>
                <a:spcPts val="2100"/>
              </a:spcBef>
              <a:spcAft>
                <a:spcPts val="0"/>
              </a:spcAft>
              <a:buSzPts val="1600"/>
              <a:buChar char="○"/>
              <a:defRPr sz="1600"/>
            </a:lvl5pPr>
            <a:lvl6pPr marL="2743200" lvl="5" indent="-330200">
              <a:spcBef>
                <a:spcPts val="2100"/>
              </a:spcBef>
              <a:spcAft>
                <a:spcPts val="0"/>
              </a:spcAft>
              <a:buSzPts val="1600"/>
              <a:buChar char="■"/>
              <a:defRPr sz="1600"/>
            </a:lvl6pPr>
            <a:lvl7pPr marL="3200400" lvl="6" indent="-330200">
              <a:spcBef>
                <a:spcPts val="2100"/>
              </a:spcBef>
              <a:spcAft>
                <a:spcPts val="0"/>
              </a:spcAft>
              <a:buSzPts val="1600"/>
              <a:buChar char="●"/>
              <a:defRPr sz="1600"/>
            </a:lvl7pPr>
            <a:lvl8pPr marL="3657600" lvl="7" indent="-330200">
              <a:spcBef>
                <a:spcPts val="2100"/>
              </a:spcBef>
              <a:spcAft>
                <a:spcPts val="0"/>
              </a:spcAft>
              <a:buSzPts val="1600"/>
              <a:buChar char="○"/>
              <a:defRPr sz="1600"/>
            </a:lvl8pPr>
            <a:lvl9pPr marL="4114800" lvl="8" indent="-330200">
              <a:spcBef>
                <a:spcPts val="2100"/>
              </a:spcBef>
              <a:spcAft>
                <a:spcPts val="2100"/>
              </a:spcAft>
              <a:buSzPts val="1600"/>
              <a:buChar char="■"/>
              <a:defRPr sz="1600"/>
            </a:lvl9pPr>
          </a:lstStyle>
          <a:p>
            <a:endParaRPr/>
          </a:p>
        </p:txBody>
      </p:sp>
      <p:sp>
        <p:nvSpPr>
          <p:cNvPr id="362" name="Google Shape;362;p16"/>
          <p:cNvSpPr txBox="1">
            <a:spLocks noGrp="1"/>
          </p:cNvSpPr>
          <p:nvPr>
            <p:ph type="body" idx="8"/>
          </p:nvPr>
        </p:nvSpPr>
        <p:spPr>
          <a:xfrm>
            <a:off x="8381787" y="4418600"/>
            <a:ext cx="3250500" cy="834000"/>
          </a:xfrm>
          <a:prstGeom prst="rect">
            <a:avLst/>
          </a:prstGeom>
        </p:spPr>
        <p:txBody>
          <a:bodyPr spcFirstLastPara="1" wrap="square" lIns="121900" tIns="121900" rIns="121900" bIns="121900" anchor="t" anchorCtr="0">
            <a:noAutofit/>
          </a:bodyPr>
          <a:lstStyle>
            <a:lvl1pPr marL="457200" lvl="0" indent="-330200" rtl="0">
              <a:spcBef>
                <a:spcPts val="0"/>
              </a:spcBef>
              <a:spcAft>
                <a:spcPts val="0"/>
              </a:spcAft>
              <a:buSzPts val="1600"/>
              <a:buChar char="●"/>
              <a:defRPr sz="1600"/>
            </a:lvl1pPr>
            <a:lvl2pPr marL="914400" lvl="1" indent="-330200" rtl="0">
              <a:spcBef>
                <a:spcPts val="2100"/>
              </a:spcBef>
              <a:spcAft>
                <a:spcPts val="0"/>
              </a:spcAft>
              <a:buSzPts val="1600"/>
              <a:buChar char="○"/>
              <a:defRPr sz="1600"/>
            </a:lvl2pPr>
            <a:lvl3pPr marL="1371600" lvl="2" indent="-330200" rtl="0">
              <a:spcBef>
                <a:spcPts val="2100"/>
              </a:spcBef>
              <a:spcAft>
                <a:spcPts val="0"/>
              </a:spcAft>
              <a:buSzPts val="1600"/>
              <a:buChar char="■"/>
              <a:defRPr sz="1600"/>
            </a:lvl3pPr>
            <a:lvl4pPr marL="1828800" lvl="3" indent="-330200" rtl="0">
              <a:spcBef>
                <a:spcPts val="2100"/>
              </a:spcBef>
              <a:spcAft>
                <a:spcPts val="0"/>
              </a:spcAft>
              <a:buSzPts val="1600"/>
              <a:buChar char="●"/>
              <a:defRPr sz="1600"/>
            </a:lvl4pPr>
            <a:lvl5pPr marL="2286000" lvl="4" indent="-330200" rtl="0">
              <a:spcBef>
                <a:spcPts val="2100"/>
              </a:spcBef>
              <a:spcAft>
                <a:spcPts val="0"/>
              </a:spcAft>
              <a:buSzPts val="1600"/>
              <a:buChar char="○"/>
              <a:defRPr sz="1600"/>
            </a:lvl5pPr>
            <a:lvl6pPr marL="2743200" lvl="5" indent="-330200" rtl="0">
              <a:spcBef>
                <a:spcPts val="2100"/>
              </a:spcBef>
              <a:spcAft>
                <a:spcPts val="0"/>
              </a:spcAft>
              <a:buSzPts val="1600"/>
              <a:buChar char="■"/>
              <a:defRPr sz="1600"/>
            </a:lvl6pPr>
            <a:lvl7pPr marL="3200400" lvl="6" indent="-330200" rtl="0">
              <a:spcBef>
                <a:spcPts val="2100"/>
              </a:spcBef>
              <a:spcAft>
                <a:spcPts val="0"/>
              </a:spcAft>
              <a:buSzPts val="1600"/>
              <a:buChar char="●"/>
              <a:defRPr sz="1600"/>
            </a:lvl7pPr>
            <a:lvl8pPr marL="3657600" lvl="7" indent="-330200" rtl="0">
              <a:spcBef>
                <a:spcPts val="2100"/>
              </a:spcBef>
              <a:spcAft>
                <a:spcPts val="0"/>
              </a:spcAft>
              <a:buSzPts val="1600"/>
              <a:buChar char="○"/>
              <a:defRPr sz="1600"/>
            </a:lvl8pPr>
            <a:lvl9pPr marL="4114800" lvl="8" indent="-330200" rtl="0">
              <a:spcBef>
                <a:spcPts val="2100"/>
              </a:spcBef>
              <a:spcAft>
                <a:spcPts val="2100"/>
              </a:spcAft>
              <a:buSzPts val="1600"/>
              <a:buChar char="■"/>
              <a:defRPr sz="1600"/>
            </a:lvl9pPr>
          </a:lstStyle>
          <a:p>
            <a:endParaRPr/>
          </a:p>
        </p:txBody>
      </p:sp>
      <p:sp>
        <p:nvSpPr>
          <p:cNvPr id="363" name="Google Shape;363;p16"/>
          <p:cNvSpPr txBox="1">
            <a:spLocks noGrp="1"/>
          </p:cNvSpPr>
          <p:nvPr>
            <p:ph type="body" idx="9"/>
          </p:nvPr>
        </p:nvSpPr>
        <p:spPr>
          <a:xfrm>
            <a:off x="4571787" y="4418600"/>
            <a:ext cx="3250500" cy="834000"/>
          </a:xfrm>
          <a:prstGeom prst="rect">
            <a:avLst/>
          </a:prstGeom>
        </p:spPr>
        <p:txBody>
          <a:bodyPr spcFirstLastPara="1" wrap="square" lIns="121900" tIns="121900" rIns="121900" bIns="121900" anchor="t" anchorCtr="0">
            <a:noAutofit/>
          </a:bodyPr>
          <a:lstStyle>
            <a:lvl1pPr marL="457200" lvl="0" indent="-330200" rtl="0">
              <a:spcBef>
                <a:spcPts val="0"/>
              </a:spcBef>
              <a:spcAft>
                <a:spcPts val="0"/>
              </a:spcAft>
              <a:buSzPts val="1600"/>
              <a:buChar char="●"/>
              <a:defRPr sz="1600"/>
            </a:lvl1pPr>
            <a:lvl2pPr marL="914400" lvl="1" indent="-330200" rtl="0">
              <a:spcBef>
                <a:spcPts val="2100"/>
              </a:spcBef>
              <a:spcAft>
                <a:spcPts val="0"/>
              </a:spcAft>
              <a:buSzPts val="1600"/>
              <a:buChar char="○"/>
              <a:defRPr sz="1600"/>
            </a:lvl2pPr>
            <a:lvl3pPr marL="1371600" lvl="2" indent="-330200" rtl="0">
              <a:spcBef>
                <a:spcPts val="2100"/>
              </a:spcBef>
              <a:spcAft>
                <a:spcPts val="0"/>
              </a:spcAft>
              <a:buSzPts val="1600"/>
              <a:buChar char="■"/>
              <a:defRPr sz="1600"/>
            </a:lvl3pPr>
            <a:lvl4pPr marL="1828800" lvl="3" indent="-330200" rtl="0">
              <a:spcBef>
                <a:spcPts val="2100"/>
              </a:spcBef>
              <a:spcAft>
                <a:spcPts val="0"/>
              </a:spcAft>
              <a:buSzPts val="1600"/>
              <a:buChar char="●"/>
              <a:defRPr sz="1600"/>
            </a:lvl4pPr>
            <a:lvl5pPr marL="2286000" lvl="4" indent="-330200" rtl="0">
              <a:spcBef>
                <a:spcPts val="2100"/>
              </a:spcBef>
              <a:spcAft>
                <a:spcPts val="0"/>
              </a:spcAft>
              <a:buSzPts val="1600"/>
              <a:buChar char="○"/>
              <a:defRPr sz="1600"/>
            </a:lvl5pPr>
            <a:lvl6pPr marL="2743200" lvl="5" indent="-330200" rtl="0">
              <a:spcBef>
                <a:spcPts val="2100"/>
              </a:spcBef>
              <a:spcAft>
                <a:spcPts val="0"/>
              </a:spcAft>
              <a:buSzPts val="1600"/>
              <a:buChar char="■"/>
              <a:defRPr sz="1600"/>
            </a:lvl6pPr>
            <a:lvl7pPr marL="3200400" lvl="6" indent="-330200" rtl="0">
              <a:spcBef>
                <a:spcPts val="2100"/>
              </a:spcBef>
              <a:spcAft>
                <a:spcPts val="0"/>
              </a:spcAft>
              <a:buSzPts val="1600"/>
              <a:buChar char="●"/>
              <a:defRPr sz="1600"/>
            </a:lvl7pPr>
            <a:lvl8pPr marL="3657600" lvl="7" indent="-330200" rtl="0">
              <a:spcBef>
                <a:spcPts val="2100"/>
              </a:spcBef>
              <a:spcAft>
                <a:spcPts val="0"/>
              </a:spcAft>
              <a:buSzPts val="1600"/>
              <a:buChar char="○"/>
              <a:defRPr sz="1600"/>
            </a:lvl8pPr>
            <a:lvl9pPr marL="4114800" lvl="8" indent="-330200" rtl="0">
              <a:spcBef>
                <a:spcPts val="2100"/>
              </a:spcBef>
              <a:spcAft>
                <a:spcPts val="2100"/>
              </a:spcAft>
              <a:buSzPts val="1600"/>
              <a:buChar char="■"/>
              <a:defRPr sz="1600"/>
            </a:lvl9pPr>
          </a:lstStyle>
          <a:p>
            <a:endParaRPr/>
          </a:p>
        </p:txBody>
      </p:sp>
      <p:sp>
        <p:nvSpPr>
          <p:cNvPr id="364" name="Google Shape;364;p16"/>
          <p:cNvSpPr txBox="1">
            <a:spLocks noGrp="1"/>
          </p:cNvSpPr>
          <p:nvPr>
            <p:ph type="body" idx="13"/>
          </p:nvPr>
        </p:nvSpPr>
        <p:spPr>
          <a:xfrm>
            <a:off x="720400" y="2589800"/>
            <a:ext cx="3250500" cy="834000"/>
          </a:xfrm>
          <a:prstGeom prst="rect">
            <a:avLst/>
          </a:prstGeom>
        </p:spPr>
        <p:txBody>
          <a:bodyPr spcFirstLastPara="1" wrap="square" lIns="121900" tIns="121900" rIns="121900" bIns="121900" anchor="t" anchorCtr="0">
            <a:noAutofit/>
          </a:bodyPr>
          <a:lstStyle>
            <a:lvl1pPr marL="457200" lvl="0" indent="-330200" rtl="0">
              <a:spcBef>
                <a:spcPts val="0"/>
              </a:spcBef>
              <a:spcAft>
                <a:spcPts val="0"/>
              </a:spcAft>
              <a:buSzPts val="1600"/>
              <a:buChar char="●"/>
              <a:defRPr sz="1600"/>
            </a:lvl1pPr>
            <a:lvl2pPr marL="914400" lvl="1" indent="-330200" rtl="0">
              <a:spcBef>
                <a:spcPts val="2100"/>
              </a:spcBef>
              <a:spcAft>
                <a:spcPts val="0"/>
              </a:spcAft>
              <a:buSzPts val="1600"/>
              <a:buChar char="○"/>
              <a:defRPr sz="1600"/>
            </a:lvl2pPr>
            <a:lvl3pPr marL="1371600" lvl="2" indent="-330200" rtl="0">
              <a:spcBef>
                <a:spcPts val="2100"/>
              </a:spcBef>
              <a:spcAft>
                <a:spcPts val="0"/>
              </a:spcAft>
              <a:buSzPts val="1600"/>
              <a:buChar char="■"/>
              <a:defRPr sz="1600"/>
            </a:lvl3pPr>
            <a:lvl4pPr marL="1828800" lvl="3" indent="-330200" rtl="0">
              <a:spcBef>
                <a:spcPts val="2100"/>
              </a:spcBef>
              <a:spcAft>
                <a:spcPts val="0"/>
              </a:spcAft>
              <a:buSzPts val="1600"/>
              <a:buChar char="●"/>
              <a:defRPr sz="1600"/>
            </a:lvl4pPr>
            <a:lvl5pPr marL="2286000" lvl="4" indent="-330200" rtl="0">
              <a:spcBef>
                <a:spcPts val="2100"/>
              </a:spcBef>
              <a:spcAft>
                <a:spcPts val="0"/>
              </a:spcAft>
              <a:buSzPts val="1600"/>
              <a:buChar char="○"/>
              <a:defRPr sz="1600"/>
            </a:lvl5pPr>
            <a:lvl6pPr marL="2743200" lvl="5" indent="-330200" rtl="0">
              <a:spcBef>
                <a:spcPts val="2100"/>
              </a:spcBef>
              <a:spcAft>
                <a:spcPts val="0"/>
              </a:spcAft>
              <a:buSzPts val="1600"/>
              <a:buChar char="■"/>
              <a:defRPr sz="1600"/>
            </a:lvl6pPr>
            <a:lvl7pPr marL="3200400" lvl="6" indent="-330200" rtl="0">
              <a:spcBef>
                <a:spcPts val="2100"/>
              </a:spcBef>
              <a:spcAft>
                <a:spcPts val="0"/>
              </a:spcAft>
              <a:buSzPts val="1600"/>
              <a:buChar char="●"/>
              <a:defRPr sz="1600"/>
            </a:lvl7pPr>
            <a:lvl8pPr marL="3657600" lvl="7" indent="-330200" rtl="0">
              <a:spcBef>
                <a:spcPts val="2100"/>
              </a:spcBef>
              <a:spcAft>
                <a:spcPts val="0"/>
              </a:spcAft>
              <a:buSzPts val="1600"/>
              <a:buChar char="○"/>
              <a:defRPr sz="1600"/>
            </a:lvl8pPr>
            <a:lvl9pPr marL="4114800" lvl="8" indent="-330200" rtl="0">
              <a:spcBef>
                <a:spcPts val="2100"/>
              </a:spcBef>
              <a:spcAft>
                <a:spcPts val="2100"/>
              </a:spcAft>
              <a:buSzPts val="1600"/>
              <a:buChar char="■"/>
              <a:defRPr sz="1600"/>
            </a:lvl9pPr>
          </a:lstStyle>
          <a:p>
            <a:endParaRPr/>
          </a:p>
        </p:txBody>
      </p:sp>
      <p:sp>
        <p:nvSpPr>
          <p:cNvPr id="365" name="Google Shape;365;p16"/>
          <p:cNvSpPr txBox="1">
            <a:spLocks noGrp="1"/>
          </p:cNvSpPr>
          <p:nvPr>
            <p:ph type="body" idx="14"/>
          </p:nvPr>
        </p:nvSpPr>
        <p:spPr>
          <a:xfrm>
            <a:off x="8381787" y="2589800"/>
            <a:ext cx="3250500" cy="834000"/>
          </a:xfrm>
          <a:prstGeom prst="rect">
            <a:avLst/>
          </a:prstGeom>
        </p:spPr>
        <p:txBody>
          <a:bodyPr spcFirstLastPara="1" wrap="square" lIns="121900" tIns="121900" rIns="121900" bIns="121900" anchor="t" anchorCtr="0">
            <a:noAutofit/>
          </a:bodyPr>
          <a:lstStyle>
            <a:lvl1pPr marL="457200" lvl="0" indent="-330200" rtl="0">
              <a:spcBef>
                <a:spcPts val="0"/>
              </a:spcBef>
              <a:spcAft>
                <a:spcPts val="0"/>
              </a:spcAft>
              <a:buSzPts val="1600"/>
              <a:buChar char="●"/>
              <a:defRPr sz="1600"/>
            </a:lvl1pPr>
            <a:lvl2pPr marL="914400" lvl="1" indent="-330200" rtl="0">
              <a:spcBef>
                <a:spcPts val="2100"/>
              </a:spcBef>
              <a:spcAft>
                <a:spcPts val="0"/>
              </a:spcAft>
              <a:buSzPts val="1600"/>
              <a:buChar char="○"/>
              <a:defRPr sz="1600"/>
            </a:lvl2pPr>
            <a:lvl3pPr marL="1371600" lvl="2" indent="-330200" rtl="0">
              <a:spcBef>
                <a:spcPts val="2100"/>
              </a:spcBef>
              <a:spcAft>
                <a:spcPts val="0"/>
              </a:spcAft>
              <a:buSzPts val="1600"/>
              <a:buChar char="■"/>
              <a:defRPr sz="1600"/>
            </a:lvl3pPr>
            <a:lvl4pPr marL="1828800" lvl="3" indent="-330200" rtl="0">
              <a:spcBef>
                <a:spcPts val="2100"/>
              </a:spcBef>
              <a:spcAft>
                <a:spcPts val="0"/>
              </a:spcAft>
              <a:buSzPts val="1600"/>
              <a:buChar char="●"/>
              <a:defRPr sz="1600"/>
            </a:lvl4pPr>
            <a:lvl5pPr marL="2286000" lvl="4" indent="-330200" rtl="0">
              <a:spcBef>
                <a:spcPts val="2100"/>
              </a:spcBef>
              <a:spcAft>
                <a:spcPts val="0"/>
              </a:spcAft>
              <a:buSzPts val="1600"/>
              <a:buChar char="○"/>
              <a:defRPr sz="1600"/>
            </a:lvl5pPr>
            <a:lvl6pPr marL="2743200" lvl="5" indent="-330200" rtl="0">
              <a:spcBef>
                <a:spcPts val="2100"/>
              </a:spcBef>
              <a:spcAft>
                <a:spcPts val="0"/>
              </a:spcAft>
              <a:buSzPts val="1600"/>
              <a:buChar char="■"/>
              <a:defRPr sz="1600"/>
            </a:lvl6pPr>
            <a:lvl7pPr marL="3200400" lvl="6" indent="-330200" rtl="0">
              <a:spcBef>
                <a:spcPts val="2100"/>
              </a:spcBef>
              <a:spcAft>
                <a:spcPts val="0"/>
              </a:spcAft>
              <a:buSzPts val="1600"/>
              <a:buChar char="●"/>
              <a:defRPr sz="1600"/>
            </a:lvl7pPr>
            <a:lvl8pPr marL="3657600" lvl="7" indent="-330200" rtl="0">
              <a:spcBef>
                <a:spcPts val="2100"/>
              </a:spcBef>
              <a:spcAft>
                <a:spcPts val="0"/>
              </a:spcAft>
              <a:buSzPts val="1600"/>
              <a:buChar char="○"/>
              <a:defRPr sz="1600"/>
            </a:lvl8pPr>
            <a:lvl9pPr marL="4114800" lvl="8" indent="-330200" rtl="0">
              <a:spcBef>
                <a:spcPts val="2100"/>
              </a:spcBef>
              <a:spcAft>
                <a:spcPts val="2100"/>
              </a:spcAft>
              <a:buSzPts val="1600"/>
              <a:buChar char="■"/>
              <a:defRPr sz="1600"/>
            </a:lvl9pPr>
          </a:lstStyle>
          <a:p>
            <a:endParaRPr/>
          </a:p>
        </p:txBody>
      </p:sp>
      <p:sp>
        <p:nvSpPr>
          <p:cNvPr id="366" name="Google Shape;366;p16"/>
          <p:cNvSpPr txBox="1">
            <a:spLocks noGrp="1"/>
          </p:cNvSpPr>
          <p:nvPr>
            <p:ph type="body" idx="15"/>
          </p:nvPr>
        </p:nvSpPr>
        <p:spPr>
          <a:xfrm>
            <a:off x="720400" y="4418600"/>
            <a:ext cx="3250500" cy="834000"/>
          </a:xfrm>
          <a:prstGeom prst="rect">
            <a:avLst/>
          </a:prstGeom>
        </p:spPr>
        <p:txBody>
          <a:bodyPr spcFirstLastPara="1" wrap="square" lIns="121900" tIns="121900" rIns="121900" bIns="121900" anchor="t" anchorCtr="0">
            <a:noAutofit/>
          </a:bodyPr>
          <a:lstStyle>
            <a:lvl1pPr marL="457200" lvl="0" indent="-330200" rtl="0">
              <a:spcBef>
                <a:spcPts val="0"/>
              </a:spcBef>
              <a:spcAft>
                <a:spcPts val="0"/>
              </a:spcAft>
              <a:buSzPts val="1600"/>
              <a:buChar char="●"/>
              <a:defRPr sz="1600"/>
            </a:lvl1pPr>
            <a:lvl2pPr marL="914400" lvl="1" indent="-330200" rtl="0">
              <a:spcBef>
                <a:spcPts val="2100"/>
              </a:spcBef>
              <a:spcAft>
                <a:spcPts val="0"/>
              </a:spcAft>
              <a:buSzPts val="1600"/>
              <a:buChar char="○"/>
              <a:defRPr sz="1600"/>
            </a:lvl2pPr>
            <a:lvl3pPr marL="1371600" lvl="2" indent="-330200" rtl="0">
              <a:spcBef>
                <a:spcPts val="2100"/>
              </a:spcBef>
              <a:spcAft>
                <a:spcPts val="0"/>
              </a:spcAft>
              <a:buSzPts val="1600"/>
              <a:buChar char="■"/>
              <a:defRPr sz="1600"/>
            </a:lvl3pPr>
            <a:lvl4pPr marL="1828800" lvl="3" indent="-330200" rtl="0">
              <a:spcBef>
                <a:spcPts val="2100"/>
              </a:spcBef>
              <a:spcAft>
                <a:spcPts val="0"/>
              </a:spcAft>
              <a:buSzPts val="1600"/>
              <a:buChar char="●"/>
              <a:defRPr sz="1600"/>
            </a:lvl4pPr>
            <a:lvl5pPr marL="2286000" lvl="4" indent="-330200" rtl="0">
              <a:spcBef>
                <a:spcPts val="2100"/>
              </a:spcBef>
              <a:spcAft>
                <a:spcPts val="0"/>
              </a:spcAft>
              <a:buSzPts val="1600"/>
              <a:buChar char="○"/>
              <a:defRPr sz="1600"/>
            </a:lvl5pPr>
            <a:lvl6pPr marL="2743200" lvl="5" indent="-330200" rtl="0">
              <a:spcBef>
                <a:spcPts val="2100"/>
              </a:spcBef>
              <a:spcAft>
                <a:spcPts val="0"/>
              </a:spcAft>
              <a:buSzPts val="1600"/>
              <a:buChar char="■"/>
              <a:defRPr sz="1600"/>
            </a:lvl6pPr>
            <a:lvl7pPr marL="3200400" lvl="6" indent="-330200" rtl="0">
              <a:spcBef>
                <a:spcPts val="2100"/>
              </a:spcBef>
              <a:spcAft>
                <a:spcPts val="0"/>
              </a:spcAft>
              <a:buSzPts val="1600"/>
              <a:buChar char="●"/>
              <a:defRPr sz="1600"/>
            </a:lvl7pPr>
            <a:lvl8pPr marL="3657600" lvl="7" indent="-330200" rtl="0">
              <a:spcBef>
                <a:spcPts val="2100"/>
              </a:spcBef>
              <a:spcAft>
                <a:spcPts val="0"/>
              </a:spcAft>
              <a:buSzPts val="1600"/>
              <a:buChar char="○"/>
              <a:defRPr sz="1600"/>
            </a:lvl8pPr>
            <a:lvl9pPr marL="4114800" lvl="8" indent="-330200" rtl="0">
              <a:spcBef>
                <a:spcPts val="2100"/>
              </a:spcBef>
              <a:spcAft>
                <a:spcPts val="2100"/>
              </a:spcAft>
              <a:buSzPts val="1600"/>
              <a:buChar char="■"/>
              <a:defRPr sz="1600"/>
            </a:lvl9pPr>
          </a:lstStyle>
          <a:p>
            <a:endParaRPr/>
          </a:p>
        </p:txBody>
      </p:sp>
      <p:sp>
        <p:nvSpPr>
          <p:cNvPr id="367" name="Google Shape;367;p16"/>
          <p:cNvSpPr txBox="1"/>
          <p:nvPr/>
        </p:nvSpPr>
        <p:spPr>
          <a:xfrm rot="5400000">
            <a:off x="-679350" y="559700"/>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matchingName="014 Map">
  <p:cSld name="CUSTOM_13">
    <p:spTree>
      <p:nvGrpSpPr>
        <p:cNvPr id="1" name="Shape 368"/>
        <p:cNvGrpSpPr/>
        <p:nvPr/>
      </p:nvGrpSpPr>
      <p:grpSpPr>
        <a:xfrm>
          <a:off x="0" y="0"/>
          <a:ext cx="0" cy="0"/>
          <a:chOff x="0" y="0"/>
          <a:chExt cx="0" cy="0"/>
        </a:xfrm>
      </p:grpSpPr>
      <p:sp>
        <p:nvSpPr>
          <p:cNvPr id="369" name="Google Shape;369;p17"/>
          <p:cNvSpPr/>
          <p:nvPr/>
        </p:nvSpPr>
        <p:spPr>
          <a:xfrm>
            <a:off x="0" y="5105398"/>
            <a:ext cx="5833676" cy="1887500"/>
          </a:xfrm>
          <a:custGeom>
            <a:avLst/>
            <a:gdLst/>
            <a:ahLst/>
            <a:cxnLst/>
            <a:rect l="l" t="t" r="r" b="b"/>
            <a:pathLst>
              <a:path w="2592745" h="675313" extrusionOk="0">
                <a:moveTo>
                  <a:pt x="0" y="0"/>
                </a:moveTo>
                <a:cubicBezTo>
                  <a:pt x="100515" y="96959"/>
                  <a:pt x="189388" y="176002"/>
                  <a:pt x="259689" y="236225"/>
                </a:cubicBezTo>
                <a:cubicBezTo>
                  <a:pt x="363216" y="324940"/>
                  <a:pt x="447220" y="449688"/>
                  <a:pt x="653005" y="439157"/>
                </a:cubicBezTo>
                <a:cubicBezTo>
                  <a:pt x="1012869" y="420743"/>
                  <a:pt x="1098797" y="172039"/>
                  <a:pt x="1437689" y="192785"/>
                </a:cubicBezTo>
                <a:cubicBezTo>
                  <a:pt x="1909188" y="221662"/>
                  <a:pt x="2325175" y="509934"/>
                  <a:pt x="2592745" y="675314"/>
                </a:cubicBezTo>
                <a:cubicBezTo>
                  <a:pt x="1728497" y="675314"/>
                  <a:pt x="864249" y="675314"/>
                  <a:pt x="23" y="675314"/>
                </a:cubicBezTo>
                <a:cubicBezTo>
                  <a:pt x="0" y="450209"/>
                  <a:pt x="0" y="225105"/>
                  <a:pt x="0" y="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370" name="Google Shape;370;p17"/>
          <p:cNvGrpSpPr/>
          <p:nvPr/>
        </p:nvGrpSpPr>
        <p:grpSpPr>
          <a:xfrm rot="2013427">
            <a:off x="-29012" y="5015573"/>
            <a:ext cx="1154092" cy="2412308"/>
            <a:chOff x="3738387" y="3620790"/>
            <a:chExt cx="274291" cy="573370"/>
          </a:xfrm>
        </p:grpSpPr>
        <p:sp>
          <p:nvSpPr>
            <p:cNvPr id="371" name="Google Shape;371;p17"/>
            <p:cNvSpPr/>
            <p:nvPr/>
          </p:nvSpPr>
          <p:spPr>
            <a:xfrm>
              <a:off x="3738387" y="3620790"/>
              <a:ext cx="183105" cy="573370"/>
            </a:xfrm>
            <a:custGeom>
              <a:avLst/>
              <a:gdLst/>
              <a:ahLst/>
              <a:cxnLst/>
              <a:rect l="l" t="t" r="r" b="b"/>
              <a:pathLst>
                <a:path w="183105" h="573370" extrusionOk="0">
                  <a:moveTo>
                    <a:pt x="167673" y="373564"/>
                  </a:moveTo>
                  <a:cubicBezTo>
                    <a:pt x="161829" y="377595"/>
                    <a:pt x="159882" y="387470"/>
                    <a:pt x="158545" y="393834"/>
                  </a:cubicBezTo>
                  <a:cubicBezTo>
                    <a:pt x="156303" y="404411"/>
                    <a:pt x="156054" y="415260"/>
                    <a:pt x="155624" y="426018"/>
                  </a:cubicBezTo>
                  <a:cubicBezTo>
                    <a:pt x="154763" y="447625"/>
                    <a:pt x="149576" y="467850"/>
                    <a:pt x="143756" y="488324"/>
                  </a:cubicBezTo>
                  <a:cubicBezTo>
                    <a:pt x="144163" y="434058"/>
                    <a:pt x="155850" y="378773"/>
                    <a:pt x="146609" y="324915"/>
                  </a:cubicBezTo>
                  <a:cubicBezTo>
                    <a:pt x="145522" y="318573"/>
                    <a:pt x="143982" y="312231"/>
                    <a:pt x="142080" y="305935"/>
                  </a:cubicBezTo>
                  <a:cubicBezTo>
                    <a:pt x="146315" y="298166"/>
                    <a:pt x="149644" y="290036"/>
                    <a:pt x="151388" y="281316"/>
                  </a:cubicBezTo>
                  <a:cubicBezTo>
                    <a:pt x="151909" y="278734"/>
                    <a:pt x="152272" y="276107"/>
                    <a:pt x="152543" y="273480"/>
                  </a:cubicBezTo>
                  <a:cubicBezTo>
                    <a:pt x="152566" y="273434"/>
                    <a:pt x="152589" y="273412"/>
                    <a:pt x="152611" y="273366"/>
                  </a:cubicBezTo>
                  <a:cubicBezTo>
                    <a:pt x="158455" y="260207"/>
                    <a:pt x="172519" y="255361"/>
                    <a:pt x="174739" y="239665"/>
                  </a:cubicBezTo>
                  <a:cubicBezTo>
                    <a:pt x="175713" y="232757"/>
                    <a:pt x="174988" y="221795"/>
                    <a:pt x="165159" y="223653"/>
                  </a:cubicBezTo>
                  <a:cubicBezTo>
                    <a:pt x="154650" y="225623"/>
                    <a:pt x="149916" y="240820"/>
                    <a:pt x="148285" y="249563"/>
                  </a:cubicBezTo>
                  <a:cubicBezTo>
                    <a:pt x="145205" y="266096"/>
                    <a:pt x="145409" y="281384"/>
                    <a:pt x="138999" y="296627"/>
                  </a:cubicBezTo>
                  <a:cubicBezTo>
                    <a:pt x="133383" y="280750"/>
                    <a:pt x="125841" y="264964"/>
                    <a:pt x="117868" y="249178"/>
                  </a:cubicBezTo>
                  <a:cubicBezTo>
                    <a:pt x="118072" y="245010"/>
                    <a:pt x="118344" y="240843"/>
                    <a:pt x="118661" y="236676"/>
                  </a:cubicBezTo>
                  <a:cubicBezTo>
                    <a:pt x="124119" y="221682"/>
                    <a:pt x="134085" y="208886"/>
                    <a:pt x="142216" y="195002"/>
                  </a:cubicBezTo>
                  <a:cubicBezTo>
                    <a:pt x="146926" y="186962"/>
                    <a:pt x="159134" y="167167"/>
                    <a:pt x="145069" y="161165"/>
                  </a:cubicBezTo>
                  <a:cubicBezTo>
                    <a:pt x="120382" y="150611"/>
                    <a:pt x="113724" y="206870"/>
                    <a:pt x="111753" y="235815"/>
                  </a:cubicBezTo>
                  <a:cubicBezTo>
                    <a:pt x="111663" y="236087"/>
                    <a:pt x="111549" y="236359"/>
                    <a:pt x="111459" y="236630"/>
                  </a:cubicBezTo>
                  <a:cubicBezTo>
                    <a:pt x="110847" y="235430"/>
                    <a:pt x="110236" y="234230"/>
                    <a:pt x="109624" y="233029"/>
                  </a:cubicBezTo>
                  <a:cubicBezTo>
                    <a:pt x="109647" y="232961"/>
                    <a:pt x="109692" y="232893"/>
                    <a:pt x="109715" y="232825"/>
                  </a:cubicBezTo>
                  <a:cubicBezTo>
                    <a:pt x="109760" y="232712"/>
                    <a:pt x="109783" y="232576"/>
                    <a:pt x="109828" y="232463"/>
                  </a:cubicBezTo>
                  <a:cubicBezTo>
                    <a:pt x="110372" y="230787"/>
                    <a:pt x="109194" y="228658"/>
                    <a:pt x="107450" y="228273"/>
                  </a:cubicBezTo>
                  <a:cubicBezTo>
                    <a:pt x="107359" y="228250"/>
                    <a:pt x="107246" y="228205"/>
                    <a:pt x="107155" y="228160"/>
                  </a:cubicBezTo>
                  <a:cubicBezTo>
                    <a:pt x="98526" y="211128"/>
                    <a:pt x="90237" y="194051"/>
                    <a:pt x="84212" y="176770"/>
                  </a:cubicBezTo>
                  <a:cubicBezTo>
                    <a:pt x="84733" y="176521"/>
                    <a:pt x="85232" y="176158"/>
                    <a:pt x="85617" y="175592"/>
                  </a:cubicBezTo>
                  <a:cubicBezTo>
                    <a:pt x="97032" y="159308"/>
                    <a:pt x="105955" y="141461"/>
                    <a:pt x="115218" y="123908"/>
                  </a:cubicBezTo>
                  <a:cubicBezTo>
                    <a:pt x="119046" y="116660"/>
                    <a:pt x="131707" y="94737"/>
                    <a:pt x="119476" y="88667"/>
                  </a:cubicBezTo>
                  <a:cubicBezTo>
                    <a:pt x="109579" y="83752"/>
                    <a:pt x="100882" y="98655"/>
                    <a:pt x="98073" y="105518"/>
                  </a:cubicBezTo>
                  <a:cubicBezTo>
                    <a:pt x="90396" y="124361"/>
                    <a:pt x="85934" y="145085"/>
                    <a:pt x="81381" y="164857"/>
                  </a:cubicBezTo>
                  <a:cubicBezTo>
                    <a:pt x="81064" y="166261"/>
                    <a:pt x="81563" y="167416"/>
                    <a:pt x="82423" y="168141"/>
                  </a:cubicBezTo>
                  <a:cubicBezTo>
                    <a:pt x="82197" y="168503"/>
                    <a:pt x="81948" y="168843"/>
                    <a:pt x="81721" y="169205"/>
                  </a:cubicBezTo>
                  <a:cubicBezTo>
                    <a:pt x="73318" y="141801"/>
                    <a:pt x="71303" y="113852"/>
                    <a:pt x="83352" y="84885"/>
                  </a:cubicBezTo>
                  <a:cubicBezTo>
                    <a:pt x="83352" y="84885"/>
                    <a:pt x="83352" y="84885"/>
                    <a:pt x="83352" y="84862"/>
                  </a:cubicBezTo>
                  <a:cubicBezTo>
                    <a:pt x="83963" y="84318"/>
                    <a:pt x="84371" y="83526"/>
                    <a:pt x="84394" y="82461"/>
                  </a:cubicBezTo>
                  <a:cubicBezTo>
                    <a:pt x="84394" y="82121"/>
                    <a:pt x="84371" y="81782"/>
                    <a:pt x="84371" y="81442"/>
                  </a:cubicBezTo>
                  <a:cubicBezTo>
                    <a:pt x="84756" y="81193"/>
                    <a:pt x="85096" y="80853"/>
                    <a:pt x="85390" y="80400"/>
                  </a:cubicBezTo>
                  <a:cubicBezTo>
                    <a:pt x="94540" y="66494"/>
                    <a:pt x="100293" y="50617"/>
                    <a:pt x="100542" y="33857"/>
                  </a:cubicBezTo>
                  <a:cubicBezTo>
                    <a:pt x="100678" y="24956"/>
                    <a:pt x="99840" y="2693"/>
                    <a:pt x="88176" y="201"/>
                  </a:cubicBezTo>
                  <a:cubicBezTo>
                    <a:pt x="77486" y="-2086"/>
                    <a:pt x="74134" y="15716"/>
                    <a:pt x="73183" y="22691"/>
                  </a:cubicBezTo>
                  <a:cubicBezTo>
                    <a:pt x="70510" y="42577"/>
                    <a:pt x="77554" y="62077"/>
                    <a:pt x="77554" y="81895"/>
                  </a:cubicBezTo>
                  <a:cubicBezTo>
                    <a:pt x="77237" y="82212"/>
                    <a:pt x="76965" y="82597"/>
                    <a:pt x="76761" y="83073"/>
                  </a:cubicBezTo>
                  <a:cubicBezTo>
                    <a:pt x="70759" y="97523"/>
                    <a:pt x="68313" y="111927"/>
                    <a:pt x="68381" y="126196"/>
                  </a:cubicBezTo>
                  <a:cubicBezTo>
                    <a:pt x="68019" y="125584"/>
                    <a:pt x="67656" y="124973"/>
                    <a:pt x="67271" y="124361"/>
                  </a:cubicBezTo>
                  <a:cubicBezTo>
                    <a:pt x="59752" y="102913"/>
                    <a:pt x="52708" y="79562"/>
                    <a:pt x="38870" y="61828"/>
                  </a:cubicBezTo>
                  <a:cubicBezTo>
                    <a:pt x="32778" y="54037"/>
                    <a:pt x="8589" y="32091"/>
                    <a:pt x="1115" y="49915"/>
                  </a:cubicBezTo>
                  <a:cubicBezTo>
                    <a:pt x="-4638" y="63618"/>
                    <a:pt x="13322" y="81012"/>
                    <a:pt x="21974" y="89075"/>
                  </a:cubicBezTo>
                  <a:cubicBezTo>
                    <a:pt x="34816" y="101056"/>
                    <a:pt x="51168" y="111655"/>
                    <a:pt x="60884" y="126671"/>
                  </a:cubicBezTo>
                  <a:cubicBezTo>
                    <a:pt x="61949" y="129638"/>
                    <a:pt x="63013" y="132583"/>
                    <a:pt x="64123" y="135504"/>
                  </a:cubicBezTo>
                  <a:cubicBezTo>
                    <a:pt x="64599" y="136772"/>
                    <a:pt x="65595" y="137475"/>
                    <a:pt x="66660" y="137701"/>
                  </a:cubicBezTo>
                  <a:cubicBezTo>
                    <a:pt x="67317" y="138449"/>
                    <a:pt x="68200" y="138834"/>
                    <a:pt x="69106" y="138902"/>
                  </a:cubicBezTo>
                  <a:cubicBezTo>
                    <a:pt x="72073" y="166805"/>
                    <a:pt x="83737" y="194119"/>
                    <a:pt x="96647" y="220301"/>
                  </a:cubicBezTo>
                  <a:cubicBezTo>
                    <a:pt x="93657" y="218126"/>
                    <a:pt x="90622" y="216043"/>
                    <a:pt x="87497" y="214050"/>
                  </a:cubicBezTo>
                  <a:cubicBezTo>
                    <a:pt x="79660" y="209067"/>
                    <a:pt x="71348" y="204696"/>
                    <a:pt x="62764" y="201163"/>
                  </a:cubicBezTo>
                  <a:cubicBezTo>
                    <a:pt x="54316" y="197675"/>
                    <a:pt x="40727" y="195274"/>
                    <a:pt x="37081" y="206802"/>
                  </a:cubicBezTo>
                  <a:cubicBezTo>
                    <a:pt x="33480" y="218172"/>
                    <a:pt x="49628" y="223743"/>
                    <a:pt x="57464" y="226733"/>
                  </a:cubicBezTo>
                  <a:cubicBezTo>
                    <a:pt x="70963" y="231897"/>
                    <a:pt x="85050" y="233324"/>
                    <a:pt x="99251" y="231897"/>
                  </a:cubicBezTo>
                  <a:cubicBezTo>
                    <a:pt x="100701" y="232848"/>
                    <a:pt x="102150" y="233618"/>
                    <a:pt x="103622" y="234184"/>
                  </a:cubicBezTo>
                  <a:cubicBezTo>
                    <a:pt x="105480" y="237808"/>
                    <a:pt x="107314" y="241432"/>
                    <a:pt x="109149" y="245010"/>
                  </a:cubicBezTo>
                  <a:cubicBezTo>
                    <a:pt x="109058" y="245441"/>
                    <a:pt x="108967" y="245848"/>
                    <a:pt x="108877" y="246256"/>
                  </a:cubicBezTo>
                  <a:cubicBezTo>
                    <a:pt x="108560" y="248090"/>
                    <a:pt x="109579" y="249472"/>
                    <a:pt x="110893" y="250106"/>
                  </a:cubicBezTo>
                  <a:cubicBezTo>
                    <a:pt x="110893" y="250129"/>
                    <a:pt x="110893" y="250174"/>
                    <a:pt x="110893" y="250220"/>
                  </a:cubicBezTo>
                  <a:cubicBezTo>
                    <a:pt x="110802" y="252077"/>
                    <a:pt x="112002" y="253141"/>
                    <a:pt x="113407" y="253413"/>
                  </a:cubicBezTo>
                  <a:cubicBezTo>
                    <a:pt x="114901" y="256403"/>
                    <a:pt x="116396" y="259369"/>
                    <a:pt x="117823" y="262314"/>
                  </a:cubicBezTo>
                  <a:cubicBezTo>
                    <a:pt x="130914" y="289243"/>
                    <a:pt x="139203" y="316467"/>
                    <a:pt x="142102" y="345593"/>
                  </a:cubicBezTo>
                  <a:cubicBezTo>
                    <a:pt x="139226" y="342377"/>
                    <a:pt x="136372" y="339138"/>
                    <a:pt x="133519" y="335922"/>
                  </a:cubicBezTo>
                  <a:cubicBezTo>
                    <a:pt x="133519" y="335627"/>
                    <a:pt x="133473" y="335333"/>
                    <a:pt x="133383" y="335016"/>
                  </a:cubicBezTo>
                  <a:cubicBezTo>
                    <a:pt x="130416" y="324280"/>
                    <a:pt x="126384" y="307928"/>
                    <a:pt x="118072" y="299888"/>
                  </a:cubicBezTo>
                  <a:cubicBezTo>
                    <a:pt x="113452" y="295426"/>
                    <a:pt x="106363" y="294905"/>
                    <a:pt x="103554" y="301632"/>
                  </a:cubicBezTo>
                  <a:cubicBezTo>
                    <a:pt x="100701" y="308494"/>
                    <a:pt x="106023" y="314949"/>
                    <a:pt x="110168" y="319819"/>
                  </a:cubicBezTo>
                  <a:cubicBezTo>
                    <a:pt x="120835" y="332343"/>
                    <a:pt x="132024" y="344438"/>
                    <a:pt x="142940" y="356758"/>
                  </a:cubicBezTo>
                  <a:cubicBezTo>
                    <a:pt x="142940" y="356758"/>
                    <a:pt x="142940" y="356758"/>
                    <a:pt x="142940" y="356758"/>
                  </a:cubicBezTo>
                  <a:cubicBezTo>
                    <a:pt x="143076" y="359205"/>
                    <a:pt x="143167" y="361673"/>
                    <a:pt x="143212" y="364142"/>
                  </a:cubicBezTo>
                  <a:cubicBezTo>
                    <a:pt x="143869" y="397503"/>
                    <a:pt x="139656" y="430706"/>
                    <a:pt x="137754" y="463955"/>
                  </a:cubicBezTo>
                  <a:cubicBezTo>
                    <a:pt x="137278" y="472131"/>
                    <a:pt x="136984" y="480329"/>
                    <a:pt x="136916" y="488506"/>
                  </a:cubicBezTo>
                  <a:cubicBezTo>
                    <a:pt x="136576" y="488120"/>
                    <a:pt x="136214" y="487713"/>
                    <a:pt x="135874" y="487328"/>
                  </a:cubicBezTo>
                  <a:cubicBezTo>
                    <a:pt x="133224" y="479809"/>
                    <a:pt x="133043" y="470998"/>
                    <a:pt x="132318" y="463320"/>
                  </a:cubicBezTo>
                  <a:cubicBezTo>
                    <a:pt x="131231" y="451566"/>
                    <a:pt x="130167" y="439811"/>
                    <a:pt x="129034" y="428057"/>
                  </a:cubicBezTo>
                  <a:cubicBezTo>
                    <a:pt x="128015" y="417638"/>
                    <a:pt x="122534" y="397368"/>
                    <a:pt x="107631" y="405340"/>
                  </a:cubicBezTo>
                  <a:cubicBezTo>
                    <a:pt x="93385" y="412950"/>
                    <a:pt x="98232" y="436029"/>
                    <a:pt x="102966" y="447670"/>
                  </a:cubicBezTo>
                  <a:cubicBezTo>
                    <a:pt x="109398" y="463479"/>
                    <a:pt x="118955" y="477997"/>
                    <a:pt x="130076" y="491019"/>
                  </a:cubicBezTo>
                  <a:cubicBezTo>
                    <a:pt x="131661" y="495096"/>
                    <a:pt x="133881" y="498765"/>
                    <a:pt x="137052" y="501914"/>
                  </a:cubicBezTo>
                  <a:cubicBezTo>
                    <a:pt x="137776" y="525400"/>
                    <a:pt x="141015" y="548683"/>
                    <a:pt x="149191" y="571060"/>
                  </a:cubicBezTo>
                  <a:cubicBezTo>
                    <a:pt x="150686" y="575136"/>
                    <a:pt x="157254" y="573370"/>
                    <a:pt x="155737" y="569248"/>
                  </a:cubicBezTo>
                  <a:cubicBezTo>
                    <a:pt x="148195" y="548592"/>
                    <a:pt x="144933" y="527574"/>
                    <a:pt x="143937" y="506375"/>
                  </a:cubicBezTo>
                  <a:cubicBezTo>
                    <a:pt x="146066" y="506239"/>
                    <a:pt x="147606" y="503680"/>
                    <a:pt x="146836" y="501619"/>
                  </a:cubicBezTo>
                  <a:cubicBezTo>
                    <a:pt x="150799" y="487917"/>
                    <a:pt x="155171" y="474214"/>
                    <a:pt x="158228" y="460263"/>
                  </a:cubicBezTo>
                  <a:cubicBezTo>
                    <a:pt x="158273" y="460127"/>
                    <a:pt x="158341" y="459991"/>
                    <a:pt x="158364" y="459855"/>
                  </a:cubicBezTo>
                  <a:cubicBezTo>
                    <a:pt x="161376" y="446991"/>
                    <a:pt x="165340" y="434398"/>
                    <a:pt x="170662" y="422304"/>
                  </a:cubicBezTo>
                  <a:cubicBezTo>
                    <a:pt x="175033" y="412384"/>
                    <a:pt x="180786" y="402735"/>
                    <a:pt x="182779" y="391932"/>
                  </a:cubicBezTo>
                  <a:cubicBezTo>
                    <a:pt x="184455" y="383620"/>
                    <a:pt x="179722" y="365229"/>
                    <a:pt x="167673" y="373564"/>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2" name="Google Shape;372;p17"/>
            <p:cNvSpPr/>
            <p:nvPr/>
          </p:nvSpPr>
          <p:spPr>
            <a:xfrm>
              <a:off x="3915840" y="3695254"/>
              <a:ext cx="96838" cy="472007"/>
            </a:xfrm>
            <a:custGeom>
              <a:avLst/>
              <a:gdLst/>
              <a:ahLst/>
              <a:cxnLst/>
              <a:rect l="l" t="t" r="r" b="b"/>
              <a:pathLst>
                <a:path w="96838" h="472007" extrusionOk="0">
                  <a:moveTo>
                    <a:pt x="48879" y="348655"/>
                  </a:moveTo>
                  <a:cubicBezTo>
                    <a:pt x="47181" y="350897"/>
                    <a:pt x="45618" y="353230"/>
                    <a:pt x="44123" y="355608"/>
                  </a:cubicBezTo>
                  <a:cubicBezTo>
                    <a:pt x="41994" y="308182"/>
                    <a:pt x="42855" y="260642"/>
                    <a:pt x="46660" y="213307"/>
                  </a:cubicBezTo>
                  <a:cubicBezTo>
                    <a:pt x="46728" y="213058"/>
                    <a:pt x="46796" y="212809"/>
                    <a:pt x="46886" y="212582"/>
                  </a:cubicBezTo>
                  <a:cubicBezTo>
                    <a:pt x="54677" y="197996"/>
                    <a:pt x="67881" y="186989"/>
                    <a:pt x="78730" y="174510"/>
                  </a:cubicBezTo>
                  <a:cubicBezTo>
                    <a:pt x="86385" y="165699"/>
                    <a:pt x="102262" y="146584"/>
                    <a:pt x="94969" y="133856"/>
                  </a:cubicBezTo>
                  <a:cubicBezTo>
                    <a:pt x="86182" y="118522"/>
                    <a:pt x="66930" y="142167"/>
                    <a:pt x="62446" y="149642"/>
                  </a:cubicBezTo>
                  <a:cubicBezTo>
                    <a:pt x="57305" y="158203"/>
                    <a:pt x="53432" y="167624"/>
                    <a:pt x="50148" y="177318"/>
                  </a:cubicBezTo>
                  <a:cubicBezTo>
                    <a:pt x="53953" y="143504"/>
                    <a:pt x="59252" y="109825"/>
                    <a:pt x="66070" y="76419"/>
                  </a:cubicBezTo>
                  <a:cubicBezTo>
                    <a:pt x="72366" y="64030"/>
                    <a:pt x="110574" y="4305"/>
                    <a:pt x="87540" y="138"/>
                  </a:cubicBezTo>
                  <a:cubicBezTo>
                    <a:pt x="76692" y="-1832"/>
                    <a:pt x="67474" y="17827"/>
                    <a:pt x="64371" y="24961"/>
                  </a:cubicBezTo>
                  <a:cubicBezTo>
                    <a:pt x="57622" y="40588"/>
                    <a:pt x="56127" y="57280"/>
                    <a:pt x="59003" y="73972"/>
                  </a:cubicBezTo>
                  <a:cubicBezTo>
                    <a:pt x="59071" y="74335"/>
                    <a:pt x="59184" y="74629"/>
                    <a:pt x="59320" y="74924"/>
                  </a:cubicBezTo>
                  <a:cubicBezTo>
                    <a:pt x="59162" y="75286"/>
                    <a:pt x="59003" y="75648"/>
                    <a:pt x="58845" y="76011"/>
                  </a:cubicBezTo>
                  <a:cubicBezTo>
                    <a:pt x="58505" y="76849"/>
                    <a:pt x="58528" y="77596"/>
                    <a:pt x="58777" y="78208"/>
                  </a:cubicBezTo>
                  <a:cubicBezTo>
                    <a:pt x="54474" y="99656"/>
                    <a:pt x="50782" y="121195"/>
                    <a:pt x="47702" y="142802"/>
                  </a:cubicBezTo>
                  <a:cubicBezTo>
                    <a:pt x="42719" y="122033"/>
                    <a:pt x="44259" y="100290"/>
                    <a:pt x="39299" y="79431"/>
                  </a:cubicBezTo>
                  <a:cubicBezTo>
                    <a:pt x="36468" y="67495"/>
                    <a:pt x="27069" y="46341"/>
                    <a:pt x="11486" y="57824"/>
                  </a:cubicBezTo>
                  <a:cubicBezTo>
                    <a:pt x="-1672" y="67540"/>
                    <a:pt x="3537" y="91480"/>
                    <a:pt x="7840" y="104480"/>
                  </a:cubicBezTo>
                  <a:cubicBezTo>
                    <a:pt x="10694" y="113109"/>
                    <a:pt x="14952" y="121263"/>
                    <a:pt x="20772" y="128261"/>
                  </a:cubicBezTo>
                  <a:cubicBezTo>
                    <a:pt x="26684" y="135396"/>
                    <a:pt x="35381" y="139948"/>
                    <a:pt x="41632" y="146607"/>
                  </a:cubicBezTo>
                  <a:cubicBezTo>
                    <a:pt x="42221" y="148804"/>
                    <a:pt x="42855" y="150978"/>
                    <a:pt x="43602" y="153152"/>
                  </a:cubicBezTo>
                  <a:cubicBezTo>
                    <a:pt x="44033" y="154420"/>
                    <a:pt x="44961" y="155123"/>
                    <a:pt x="45980" y="155372"/>
                  </a:cubicBezTo>
                  <a:cubicBezTo>
                    <a:pt x="43557" y="173875"/>
                    <a:pt x="41609" y="192447"/>
                    <a:pt x="40092" y="211042"/>
                  </a:cubicBezTo>
                  <a:cubicBezTo>
                    <a:pt x="38574" y="214032"/>
                    <a:pt x="37238" y="217157"/>
                    <a:pt x="36196" y="220509"/>
                  </a:cubicBezTo>
                  <a:cubicBezTo>
                    <a:pt x="35471" y="222842"/>
                    <a:pt x="37170" y="224427"/>
                    <a:pt x="39073" y="224654"/>
                  </a:cubicBezTo>
                  <a:cubicBezTo>
                    <a:pt x="37804" y="242931"/>
                    <a:pt x="36966" y="261231"/>
                    <a:pt x="36558" y="279531"/>
                  </a:cubicBezTo>
                  <a:cubicBezTo>
                    <a:pt x="29628" y="254618"/>
                    <a:pt x="17873" y="220147"/>
                    <a:pt x="4329" y="230701"/>
                  </a:cubicBezTo>
                  <a:cubicBezTo>
                    <a:pt x="-4889" y="237880"/>
                    <a:pt x="2993" y="259102"/>
                    <a:pt x="6187" y="266939"/>
                  </a:cubicBezTo>
                  <a:cubicBezTo>
                    <a:pt x="12256" y="281796"/>
                    <a:pt x="22358" y="293981"/>
                    <a:pt x="35200" y="303471"/>
                  </a:cubicBezTo>
                  <a:cubicBezTo>
                    <a:pt x="35471" y="303675"/>
                    <a:pt x="35766" y="303811"/>
                    <a:pt x="36038" y="303924"/>
                  </a:cubicBezTo>
                  <a:cubicBezTo>
                    <a:pt x="36083" y="304060"/>
                    <a:pt x="36128" y="304196"/>
                    <a:pt x="36173" y="304332"/>
                  </a:cubicBezTo>
                  <a:cubicBezTo>
                    <a:pt x="36196" y="304399"/>
                    <a:pt x="36241" y="304467"/>
                    <a:pt x="36287" y="304535"/>
                  </a:cubicBezTo>
                  <a:cubicBezTo>
                    <a:pt x="36287" y="325191"/>
                    <a:pt x="36853" y="345869"/>
                    <a:pt x="37963" y="366525"/>
                  </a:cubicBezTo>
                  <a:cubicBezTo>
                    <a:pt x="37804" y="366842"/>
                    <a:pt x="37623" y="367136"/>
                    <a:pt x="37464" y="367453"/>
                  </a:cubicBezTo>
                  <a:cubicBezTo>
                    <a:pt x="36581" y="369084"/>
                    <a:pt x="37147" y="370647"/>
                    <a:pt x="38235" y="371621"/>
                  </a:cubicBezTo>
                  <a:cubicBezTo>
                    <a:pt x="39186" y="387996"/>
                    <a:pt x="40499" y="404325"/>
                    <a:pt x="42153" y="420655"/>
                  </a:cubicBezTo>
                  <a:cubicBezTo>
                    <a:pt x="40839" y="417847"/>
                    <a:pt x="39322" y="415151"/>
                    <a:pt x="37532" y="412660"/>
                  </a:cubicBezTo>
                  <a:cubicBezTo>
                    <a:pt x="34180" y="407949"/>
                    <a:pt x="24441" y="393544"/>
                    <a:pt x="17081" y="397553"/>
                  </a:cubicBezTo>
                  <a:cubicBezTo>
                    <a:pt x="8972" y="401970"/>
                    <a:pt x="14838" y="418458"/>
                    <a:pt x="17420" y="424301"/>
                  </a:cubicBezTo>
                  <a:cubicBezTo>
                    <a:pt x="23309" y="437709"/>
                    <a:pt x="34384" y="447629"/>
                    <a:pt x="45210" y="457074"/>
                  </a:cubicBezTo>
                  <a:cubicBezTo>
                    <a:pt x="45595" y="458637"/>
                    <a:pt x="45958" y="460199"/>
                    <a:pt x="46365" y="461762"/>
                  </a:cubicBezTo>
                  <a:cubicBezTo>
                    <a:pt x="46547" y="462464"/>
                    <a:pt x="46886" y="463008"/>
                    <a:pt x="47316" y="463393"/>
                  </a:cubicBezTo>
                  <a:cubicBezTo>
                    <a:pt x="47611" y="465454"/>
                    <a:pt x="47883" y="467492"/>
                    <a:pt x="48177" y="469553"/>
                  </a:cubicBezTo>
                  <a:cubicBezTo>
                    <a:pt x="48811" y="473857"/>
                    <a:pt x="55357" y="472022"/>
                    <a:pt x="54723" y="467741"/>
                  </a:cubicBezTo>
                  <a:cubicBezTo>
                    <a:pt x="50125" y="436033"/>
                    <a:pt x="46909" y="404144"/>
                    <a:pt x="45006" y="372210"/>
                  </a:cubicBezTo>
                  <a:cubicBezTo>
                    <a:pt x="46705" y="372844"/>
                    <a:pt x="48811" y="372323"/>
                    <a:pt x="49355" y="370035"/>
                  </a:cubicBezTo>
                  <a:cubicBezTo>
                    <a:pt x="50691" y="364305"/>
                    <a:pt x="52231" y="358643"/>
                    <a:pt x="54021" y="353071"/>
                  </a:cubicBezTo>
                  <a:cubicBezTo>
                    <a:pt x="56014" y="350422"/>
                    <a:pt x="58188" y="347885"/>
                    <a:pt x="60679" y="345643"/>
                  </a:cubicBezTo>
                  <a:cubicBezTo>
                    <a:pt x="68108" y="338939"/>
                    <a:pt x="77598" y="334975"/>
                    <a:pt x="84913" y="328113"/>
                  </a:cubicBezTo>
                  <a:cubicBezTo>
                    <a:pt x="92229" y="321273"/>
                    <a:pt x="101288" y="304558"/>
                    <a:pt x="91798" y="295612"/>
                  </a:cubicBezTo>
                  <a:cubicBezTo>
                    <a:pt x="76329" y="281049"/>
                    <a:pt x="58233" y="322043"/>
                    <a:pt x="48879" y="348655"/>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373" name="Google Shape;373;p17"/>
          <p:cNvSpPr txBox="1">
            <a:spLocks noGrp="1"/>
          </p:cNvSpPr>
          <p:nvPr>
            <p:ph type="subTitle" idx="1"/>
          </p:nvPr>
        </p:nvSpPr>
        <p:spPr>
          <a:xfrm>
            <a:off x="8378500" y="1882375"/>
            <a:ext cx="33978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1800"/>
              <a:buNone/>
              <a:defRPr sz="1800" b="1"/>
            </a:lvl1pPr>
            <a:lvl2pPr lvl="1" rtl="0">
              <a:spcBef>
                <a:spcPts val="2100"/>
              </a:spcBef>
              <a:spcAft>
                <a:spcPts val="0"/>
              </a:spcAft>
              <a:buSzPts val="1800"/>
              <a:buNone/>
              <a:defRPr sz="1800" b="1"/>
            </a:lvl2pPr>
            <a:lvl3pPr lvl="2" rtl="0">
              <a:spcBef>
                <a:spcPts val="2100"/>
              </a:spcBef>
              <a:spcAft>
                <a:spcPts val="0"/>
              </a:spcAft>
              <a:buSzPts val="1800"/>
              <a:buNone/>
              <a:defRPr sz="1800" b="1"/>
            </a:lvl3pPr>
            <a:lvl4pPr lvl="3" rtl="0">
              <a:spcBef>
                <a:spcPts val="2100"/>
              </a:spcBef>
              <a:spcAft>
                <a:spcPts val="0"/>
              </a:spcAft>
              <a:buSzPts val="1800"/>
              <a:buNone/>
              <a:defRPr sz="1800" b="1"/>
            </a:lvl4pPr>
            <a:lvl5pPr lvl="4" rtl="0">
              <a:spcBef>
                <a:spcPts val="2100"/>
              </a:spcBef>
              <a:spcAft>
                <a:spcPts val="0"/>
              </a:spcAft>
              <a:buSzPts val="1800"/>
              <a:buNone/>
              <a:defRPr sz="1800" b="1"/>
            </a:lvl5pPr>
            <a:lvl6pPr lvl="5" rtl="0">
              <a:spcBef>
                <a:spcPts val="2100"/>
              </a:spcBef>
              <a:spcAft>
                <a:spcPts val="0"/>
              </a:spcAft>
              <a:buSzPts val="1800"/>
              <a:buNone/>
              <a:defRPr sz="1800" b="1"/>
            </a:lvl6pPr>
            <a:lvl7pPr lvl="6" rtl="0">
              <a:spcBef>
                <a:spcPts val="2100"/>
              </a:spcBef>
              <a:spcAft>
                <a:spcPts val="0"/>
              </a:spcAft>
              <a:buSzPts val="1800"/>
              <a:buNone/>
              <a:defRPr sz="1800" b="1"/>
            </a:lvl7pPr>
            <a:lvl8pPr lvl="7" rtl="0">
              <a:spcBef>
                <a:spcPts val="2100"/>
              </a:spcBef>
              <a:spcAft>
                <a:spcPts val="0"/>
              </a:spcAft>
              <a:buSzPts val="1800"/>
              <a:buNone/>
              <a:defRPr sz="1800" b="1"/>
            </a:lvl8pPr>
            <a:lvl9pPr lvl="8" rtl="0">
              <a:spcBef>
                <a:spcPts val="2100"/>
              </a:spcBef>
              <a:spcAft>
                <a:spcPts val="2100"/>
              </a:spcAft>
              <a:buSzPts val="1800"/>
              <a:buNone/>
              <a:defRPr sz="1800" b="1"/>
            </a:lvl9pPr>
          </a:lstStyle>
          <a:p>
            <a:endParaRPr/>
          </a:p>
        </p:txBody>
      </p:sp>
      <p:sp>
        <p:nvSpPr>
          <p:cNvPr id="374" name="Google Shape;374;p17"/>
          <p:cNvSpPr txBox="1">
            <a:spLocks noGrp="1"/>
          </p:cNvSpPr>
          <p:nvPr>
            <p:ph type="subTitle" idx="2"/>
          </p:nvPr>
        </p:nvSpPr>
        <p:spPr>
          <a:xfrm>
            <a:off x="8378500" y="4102757"/>
            <a:ext cx="33978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1800"/>
              <a:buNone/>
              <a:defRPr sz="1800" b="1"/>
            </a:lvl1pPr>
            <a:lvl2pPr lvl="1" rtl="0">
              <a:spcBef>
                <a:spcPts val="2100"/>
              </a:spcBef>
              <a:spcAft>
                <a:spcPts val="0"/>
              </a:spcAft>
              <a:buSzPts val="1800"/>
              <a:buNone/>
              <a:defRPr sz="1800" b="1"/>
            </a:lvl2pPr>
            <a:lvl3pPr lvl="2" rtl="0">
              <a:spcBef>
                <a:spcPts val="2100"/>
              </a:spcBef>
              <a:spcAft>
                <a:spcPts val="0"/>
              </a:spcAft>
              <a:buSzPts val="1800"/>
              <a:buNone/>
              <a:defRPr sz="1800" b="1"/>
            </a:lvl3pPr>
            <a:lvl4pPr lvl="3" rtl="0">
              <a:spcBef>
                <a:spcPts val="2100"/>
              </a:spcBef>
              <a:spcAft>
                <a:spcPts val="0"/>
              </a:spcAft>
              <a:buSzPts val="1800"/>
              <a:buNone/>
              <a:defRPr sz="1800" b="1"/>
            </a:lvl4pPr>
            <a:lvl5pPr lvl="4" rtl="0">
              <a:spcBef>
                <a:spcPts val="2100"/>
              </a:spcBef>
              <a:spcAft>
                <a:spcPts val="0"/>
              </a:spcAft>
              <a:buSzPts val="1800"/>
              <a:buNone/>
              <a:defRPr sz="1800" b="1"/>
            </a:lvl5pPr>
            <a:lvl6pPr lvl="5" rtl="0">
              <a:spcBef>
                <a:spcPts val="2100"/>
              </a:spcBef>
              <a:spcAft>
                <a:spcPts val="0"/>
              </a:spcAft>
              <a:buSzPts val="1800"/>
              <a:buNone/>
              <a:defRPr sz="1800" b="1"/>
            </a:lvl6pPr>
            <a:lvl7pPr lvl="6" rtl="0">
              <a:spcBef>
                <a:spcPts val="2100"/>
              </a:spcBef>
              <a:spcAft>
                <a:spcPts val="0"/>
              </a:spcAft>
              <a:buSzPts val="1800"/>
              <a:buNone/>
              <a:defRPr sz="1800" b="1"/>
            </a:lvl7pPr>
            <a:lvl8pPr lvl="7" rtl="0">
              <a:spcBef>
                <a:spcPts val="2100"/>
              </a:spcBef>
              <a:spcAft>
                <a:spcPts val="0"/>
              </a:spcAft>
              <a:buSzPts val="1800"/>
              <a:buNone/>
              <a:defRPr sz="1800" b="1"/>
            </a:lvl8pPr>
            <a:lvl9pPr lvl="8" rtl="0">
              <a:spcBef>
                <a:spcPts val="2100"/>
              </a:spcBef>
              <a:spcAft>
                <a:spcPts val="2100"/>
              </a:spcAft>
              <a:buSzPts val="1800"/>
              <a:buNone/>
              <a:defRPr sz="1800" b="1"/>
            </a:lvl9pPr>
          </a:lstStyle>
          <a:p>
            <a:endParaRPr/>
          </a:p>
        </p:txBody>
      </p:sp>
      <p:sp>
        <p:nvSpPr>
          <p:cNvPr id="375" name="Google Shape;375;p17"/>
          <p:cNvSpPr txBox="1">
            <a:spLocks noGrp="1"/>
          </p:cNvSpPr>
          <p:nvPr>
            <p:ph type="title"/>
          </p:nvPr>
        </p:nvSpPr>
        <p:spPr>
          <a:xfrm>
            <a:off x="415600" y="593367"/>
            <a:ext cx="11360700" cy="763500"/>
          </a:xfrm>
          <a:prstGeom prst="rect">
            <a:avLst/>
          </a:prstGeom>
        </p:spPr>
        <p:txBody>
          <a:bodyPr spcFirstLastPara="1" wrap="square" lIns="121900" tIns="121900" rIns="121900" bIns="121900" anchor="t" anchorCtr="0">
            <a:noAutofit/>
          </a:bodyPr>
          <a:lstStyle>
            <a:lvl1pPr marL="0" marR="0" lvl="0" indent="0" algn="l" rtl="0">
              <a:lnSpc>
                <a:spcPct val="100000"/>
              </a:lnSpc>
              <a:spcBef>
                <a:spcPts val="0"/>
              </a:spcBef>
              <a:spcAft>
                <a:spcPts val="0"/>
              </a:spcAft>
              <a:buClr>
                <a:schemeClr val="dk1"/>
              </a:buClr>
              <a:buSzPts val="4000"/>
              <a:buFont typeface="Aldrich"/>
              <a:buNone/>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376" name="Google Shape;376;p17"/>
          <p:cNvSpPr txBox="1">
            <a:spLocks noGrp="1"/>
          </p:cNvSpPr>
          <p:nvPr>
            <p:ph type="body" idx="3"/>
          </p:nvPr>
        </p:nvSpPr>
        <p:spPr>
          <a:xfrm>
            <a:off x="8378500" y="2318375"/>
            <a:ext cx="3397800" cy="1553400"/>
          </a:xfrm>
          <a:prstGeom prst="rect">
            <a:avLst/>
          </a:prstGeom>
        </p:spPr>
        <p:txBody>
          <a:bodyPr spcFirstLastPara="1" wrap="square" lIns="121900" tIns="121900" rIns="121900" bIns="121900" anchor="t" anchorCtr="0">
            <a:noAutofit/>
          </a:bodyPr>
          <a:lstStyle>
            <a:lvl1pPr marL="457200" lvl="0" indent="-317500">
              <a:lnSpc>
                <a:spcPct val="100000"/>
              </a:lnSpc>
              <a:spcBef>
                <a:spcPts val="0"/>
              </a:spcBef>
              <a:spcAft>
                <a:spcPts val="0"/>
              </a:spcAft>
              <a:buSzPts val="1400"/>
              <a:buChar char="●"/>
              <a:defRPr sz="1400"/>
            </a:lvl1pPr>
            <a:lvl2pPr marL="914400" lvl="1" indent="-317500">
              <a:lnSpc>
                <a:spcPct val="100000"/>
              </a:lnSpc>
              <a:spcBef>
                <a:spcPts val="0"/>
              </a:spcBef>
              <a:spcAft>
                <a:spcPts val="0"/>
              </a:spcAft>
              <a:buSzPts val="1400"/>
              <a:buChar char="○"/>
              <a:defRPr sz="1400"/>
            </a:lvl2pPr>
            <a:lvl3pPr marL="1371600" lvl="2" indent="-317500">
              <a:lnSpc>
                <a:spcPct val="100000"/>
              </a:lnSpc>
              <a:spcBef>
                <a:spcPts val="0"/>
              </a:spcBef>
              <a:spcAft>
                <a:spcPts val="0"/>
              </a:spcAft>
              <a:buSzPts val="1400"/>
              <a:buChar char="■"/>
              <a:defRPr sz="1400"/>
            </a:lvl3pPr>
            <a:lvl4pPr marL="1828800" lvl="3" indent="-317500">
              <a:lnSpc>
                <a:spcPct val="100000"/>
              </a:lnSpc>
              <a:spcBef>
                <a:spcPts val="0"/>
              </a:spcBef>
              <a:spcAft>
                <a:spcPts val="0"/>
              </a:spcAft>
              <a:buSzPts val="1400"/>
              <a:buChar char="●"/>
              <a:defRPr sz="1400"/>
            </a:lvl4pPr>
            <a:lvl5pPr marL="2286000" lvl="4" indent="-317500">
              <a:lnSpc>
                <a:spcPct val="100000"/>
              </a:lnSpc>
              <a:spcBef>
                <a:spcPts val="0"/>
              </a:spcBef>
              <a:spcAft>
                <a:spcPts val="0"/>
              </a:spcAft>
              <a:buSzPts val="1400"/>
              <a:buChar char="○"/>
              <a:defRPr sz="1400"/>
            </a:lvl5pPr>
            <a:lvl6pPr marL="2743200" lvl="5" indent="-317500">
              <a:lnSpc>
                <a:spcPct val="100000"/>
              </a:lnSpc>
              <a:spcBef>
                <a:spcPts val="0"/>
              </a:spcBef>
              <a:spcAft>
                <a:spcPts val="0"/>
              </a:spcAft>
              <a:buSzPts val="1400"/>
              <a:buChar char="■"/>
              <a:defRPr sz="1400"/>
            </a:lvl6pPr>
            <a:lvl7pPr marL="3200400" lvl="6" indent="-317500">
              <a:lnSpc>
                <a:spcPct val="100000"/>
              </a:lnSpc>
              <a:spcBef>
                <a:spcPts val="0"/>
              </a:spcBef>
              <a:spcAft>
                <a:spcPts val="0"/>
              </a:spcAft>
              <a:buSzPts val="1400"/>
              <a:buChar char="●"/>
              <a:defRPr sz="1400"/>
            </a:lvl7pPr>
            <a:lvl8pPr marL="3657600" lvl="7" indent="-317500">
              <a:lnSpc>
                <a:spcPct val="100000"/>
              </a:lnSpc>
              <a:spcBef>
                <a:spcPts val="0"/>
              </a:spcBef>
              <a:spcAft>
                <a:spcPts val="0"/>
              </a:spcAft>
              <a:buSzPts val="1400"/>
              <a:buChar char="○"/>
              <a:defRPr sz="1400"/>
            </a:lvl8pPr>
            <a:lvl9pPr marL="4114800" lvl="8" indent="-317500">
              <a:lnSpc>
                <a:spcPct val="100000"/>
              </a:lnSpc>
              <a:spcBef>
                <a:spcPts val="0"/>
              </a:spcBef>
              <a:spcAft>
                <a:spcPts val="0"/>
              </a:spcAft>
              <a:buSzPts val="1400"/>
              <a:buChar char="■"/>
              <a:defRPr sz="1400"/>
            </a:lvl9pPr>
          </a:lstStyle>
          <a:p>
            <a:endParaRPr/>
          </a:p>
        </p:txBody>
      </p:sp>
      <p:sp>
        <p:nvSpPr>
          <p:cNvPr id="377" name="Google Shape;377;p17"/>
          <p:cNvSpPr txBox="1">
            <a:spLocks noGrp="1"/>
          </p:cNvSpPr>
          <p:nvPr>
            <p:ph type="body" idx="4"/>
          </p:nvPr>
        </p:nvSpPr>
        <p:spPr>
          <a:xfrm>
            <a:off x="8378500" y="4506700"/>
            <a:ext cx="3397800" cy="1553400"/>
          </a:xfrm>
          <a:prstGeom prst="rect">
            <a:avLst/>
          </a:prstGeom>
        </p:spPr>
        <p:txBody>
          <a:bodyPr spcFirstLastPara="1" wrap="square" lIns="121900" tIns="121900" rIns="121900" bIns="121900" anchor="t" anchorCtr="0">
            <a:noAutofit/>
          </a:bodyPr>
          <a:lstStyle>
            <a:lvl1pPr marL="457200" lvl="0" indent="-317500" rtl="0">
              <a:lnSpc>
                <a:spcPct val="100000"/>
              </a:lnSpc>
              <a:spcBef>
                <a:spcPts val="0"/>
              </a:spcBef>
              <a:spcAft>
                <a:spcPts val="0"/>
              </a:spcAft>
              <a:buSzPts val="1400"/>
              <a:buChar char="●"/>
              <a:defRPr sz="1400"/>
            </a:lvl1pPr>
            <a:lvl2pPr marL="914400" lvl="1" indent="-317500" rtl="0">
              <a:lnSpc>
                <a:spcPct val="100000"/>
              </a:lnSpc>
              <a:spcBef>
                <a:spcPts val="0"/>
              </a:spcBef>
              <a:spcAft>
                <a:spcPts val="0"/>
              </a:spcAft>
              <a:buSzPts val="1400"/>
              <a:buChar char="○"/>
              <a:defRPr sz="1400"/>
            </a:lvl2pPr>
            <a:lvl3pPr marL="1371600" lvl="2" indent="-317500" rtl="0">
              <a:lnSpc>
                <a:spcPct val="100000"/>
              </a:lnSpc>
              <a:spcBef>
                <a:spcPts val="0"/>
              </a:spcBef>
              <a:spcAft>
                <a:spcPts val="0"/>
              </a:spcAft>
              <a:buSzPts val="1400"/>
              <a:buChar char="■"/>
              <a:defRPr sz="1400"/>
            </a:lvl3pPr>
            <a:lvl4pPr marL="1828800" lvl="3" indent="-317500" rtl="0">
              <a:lnSpc>
                <a:spcPct val="100000"/>
              </a:lnSpc>
              <a:spcBef>
                <a:spcPts val="0"/>
              </a:spcBef>
              <a:spcAft>
                <a:spcPts val="0"/>
              </a:spcAft>
              <a:buSzPts val="1400"/>
              <a:buChar char="●"/>
              <a:defRPr sz="1400"/>
            </a:lvl4pPr>
            <a:lvl5pPr marL="2286000" lvl="4" indent="-317500" rtl="0">
              <a:lnSpc>
                <a:spcPct val="100000"/>
              </a:lnSpc>
              <a:spcBef>
                <a:spcPts val="0"/>
              </a:spcBef>
              <a:spcAft>
                <a:spcPts val="0"/>
              </a:spcAft>
              <a:buSzPts val="1400"/>
              <a:buChar char="○"/>
              <a:defRPr sz="1400"/>
            </a:lvl5pPr>
            <a:lvl6pPr marL="2743200" lvl="5" indent="-317500" rtl="0">
              <a:lnSpc>
                <a:spcPct val="100000"/>
              </a:lnSpc>
              <a:spcBef>
                <a:spcPts val="0"/>
              </a:spcBef>
              <a:spcAft>
                <a:spcPts val="0"/>
              </a:spcAft>
              <a:buSzPts val="1400"/>
              <a:buChar char="■"/>
              <a:defRPr sz="1400"/>
            </a:lvl6pPr>
            <a:lvl7pPr marL="3200400" lvl="6" indent="-317500" rtl="0">
              <a:lnSpc>
                <a:spcPct val="100000"/>
              </a:lnSpc>
              <a:spcBef>
                <a:spcPts val="0"/>
              </a:spcBef>
              <a:spcAft>
                <a:spcPts val="0"/>
              </a:spcAft>
              <a:buSzPts val="1400"/>
              <a:buChar char="●"/>
              <a:defRPr sz="1400"/>
            </a:lvl7pPr>
            <a:lvl8pPr marL="3657600" lvl="7" indent="-317500" rtl="0">
              <a:lnSpc>
                <a:spcPct val="100000"/>
              </a:lnSpc>
              <a:spcBef>
                <a:spcPts val="0"/>
              </a:spcBef>
              <a:spcAft>
                <a:spcPts val="0"/>
              </a:spcAft>
              <a:buSzPts val="1400"/>
              <a:buChar char="○"/>
              <a:defRPr sz="1400"/>
            </a:lvl8pPr>
            <a:lvl9pPr marL="4114800" lvl="8" indent="-317500" rtl="0">
              <a:lnSpc>
                <a:spcPct val="100000"/>
              </a:lnSpc>
              <a:spcBef>
                <a:spcPts val="0"/>
              </a:spcBef>
              <a:spcAft>
                <a:spcPts val="0"/>
              </a:spcAft>
              <a:buSzPts val="1400"/>
              <a:buChar char="■"/>
              <a:defRPr sz="1400"/>
            </a:lvl9pPr>
          </a:lstStyle>
          <a:p>
            <a:endParaRPr/>
          </a:p>
        </p:txBody>
      </p:sp>
      <p:sp>
        <p:nvSpPr>
          <p:cNvPr id="378" name="Google Shape;378;p17"/>
          <p:cNvSpPr/>
          <p:nvPr/>
        </p:nvSpPr>
        <p:spPr>
          <a:xfrm flipH="1">
            <a:off x="10276519" y="-436363"/>
            <a:ext cx="2609151" cy="2300192"/>
          </a:xfrm>
          <a:custGeom>
            <a:avLst/>
            <a:gdLst/>
            <a:ahLst/>
            <a:cxnLst/>
            <a:rect l="l" t="t" r="r" b="b"/>
            <a:pathLst>
              <a:path w="2609151" h="2300192" extrusionOk="0">
                <a:moveTo>
                  <a:pt x="2601724" y="876175"/>
                </a:moveTo>
                <a:cubicBezTo>
                  <a:pt x="2594884" y="859936"/>
                  <a:pt x="2588021" y="843720"/>
                  <a:pt x="2581181" y="827481"/>
                </a:cubicBezTo>
                <a:cubicBezTo>
                  <a:pt x="2570559" y="813733"/>
                  <a:pt x="2559937" y="799985"/>
                  <a:pt x="2549315" y="786238"/>
                </a:cubicBezTo>
                <a:cubicBezTo>
                  <a:pt x="2530856" y="766352"/>
                  <a:pt x="2508978" y="752310"/>
                  <a:pt x="2483725" y="744088"/>
                </a:cubicBezTo>
                <a:cubicBezTo>
                  <a:pt x="2459422" y="731315"/>
                  <a:pt x="2433263" y="725471"/>
                  <a:pt x="2405179" y="726536"/>
                </a:cubicBezTo>
                <a:cubicBezTo>
                  <a:pt x="2212122" y="708100"/>
                  <a:pt x="2018658" y="693831"/>
                  <a:pt x="1824989" y="683707"/>
                </a:cubicBezTo>
                <a:cubicBezTo>
                  <a:pt x="1859438" y="668963"/>
                  <a:pt x="1893706" y="653675"/>
                  <a:pt x="1927724" y="637753"/>
                </a:cubicBezTo>
                <a:cubicBezTo>
                  <a:pt x="2061101" y="575311"/>
                  <a:pt x="2189406" y="501793"/>
                  <a:pt x="2307518" y="413668"/>
                </a:cubicBezTo>
                <a:cubicBezTo>
                  <a:pt x="2338139" y="395549"/>
                  <a:pt x="2362532" y="371179"/>
                  <a:pt x="2380651" y="340535"/>
                </a:cubicBezTo>
                <a:cubicBezTo>
                  <a:pt x="2395553" y="317139"/>
                  <a:pt x="2403616" y="291886"/>
                  <a:pt x="2404839" y="264753"/>
                </a:cubicBezTo>
                <a:cubicBezTo>
                  <a:pt x="2410909" y="237666"/>
                  <a:pt x="2409686" y="210555"/>
                  <a:pt x="2401193" y="183467"/>
                </a:cubicBezTo>
                <a:cubicBezTo>
                  <a:pt x="2391499" y="148928"/>
                  <a:pt x="2374037" y="118964"/>
                  <a:pt x="2348761" y="93530"/>
                </a:cubicBezTo>
                <a:cubicBezTo>
                  <a:pt x="2309081" y="55593"/>
                  <a:pt x="2261383" y="27486"/>
                  <a:pt x="2208023" y="13580"/>
                </a:cubicBezTo>
                <a:cubicBezTo>
                  <a:pt x="2169724" y="3592"/>
                  <a:pt x="2128164" y="-553"/>
                  <a:pt x="2088348" y="59"/>
                </a:cubicBezTo>
                <a:cubicBezTo>
                  <a:pt x="2030662" y="919"/>
                  <a:pt x="1972817" y="5993"/>
                  <a:pt x="1915199" y="9186"/>
                </a:cubicBezTo>
                <a:cubicBezTo>
                  <a:pt x="1794912" y="15867"/>
                  <a:pt x="1674625" y="22549"/>
                  <a:pt x="1554361" y="29207"/>
                </a:cubicBezTo>
                <a:cubicBezTo>
                  <a:pt x="1313040" y="42593"/>
                  <a:pt x="1071742" y="56001"/>
                  <a:pt x="830421" y="69386"/>
                </a:cubicBezTo>
                <a:cubicBezTo>
                  <a:pt x="708571" y="76158"/>
                  <a:pt x="586744" y="82907"/>
                  <a:pt x="464895" y="89679"/>
                </a:cubicBezTo>
                <a:cubicBezTo>
                  <a:pt x="450581" y="89113"/>
                  <a:pt x="436290" y="89838"/>
                  <a:pt x="422225" y="92058"/>
                </a:cubicBezTo>
                <a:cubicBezTo>
                  <a:pt x="422225" y="92058"/>
                  <a:pt x="422225" y="92058"/>
                  <a:pt x="422225" y="92058"/>
                </a:cubicBezTo>
                <a:cubicBezTo>
                  <a:pt x="394163" y="90993"/>
                  <a:pt x="367982" y="96859"/>
                  <a:pt x="343679" y="109610"/>
                </a:cubicBezTo>
                <a:cubicBezTo>
                  <a:pt x="318404" y="117831"/>
                  <a:pt x="296548" y="131874"/>
                  <a:pt x="278089" y="151759"/>
                </a:cubicBezTo>
                <a:cubicBezTo>
                  <a:pt x="267467" y="165507"/>
                  <a:pt x="256845" y="179255"/>
                  <a:pt x="246223" y="193002"/>
                </a:cubicBezTo>
                <a:cubicBezTo>
                  <a:pt x="231320" y="216398"/>
                  <a:pt x="223257" y="241651"/>
                  <a:pt x="222034" y="268785"/>
                </a:cubicBezTo>
                <a:cubicBezTo>
                  <a:pt x="217187" y="286858"/>
                  <a:pt x="217187" y="304909"/>
                  <a:pt x="222034" y="322983"/>
                </a:cubicBezTo>
                <a:cubicBezTo>
                  <a:pt x="223257" y="350116"/>
                  <a:pt x="231320" y="375369"/>
                  <a:pt x="246223" y="398765"/>
                </a:cubicBezTo>
                <a:cubicBezTo>
                  <a:pt x="256845" y="412513"/>
                  <a:pt x="267467" y="426260"/>
                  <a:pt x="278089" y="440008"/>
                </a:cubicBezTo>
                <a:cubicBezTo>
                  <a:pt x="303524" y="465262"/>
                  <a:pt x="333510" y="482746"/>
                  <a:pt x="368027" y="492440"/>
                </a:cubicBezTo>
                <a:cubicBezTo>
                  <a:pt x="400709" y="504081"/>
                  <a:pt x="433708" y="503107"/>
                  <a:pt x="467047" y="498646"/>
                </a:cubicBezTo>
                <a:cubicBezTo>
                  <a:pt x="472414" y="497921"/>
                  <a:pt x="477465" y="497196"/>
                  <a:pt x="482357" y="496381"/>
                </a:cubicBezTo>
                <a:cubicBezTo>
                  <a:pt x="687825" y="484966"/>
                  <a:pt x="893316" y="473573"/>
                  <a:pt x="1098784" y="462158"/>
                </a:cubicBezTo>
                <a:cubicBezTo>
                  <a:pt x="1157037" y="458920"/>
                  <a:pt x="1215289" y="455681"/>
                  <a:pt x="1273541" y="452465"/>
                </a:cubicBezTo>
                <a:cubicBezTo>
                  <a:pt x="1214496" y="470878"/>
                  <a:pt x="1155202" y="488521"/>
                  <a:pt x="1095817" y="505734"/>
                </a:cubicBezTo>
                <a:cubicBezTo>
                  <a:pt x="890417" y="565278"/>
                  <a:pt x="683590" y="620427"/>
                  <a:pt x="480862" y="688781"/>
                </a:cubicBezTo>
                <a:cubicBezTo>
                  <a:pt x="351924" y="732266"/>
                  <a:pt x="225182" y="781889"/>
                  <a:pt x="101068" y="837741"/>
                </a:cubicBezTo>
                <a:cubicBezTo>
                  <a:pt x="77309" y="850559"/>
                  <a:pt x="58239" y="868044"/>
                  <a:pt x="43880" y="890240"/>
                </a:cubicBezTo>
                <a:cubicBezTo>
                  <a:pt x="25852" y="909921"/>
                  <a:pt x="13712" y="933023"/>
                  <a:pt x="7393" y="959568"/>
                </a:cubicBezTo>
                <a:cubicBezTo>
                  <a:pt x="4969" y="977641"/>
                  <a:pt x="2546" y="995692"/>
                  <a:pt x="123" y="1013766"/>
                </a:cubicBezTo>
                <a:cubicBezTo>
                  <a:pt x="-942" y="1041827"/>
                  <a:pt x="4924" y="1068009"/>
                  <a:pt x="17675" y="1092311"/>
                </a:cubicBezTo>
                <a:cubicBezTo>
                  <a:pt x="22522" y="1109569"/>
                  <a:pt x="31264" y="1124562"/>
                  <a:pt x="43880" y="1137291"/>
                </a:cubicBezTo>
                <a:cubicBezTo>
                  <a:pt x="58262" y="1159486"/>
                  <a:pt x="77309" y="1176972"/>
                  <a:pt x="101068" y="1189790"/>
                </a:cubicBezTo>
                <a:cubicBezTo>
                  <a:pt x="122335" y="1201024"/>
                  <a:pt x="145051" y="1209404"/>
                  <a:pt x="168424" y="1213888"/>
                </a:cubicBezTo>
                <a:cubicBezTo>
                  <a:pt x="152774" y="1230581"/>
                  <a:pt x="141382" y="1249764"/>
                  <a:pt x="134338" y="1271462"/>
                </a:cubicBezTo>
                <a:cubicBezTo>
                  <a:pt x="125120" y="1287361"/>
                  <a:pt x="120477" y="1304506"/>
                  <a:pt x="120432" y="1322896"/>
                </a:cubicBezTo>
                <a:cubicBezTo>
                  <a:pt x="114362" y="1349984"/>
                  <a:pt x="115585" y="1377094"/>
                  <a:pt x="124079" y="1404182"/>
                </a:cubicBezTo>
                <a:cubicBezTo>
                  <a:pt x="130918" y="1420422"/>
                  <a:pt x="137781" y="1436638"/>
                  <a:pt x="144621" y="1452877"/>
                </a:cubicBezTo>
                <a:cubicBezTo>
                  <a:pt x="155243" y="1466624"/>
                  <a:pt x="165865" y="1480372"/>
                  <a:pt x="176487" y="1494120"/>
                </a:cubicBezTo>
                <a:cubicBezTo>
                  <a:pt x="194946" y="1514005"/>
                  <a:pt x="216825" y="1528048"/>
                  <a:pt x="242078" y="1536269"/>
                </a:cubicBezTo>
                <a:cubicBezTo>
                  <a:pt x="266380" y="1549043"/>
                  <a:pt x="292539" y="1554886"/>
                  <a:pt x="320601" y="1553822"/>
                </a:cubicBezTo>
                <a:cubicBezTo>
                  <a:pt x="528628" y="1545124"/>
                  <a:pt x="736610" y="1559801"/>
                  <a:pt x="943823" y="1577059"/>
                </a:cubicBezTo>
                <a:cubicBezTo>
                  <a:pt x="986945" y="1580660"/>
                  <a:pt x="1030091" y="1584352"/>
                  <a:pt x="1073237" y="1587976"/>
                </a:cubicBezTo>
                <a:cubicBezTo>
                  <a:pt x="1038041" y="1597284"/>
                  <a:pt x="1002664" y="1605913"/>
                  <a:pt x="967083" y="1613636"/>
                </a:cubicBezTo>
                <a:cubicBezTo>
                  <a:pt x="875695" y="1633454"/>
                  <a:pt x="782746" y="1645254"/>
                  <a:pt x="691630" y="1666385"/>
                </a:cubicBezTo>
                <a:cubicBezTo>
                  <a:pt x="625972" y="1681628"/>
                  <a:pt x="564956" y="1704231"/>
                  <a:pt x="503035" y="1730866"/>
                </a:cubicBezTo>
                <a:cubicBezTo>
                  <a:pt x="440910" y="1757591"/>
                  <a:pt x="386893" y="1795845"/>
                  <a:pt x="335458" y="1839760"/>
                </a:cubicBezTo>
                <a:cubicBezTo>
                  <a:pt x="324836" y="1853508"/>
                  <a:pt x="314214" y="1867256"/>
                  <a:pt x="303591" y="1881003"/>
                </a:cubicBezTo>
                <a:cubicBezTo>
                  <a:pt x="296752" y="1897243"/>
                  <a:pt x="289889" y="1913459"/>
                  <a:pt x="283049" y="1929698"/>
                </a:cubicBezTo>
                <a:cubicBezTo>
                  <a:pt x="280626" y="1947771"/>
                  <a:pt x="278202" y="1965822"/>
                  <a:pt x="275779" y="1983896"/>
                </a:cubicBezTo>
                <a:cubicBezTo>
                  <a:pt x="274714" y="2011958"/>
                  <a:pt x="280580" y="2038140"/>
                  <a:pt x="293332" y="2062442"/>
                </a:cubicBezTo>
                <a:cubicBezTo>
                  <a:pt x="298178" y="2079700"/>
                  <a:pt x="306921" y="2094693"/>
                  <a:pt x="319536" y="2107422"/>
                </a:cubicBezTo>
                <a:cubicBezTo>
                  <a:pt x="328596" y="2122732"/>
                  <a:pt x="340781" y="2134917"/>
                  <a:pt x="356091" y="2143977"/>
                </a:cubicBezTo>
                <a:cubicBezTo>
                  <a:pt x="368797" y="2156614"/>
                  <a:pt x="383790" y="2165334"/>
                  <a:pt x="401071" y="2170181"/>
                </a:cubicBezTo>
                <a:cubicBezTo>
                  <a:pt x="425373" y="2182955"/>
                  <a:pt x="451532" y="2188798"/>
                  <a:pt x="479617" y="2187733"/>
                </a:cubicBezTo>
                <a:cubicBezTo>
                  <a:pt x="664475" y="2212103"/>
                  <a:pt x="851461" y="2207053"/>
                  <a:pt x="1037090" y="2195683"/>
                </a:cubicBezTo>
                <a:cubicBezTo>
                  <a:pt x="1221902" y="2184359"/>
                  <a:pt x="1406511" y="2166603"/>
                  <a:pt x="1591799" y="2165108"/>
                </a:cubicBezTo>
                <a:cubicBezTo>
                  <a:pt x="1685904" y="2164338"/>
                  <a:pt x="1780100" y="2167961"/>
                  <a:pt x="1873571" y="2178923"/>
                </a:cubicBezTo>
                <a:cubicBezTo>
                  <a:pt x="1913432" y="2184970"/>
                  <a:pt x="1953067" y="2192422"/>
                  <a:pt x="1992340" y="2201640"/>
                </a:cubicBezTo>
                <a:cubicBezTo>
                  <a:pt x="2026902" y="2209748"/>
                  <a:pt x="2061985" y="2218445"/>
                  <a:pt x="2095867" y="2229905"/>
                </a:cubicBezTo>
                <a:cubicBezTo>
                  <a:pt x="2122162" y="2259462"/>
                  <a:pt x="2156248" y="2282201"/>
                  <a:pt x="2194615" y="2292755"/>
                </a:cubicBezTo>
                <a:cubicBezTo>
                  <a:pt x="2221703" y="2301249"/>
                  <a:pt x="2248813" y="2302472"/>
                  <a:pt x="2275901" y="2296402"/>
                </a:cubicBezTo>
                <a:cubicBezTo>
                  <a:pt x="2303034" y="2295179"/>
                  <a:pt x="2328287" y="2287116"/>
                  <a:pt x="2351683" y="2272213"/>
                </a:cubicBezTo>
                <a:cubicBezTo>
                  <a:pt x="2395214" y="2244152"/>
                  <a:pt x="2433513" y="2202365"/>
                  <a:pt x="2445358" y="2150386"/>
                </a:cubicBezTo>
                <a:cubicBezTo>
                  <a:pt x="2457362" y="2097728"/>
                  <a:pt x="2454123" y="2040337"/>
                  <a:pt x="2424816" y="1993318"/>
                </a:cubicBezTo>
                <a:cubicBezTo>
                  <a:pt x="2394829" y="1945212"/>
                  <a:pt x="2352680" y="1902837"/>
                  <a:pt x="2301811" y="1876904"/>
                </a:cubicBezTo>
                <a:cubicBezTo>
                  <a:pt x="2263512" y="1857381"/>
                  <a:pt x="2222790" y="1842523"/>
                  <a:pt x="2181683" y="1830157"/>
                </a:cubicBezTo>
                <a:cubicBezTo>
                  <a:pt x="2125084" y="1813126"/>
                  <a:pt x="2067375" y="1799944"/>
                  <a:pt x="2009100" y="1790092"/>
                </a:cubicBezTo>
                <a:cubicBezTo>
                  <a:pt x="1955921" y="1781101"/>
                  <a:pt x="1902561" y="1774034"/>
                  <a:pt x="1849065" y="1768779"/>
                </a:cubicBezTo>
                <a:cubicBezTo>
                  <a:pt x="1891780" y="1754737"/>
                  <a:pt x="1934496" y="1740718"/>
                  <a:pt x="1977211" y="1726676"/>
                </a:cubicBezTo>
                <a:cubicBezTo>
                  <a:pt x="2015260" y="1714174"/>
                  <a:pt x="2053582" y="1700517"/>
                  <a:pt x="2088868" y="1681515"/>
                </a:cubicBezTo>
                <a:cubicBezTo>
                  <a:pt x="2136974" y="1655627"/>
                  <a:pt x="2177832" y="1615177"/>
                  <a:pt x="2205939" y="1568543"/>
                </a:cubicBezTo>
                <a:cubicBezTo>
                  <a:pt x="2220842" y="1545147"/>
                  <a:pt x="2228905" y="1519894"/>
                  <a:pt x="2230128" y="1492761"/>
                </a:cubicBezTo>
                <a:cubicBezTo>
                  <a:pt x="2236198" y="1465673"/>
                  <a:pt x="2234975" y="1438563"/>
                  <a:pt x="2226482" y="1411475"/>
                </a:cubicBezTo>
                <a:cubicBezTo>
                  <a:pt x="2219642" y="1395236"/>
                  <a:pt x="2212779" y="1379020"/>
                  <a:pt x="2205939" y="1362780"/>
                </a:cubicBezTo>
                <a:cubicBezTo>
                  <a:pt x="2187820" y="1332160"/>
                  <a:pt x="2163451" y="1307767"/>
                  <a:pt x="2132807" y="1289648"/>
                </a:cubicBezTo>
                <a:cubicBezTo>
                  <a:pt x="2099627" y="1266841"/>
                  <a:pt x="2061169" y="1251735"/>
                  <a:pt x="2023867" y="1237511"/>
                </a:cubicBezTo>
                <a:cubicBezTo>
                  <a:pt x="2021149" y="1236470"/>
                  <a:pt x="2018431" y="1235495"/>
                  <a:pt x="2015714" y="1234544"/>
                </a:cubicBezTo>
                <a:cubicBezTo>
                  <a:pt x="2077521" y="1226685"/>
                  <a:pt x="2139171" y="1217580"/>
                  <a:pt x="2200277" y="1205781"/>
                </a:cubicBezTo>
                <a:cubicBezTo>
                  <a:pt x="2245076" y="1197129"/>
                  <a:pt x="2289581" y="1186733"/>
                  <a:pt x="2333338" y="1173687"/>
                </a:cubicBezTo>
                <a:cubicBezTo>
                  <a:pt x="2393243" y="1155840"/>
                  <a:pt x="2451178" y="1132150"/>
                  <a:pt x="2508072" y="1106353"/>
                </a:cubicBezTo>
                <a:cubicBezTo>
                  <a:pt x="2521820" y="1095731"/>
                  <a:pt x="2535567" y="1085109"/>
                  <a:pt x="2549315" y="1074487"/>
                </a:cubicBezTo>
                <a:cubicBezTo>
                  <a:pt x="2569201" y="1056028"/>
                  <a:pt x="2583243" y="1034149"/>
                  <a:pt x="2591464" y="1008896"/>
                </a:cubicBezTo>
                <a:cubicBezTo>
                  <a:pt x="2600682" y="992997"/>
                  <a:pt x="2605325" y="975852"/>
                  <a:pt x="2605370" y="957461"/>
                </a:cubicBezTo>
                <a:cubicBezTo>
                  <a:pt x="2611417" y="930350"/>
                  <a:pt x="2610217" y="903263"/>
                  <a:pt x="2601724" y="876175"/>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79" name="Google Shape;379;p17"/>
          <p:cNvSpPr txBox="1"/>
          <p:nvPr/>
        </p:nvSpPr>
        <p:spPr>
          <a:xfrm rot="5400000">
            <a:off x="-679350" y="559700"/>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matchingName="015 Timeline">
  <p:cSld name="CUSTOM_14">
    <p:spTree>
      <p:nvGrpSpPr>
        <p:cNvPr id="1" name="Shape 380"/>
        <p:cNvGrpSpPr/>
        <p:nvPr/>
      </p:nvGrpSpPr>
      <p:grpSpPr>
        <a:xfrm>
          <a:off x="0" y="0"/>
          <a:ext cx="0" cy="0"/>
          <a:chOff x="0" y="0"/>
          <a:chExt cx="0" cy="0"/>
        </a:xfrm>
      </p:grpSpPr>
      <p:sp>
        <p:nvSpPr>
          <p:cNvPr id="381" name="Google Shape;381;p18"/>
          <p:cNvSpPr txBox="1">
            <a:spLocks noGrp="1"/>
          </p:cNvSpPr>
          <p:nvPr>
            <p:ph type="subTitle" idx="1"/>
          </p:nvPr>
        </p:nvSpPr>
        <p:spPr>
          <a:xfrm>
            <a:off x="415600" y="2316000"/>
            <a:ext cx="1997700" cy="606900"/>
          </a:xfrm>
          <a:prstGeom prst="rect">
            <a:avLst/>
          </a:prstGeom>
        </p:spPr>
        <p:txBody>
          <a:bodyPr spcFirstLastPara="1" wrap="square" lIns="121900" tIns="121900" rIns="121900" bIns="121900" anchor="t" anchorCtr="0">
            <a:noAutofit/>
          </a:bodyPr>
          <a:lstStyle>
            <a:lvl1pPr lvl="0" algn="ctr" rtl="0">
              <a:spcBef>
                <a:spcPts val="0"/>
              </a:spcBef>
              <a:spcAft>
                <a:spcPts val="0"/>
              </a:spcAft>
              <a:buSzPts val="2200"/>
              <a:buNone/>
              <a:defRPr sz="2200" b="1"/>
            </a:lvl1pPr>
            <a:lvl2pPr lvl="1" algn="ctr" rtl="0">
              <a:spcBef>
                <a:spcPts val="2100"/>
              </a:spcBef>
              <a:spcAft>
                <a:spcPts val="0"/>
              </a:spcAft>
              <a:buSzPts val="2200"/>
              <a:buNone/>
              <a:defRPr sz="2200" b="1"/>
            </a:lvl2pPr>
            <a:lvl3pPr lvl="2" algn="ctr" rtl="0">
              <a:spcBef>
                <a:spcPts val="2100"/>
              </a:spcBef>
              <a:spcAft>
                <a:spcPts val="0"/>
              </a:spcAft>
              <a:buSzPts val="2200"/>
              <a:buNone/>
              <a:defRPr sz="2200" b="1"/>
            </a:lvl3pPr>
            <a:lvl4pPr lvl="3" algn="ctr" rtl="0">
              <a:spcBef>
                <a:spcPts val="2100"/>
              </a:spcBef>
              <a:spcAft>
                <a:spcPts val="0"/>
              </a:spcAft>
              <a:buSzPts val="2200"/>
              <a:buNone/>
              <a:defRPr sz="2200" b="1"/>
            </a:lvl4pPr>
            <a:lvl5pPr lvl="4" algn="ctr" rtl="0">
              <a:spcBef>
                <a:spcPts val="2100"/>
              </a:spcBef>
              <a:spcAft>
                <a:spcPts val="0"/>
              </a:spcAft>
              <a:buSzPts val="2200"/>
              <a:buNone/>
              <a:defRPr sz="2200" b="1"/>
            </a:lvl5pPr>
            <a:lvl6pPr lvl="5" algn="ctr" rtl="0">
              <a:spcBef>
                <a:spcPts val="2100"/>
              </a:spcBef>
              <a:spcAft>
                <a:spcPts val="0"/>
              </a:spcAft>
              <a:buSzPts val="2200"/>
              <a:buNone/>
              <a:defRPr sz="2200" b="1"/>
            </a:lvl6pPr>
            <a:lvl7pPr lvl="6" algn="ctr" rtl="0">
              <a:spcBef>
                <a:spcPts val="2100"/>
              </a:spcBef>
              <a:spcAft>
                <a:spcPts val="0"/>
              </a:spcAft>
              <a:buSzPts val="2200"/>
              <a:buNone/>
              <a:defRPr sz="2200" b="1"/>
            </a:lvl7pPr>
            <a:lvl8pPr lvl="7" algn="ctr" rtl="0">
              <a:spcBef>
                <a:spcPts val="2100"/>
              </a:spcBef>
              <a:spcAft>
                <a:spcPts val="0"/>
              </a:spcAft>
              <a:buSzPts val="2200"/>
              <a:buNone/>
              <a:defRPr sz="2200" b="1"/>
            </a:lvl8pPr>
            <a:lvl9pPr lvl="8" algn="ctr" rtl="0">
              <a:spcBef>
                <a:spcPts val="2100"/>
              </a:spcBef>
              <a:spcAft>
                <a:spcPts val="2100"/>
              </a:spcAft>
              <a:buSzPts val="2200"/>
              <a:buNone/>
              <a:defRPr sz="2200" b="1"/>
            </a:lvl9pPr>
          </a:lstStyle>
          <a:p>
            <a:endParaRPr/>
          </a:p>
        </p:txBody>
      </p:sp>
      <p:sp>
        <p:nvSpPr>
          <p:cNvPr id="382" name="Google Shape;382;p18"/>
          <p:cNvSpPr txBox="1">
            <a:spLocks noGrp="1"/>
          </p:cNvSpPr>
          <p:nvPr>
            <p:ph type="subTitle" idx="2"/>
          </p:nvPr>
        </p:nvSpPr>
        <p:spPr>
          <a:xfrm>
            <a:off x="2775377" y="2316000"/>
            <a:ext cx="1997700" cy="606900"/>
          </a:xfrm>
          <a:prstGeom prst="rect">
            <a:avLst/>
          </a:prstGeom>
        </p:spPr>
        <p:txBody>
          <a:bodyPr spcFirstLastPara="1" wrap="square" lIns="121900" tIns="121900" rIns="121900" bIns="121900" anchor="t" anchorCtr="0">
            <a:noAutofit/>
          </a:bodyPr>
          <a:lstStyle>
            <a:lvl1pPr lvl="0" algn="ctr" rtl="0">
              <a:spcBef>
                <a:spcPts val="0"/>
              </a:spcBef>
              <a:spcAft>
                <a:spcPts val="0"/>
              </a:spcAft>
              <a:buSzPts val="2200"/>
              <a:buNone/>
              <a:defRPr sz="2200" b="1"/>
            </a:lvl1pPr>
            <a:lvl2pPr lvl="1" algn="ctr" rtl="0">
              <a:spcBef>
                <a:spcPts val="2100"/>
              </a:spcBef>
              <a:spcAft>
                <a:spcPts val="0"/>
              </a:spcAft>
              <a:buSzPts val="2200"/>
              <a:buNone/>
              <a:defRPr sz="2200" b="1"/>
            </a:lvl2pPr>
            <a:lvl3pPr lvl="2" algn="ctr" rtl="0">
              <a:spcBef>
                <a:spcPts val="2100"/>
              </a:spcBef>
              <a:spcAft>
                <a:spcPts val="0"/>
              </a:spcAft>
              <a:buSzPts val="2200"/>
              <a:buNone/>
              <a:defRPr sz="2200" b="1"/>
            </a:lvl3pPr>
            <a:lvl4pPr lvl="3" algn="ctr" rtl="0">
              <a:spcBef>
                <a:spcPts val="2100"/>
              </a:spcBef>
              <a:spcAft>
                <a:spcPts val="0"/>
              </a:spcAft>
              <a:buSzPts val="2200"/>
              <a:buNone/>
              <a:defRPr sz="2200" b="1"/>
            </a:lvl4pPr>
            <a:lvl5pPr lvl="4" algn="ctr" rtl="0">
              <a:spcBef>
                <a:spcPts val="2100"/>
              </a:spcBef>
              <a:spcAft>
                <a:spcPts val="0"/>
              </a:spcAft>
              <a:buSzPts val="2200"/>
              <a:buNone/>
              <a:defRPr sz="2200" b="1"/>
            </a:lvl5pPr>
            <a:lvl6pPr lvl="5" algn="ctr" rtl="0">
              <a:spcBef>
                <a:spcPts val="2100"/>
              </a:spcBef>
              <a:spcAft>
                <a:spcPts val="0"/>
              </a:spcAft>
              <a:buSzPts val="2200"/>
              <a:buNone/>
              <a:defRPr sz="2200" b="1"/>
            </a:lvl6pPr>
            <a:lvl7pPr lvl="6" algn="ctr" rtl="0">
              <a:spcBef>
                <a:spcPts val="2100"/>
              </a:spcBef>
              <a:spcAft>
                <a:spcPts val="0"/>
              </a:spcAft>
              <a:buSzPts val="2200"/>
              <a:buNone/>
              <a:defRPr sz="2200" b="1"/>
            </a:lvl7pPr>
            <a:lvl8pPr lvl="7" algn="ctr" rtl="0">
              <a:spcBef>
                <a:spcPts val="2100"/>
              </a:spcBef>
              <a:spcAft>
                <a:spcPts val="0"/>
              </a:spcAft>
              <a:buSzPts val="2200"/>
              <a:buNone/>
              <a:defRPr sz="2200" b="1"/>
            </a:lvl8pPr>
            <a:lvl9pPr lvl="8" algn="ctr" rtl="0">
              <a:spcBef>
                <a:spcPts val="2100"/>
              </a:spcBef>
              <a:spcAft>
                <a:spcPts val="2100"/>
              </a:spcAft>
              <a:buSzPts val="2200"/>
              <a:buNone/>
              <a:defRPr sz="2200" b="1"/>
            </a:lvl9pPr>
          </a:lstStyle>
          <a:p>
            <a:endParaRPr/>
          </a:p>
        </p:txBody>
      </p:sp>
      <p:sp>
        <p:nvSpPr>
          <p:cNvPr id="383" name="Google Shape;383;p18"/>
          <p:cNvSpPr txBox="1">
            <a:spLocks noGrp="1"/>
          </p:cNvSpPr>
          <p:nvPr>
            <p:ph type="subTitle" idx="3"/>
          </p:nvPr>
        </p:nvSpPr>
        <p:spPr>
          <a:xfrm>
            <a:off x="5135153" y="2342500"/>
            <a:ext cx="1997700" cy="606900"/>
          </a:xfrm>
          <a:prstGeom prst="rect">
            <a:avLst/>
          </a:prstGeom>
        </p:spPr>
        <p:txBody>
          <a:bodyPr spcFirstLastPara="1" wrap="square" lIns="121900" tIns="121900" rIns="121900" bIns="121900" anchor="t" anchorCtr="0">
            <a:noAutofit/>
          </a:bodyPr>
          <a:lstStyle>
            <a:lvl1pPr lvl="0" algn="ctr" rtl="0">
              <a:spcBef>
                <a:spcPts val="0"/>
              </a:spcBef>
              <a:spcAft>
                <a:spcPts val="0"/>
              </a:spcAft>
              <a:buSzPts val="2200"/>
              <a:buNone/>
              <a:defRPr sz="2200" b="1"/>
            </a:lvl1pPr>
            <a:lvl2pPr lvl="1" algn="ctr" rtl="0">
              <a:spcBef>
                <a:spcPts val="2100"/>
              </a:spcBef>
              <a:spcAft>
                <a:spcPts val="0"/>
              </a:spcAft>
              <a:buSzPts val="2200"/>
              <a:buNone/>
              <a:defRPr sz="2200" b="1"/>
            </a:lvl2pPr>
            <a:lvl3pPr lvl="2" algn="ctr" rtl="0">
              <a:spcBef>
                <a:spcPts val="2100"/>
              </a:spcBef>
              <a:spcAft>
                <a:spcPts val="0"/>
              </a:spcAft>
              <a:buSzPts val="2200"/>
              <a:buNone/>
              <a:defRPr sz="2200" b="1"/>
            </a:lvl3pPr>
            <a:lvl4pPr lvl="3" algn="ctr" rtl="0">
              <a:spcBef>
                <a:spcPts val="2100"/>
              </a:spcBef>
              <a:spcAft>
                <a:spcPts val="0"/>
              </a:spcAft>
              <a:buSzPts val="2200"/>
              <a:buNone/>
              <a:defRPr sz="2200" b="1"/>
            </a:lvl4pPr>
            <a:lvl5pPr lvl="4" algn="ctr" rtl="0">
              <a:spcBef>
                <a:spcPts val="2100"/>
              </a:spcBef>
              <a:spcAft>
                <a:spcPts val="0"/>
              </a:spcAft>
              <a:buSzPts val="2200"/>
              <a:buNone/>
              <a:defRPr sz="2200" b="1"/>
            </a:lvl5pPr>
            <a:lvl6pPr lvl="5" algn="ctr" rtl="0">
              <a:spcBef>
                <a:spcPts val="2100"/>
              </a:spcBef>
              <a:spcAft>
                <a:spcPts val="0"/>
              </a:spcAft>
              <a:buSzPts val="2200"/>
              <a:buNone/>
              <a:defRPr sz="2200" b="1"/>
            </a:lvl6pPr>
            <a:lvl7pPr lvl="6" algn="ctr" rtl="0">
              <a:spcBef>
                <a:spcPts val="2100"/>
              </a:spcBef>
              <a:spcAft>
                <a:spcPts val="0"/>
              </a:spcAft>
              <a:buSzPts val="2200"/>
              <a:buNone/>
              <a:defRPr sz="2200" b="1"/>
            </a:lvl7pPr>
            <a:lvl8pPr lvl="7" algn="ctr" rtl="0">
              <a:spcBef>
                <a:spcPts val="2100"/>
              </a:spcBef>
              <a:spcAft>
                <a:spcPts val="0"/>
              </a:spcAft>
              <a:buSzPts val="2200"/>
              <a:buNone/>
              <a:defRPr sz="2200" b="1"/>
            </a:lvl8pPr>
            <a:lvl9pPr lvl="8" algn="ctr" rtl="0">
              <a:spcBef>
                <a:spcPts val="2100"/>
              </a:spcBef>
              <a:spcAft>
                <a:spcPts val="2100"/>
              </a:spcAft>
              <a:buSzPts val="2200"/>
              <a:buNone/>
              <a:defRPr sz="2200" b="1"/>
            </a:lvl9pPr>
          </a:lstStyle>
          <a:p>
            <a:endParaRPr/>
          </a:p>
        </p:txBody>
      </p:sp>
      <p:sp>
        <p:nvSpPr>
          <p:cNvPr id="384" name="Google Shape;384;p18"/>
          <p:cNvSpPr txBox="1">
            <a:spLocks noGrp="1"/>
          </p:cNvSpPr>
          <p:nvPr>
            <p:ph type="subTitle" idx="4"/>
          </p:nvPr>
        </p:nvSpPr>
        <p:spPr>
          <a:xfrm>
            <a:off x="7494930" y="2342500"/>
            <a:ext cx="1997700" cy="606900"/>
          </a:xfrm>
          <a:prstGeom prst="rect">
            <a:avLst/>
          </a:prstGeom>
        </p:spPr>
        <p:txBody>
          <a:bodyPr spcFirstLastPara="1" wrap="square" lIns="121900" tIns="121900" rIns="121900" bIns="121900" anchor="t" anchorCtr="0">
            <a:noAutofit/>
          </a:bodyPr>
          <a:lstStyle>
            <a:lvl1pPr lvl="0" algn="ctr" rtl="0">
              <a:spcBef>
                <a:spcPts val="0"/>
              </a:spcBef>
              <a:spcAft>
                <a:spcPts val="0"/>
              </a:spcAft>
              <a:buSzPts val="2200"/>
              <a:buNone/>
              <a:defRPr sz="2200" b="1"/>
            </a:lvl1pPr>
            <a:lvl2pPr lvl="1" algn="ctr" rtl="0">
              <a:spcBef>
                <a:spcPts val="2100"/>
              </a:spcBef>
              <a:spcAft>
                <a:spcPts val="0"/>
              </a:spcAft>
              <a:buSzPts val="2200"/>
              <a:buNone/>
              <a:defRPr sz="2200" b="1"/>
            </a:lvl2pPr>
            <a:lvl3pPr lvl="2" algn="ctr" rtl="0">
              <a:spcBef>
                <a:spcPts val="2100"/>
              </a:spcBef>
              <a:spcAft>
                <a:spcPts val="0"/>
              </a:spcAft>
              <a:buSzPts val="2200"/>
              <a:buNone/>
              <a:defRPr sz="2200" b="1"/>
            </a:lvl3pPr>
            <a:lvl4pPr lvl="3" algn="ctr" rtl="0">
              <a:spcBef>
                <a:spcPts val="2100"/>
              </a:spcBef>
              <a:spcAft>
                <a:spcPts val="0"/>
              </a:spcAft>
              <a:buSzPts val="2200"/>
              <a:buNone/>
              <a:defRPr sz="2200" b="1"/>
            </a:lvl4pPr>
            <a:lvl5pPr lvl="4" algn="ctr" rtl="0">
              <a:spcBef>
                <a:spcPts val="2100"/>
              </a:spcBef>
              <a:spcAft>
                <a:spcPts val="0"/>
              </a:spcAft>
              <a:buSzPts val="2200"/>
              <a:buNone/>
              <a:defRPr sz="2200" b="1"/>
            </a:lvl5pPr>
            <a:lvl6pPr lvl="5" algn="ctr" rtl="0">
              <a:spcBef>
                <a:spcPts val="2100"/>
              </a:spcBef>
              <a:spcAft>
                <a:spcPts val="0"/>
              </a:spcAft>
              <a:buSzPts val="2200"/>
              <a:buNone/>
              <a:defRPr sz="2200" b="1"/>
            </a:lvl6pPr>
            <a:lvl7pPr lvl="6" algn="ctr" rtl="0">
              <a:spcBef>
                <a:spcPts val="2100"/>
              </a:spcBef>
              <a:spcAft>
                <a:spcPts val="0"/>
              </a:spcAft>
              <a:buSzPts val="2200"/>
              <a:buNone/>
              <a:defRPr sz="2200" b="1"/>
            </a:lvl7pPr>
            <a:lvl8pPr lvl="7" algn="ctr" rtl="0">
              <a:spcBef>
                <a:spcPts val="2100"/>
              </a:spcBef>
              <a:spcAft>
                <a:spcPts val="0"/>
              </a:spcAft>
              <a:buSzPts val="2200"/>
              <a:buNone/>
              <a:defRPr sz="2200" b="1"/>
            </a:lvl8pPr>
            <a:lvl9pPr lvl="8" algn="ctr" rtl="0">
              <a:spcBef>
                <a:spcPts val="2100"/>
              </a:spcBef>
              <a:spcAft>
                <a:spcPts val="2100"/>
              </a:spcAft>
              <a:buSzPts val="2200"/>
              <a:buNone/>
              <a:defRPr sz="2200" b="1"/>
            </a:lvl9pPr>
          </a:lstStyle>
          <a:p>
            <a:endParaRPr/>
          </a:p>
        </p:txBody>
      </p:sp>
      <p:sp>
        <p:nvSpPr>
          <p:cNvPr id="385" name="Google Shape;385;p18"/>
          <p:cNvSpPr txBox="1">
            <a:spLocks noGrp="1"/>
          </p:cNvSpPr>
          <p:nvPr>
            <p:ph type="subTitle" idx="5"/>
          </p:nvPr>
        </p:nvSpPr>
        <p:spPr>
          <a:xfrm>
            <a:off x="9854707" y="2316000"/>
            <a:ext cx="1997700" cy="606900"/>
          </a:xfrm>
          <a:prstGeom prst="rect">
            <a:avLst/>
          </a:prstGeom>
        </p:spPr>
        <p:txBody>
          <a:bodyPr spcFirstLastPara="1" wrap="square" lIns="121900" tIns="121900" rIns="121900" bIns="121900" anchor="t" anchorCtr="0">
            <a:noAutofit/>
          </a:bodyPr>
          <a:lstStyle>
            <a:lvl1pPr lvl="0" algn="ctr" rtl="0">
              <a:spcBef>
                <a:spcPts val="0"/>
              </a:spcBef>
              <a:spcAft>
                <a:spcPts val="0"/>
              </a:spcAft>
              <a:buSzPts val="2200"/>
              <a:buNone/>
              <a:defRPr sz="2200" b="1"/>
            </a:lvl1pPr>
            <a:lvl2pPr lvl="1" algn="ctr" rtl="0">
              <a:spcBef>
                <a:spcPts val="2100"/>
              </a:spcBef>
              <a:spcAft>
                <a:spcPts val="0"/>
              </a:spcAft>
              <a:buSzPts val="2200"/>
              <a:buNone/>
              <a:defRPr sz="2200" b="1"/>
            </a:lvl2pPr>
            <a:lvl3pPr lvl="2" algn="ctr" rtl="0">
              <a:spcBef>
                <a:spcPts val="2100"/>
              </a:spcBef>
              <a:spcAft>
                <a:spcPts val="0"/>
              </a:spcAft>
              <a:buSzPts val="2200"/>
              <a:buNone/>
              <a:defRPr sz="2200" b="1"/>
            </a:lvl3pPr>
            <a:lvl4pPr lvl="3" algn="ctr" rtl="0">
              <a:spcBef>
                <a:spcPts val="2100"/>
              </a:spcBef>
              <a:spcAft>
                <a:spcPts val="0"/>
              </a:spcAft>
              <a:buSzPts val="2200"/>
              <a:buNone/>
              <a:defRPr sz="2200" b="1"/>
            </a:lvl4pPr>
            <a:lvl5pPr lvl="4" algn="ctr" rtl="0">
              <a:spcBef>
                <a:spcPts val="2100"/>
              </a:spcBef>
              <a:spcAft>
                <a:spcPts val="0"/>
              </a:spcAft>
              <a:buSzPts val="2200"/>
              <a:buNone/>
              <a:defRPr sz="2200" b="1"/>
            </a:lvl5pPr>
            <a:lvl6pPr lvl="5" algn="ctr" rtl="0">
              <a:spcBef>
                <a:spcPts val="2100"/>
              </a:spcBef>
              <a:spcAft>
                <a:spcPts val="0"/>
              </a:spcAft>
              <a:buSzPts val="2200"/>
              <a:buNone/>
              <a:defRPr sz="2200" b="1"/>
            </a:lvl6pPr>
            <a:lvl7pPr lvl="6" algn="ctr" rtl="0">
              <a:spcBef>
                <a:spcPts val="2100"/>
              </a:spcBef>
              <a:spcAft>
                <a:spcPts val="0"/>
              </a:spcAft>
              <a:buSzPts val="2200"/>
              <a:buNone/>
              <a:defRPr sz="2200" b="1"/>
            </a:lvl7pPr>
            <a:lvl8pPr lvl="7" algn="ctr" rtl="0">
              <a:spcBef>
                <a:spcPts val="2100"/>
              </a:spcBef>
              <a:spcAft>
                <a:spcPts val="0"/>
              </a:spcAft>
              <a:buSzPts val="2200"/>
              <a:buNone/>
              <a:defRPr sz="2200" b="1"/>
            </a:lvl8pPr>
            <a:lvl9pPr lvl="8" algn="ctr" rtl="0">
              <a:spcBef>
                <a:spcPts val="2100"/>
              </a:spcBef>
              <a:spcAft>
                <a:spcPts val="2100"/>
              </a:spcAft>
              <a:buSzPts val="2200"/>
              <a:buNone/>
              <a:defRPr sz="2200" b="1"/>
            </a:lvl9pPr>
          </a:lstStyle>
          <a:p>
            <a:endParaRPr/>
          </a:p>
        </p:txBody>
      </p:sp>
      <p:sp>
        <p:nvSpPr>
          <p:cNvPr id="386" name="Google Shape;386;p18"/>
          <p:cNvSpPr txBox="1">
            <a:spLocks noGrp="1"/>
          </p:cNvSpPr>
          <p:nvPr>
            <p:ph type="title"/>
          </p:nvPr>
        </p:nvSpPr>
        <p:spPr>
          <a:xfrm>
            <a:off x="415600" y="974367"/>
            <a:ext cx="11360700" cy="763500"/>
          </a:xfrm>
          <a:prstGeom prst="rect">
            <a:avLst/>
          </a:prstGeom>
        </p:spPr>
        <p:txBody>
          <a:bodyPr spcFirstLastPara="1" wrap="square" lIns="121900" tIns="121900" rIns="121900" bIns="121900" anchor="t" anchorCtr="0">
            <a:noAutofit/>
          </a:bodyPr>
          <a:lstStyle>
            <a:lvl1pPr marL="0" marR="0" lvl="0" indent="0" algn="l" rtl="0">
              <a:lnSpc>
                <a:spcPct val="100000"/>
              </a:lnSpc>
              <a:spcBef>
                <a:spcPts val="0"/>
              </a:spcBef>
              <a:spcAft>
                <a:spcPts val="0"/>
              </a:spcAft>
              <a:buClr>
                <a:schemeClr val="dk1"/>
              </a:buClr>
              <a:buSzPts val="4000"/>
              <a:buFont typeface="Aldrich"/>
              <a:buNone/>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387" name="Google Shape;387;p18"/>
          <p:cNvSpPr txBox="1">
            <a:spLocks noGrp="1"/>
          </p:cNvSpPr>
          <p:nvPr>
            <p:ph type="body" idx="6"/>
          </p:nvPr>
        </p:nvSpPr>
        <p:spPr>
          <a:xfrm>
            <a:off x="415600" y="3238625"/>
            <a:ext cx="1997700" cy="2330100"/>
          </a:xfrm>
          <a:prstGeom prst="rect">
            <a:avLst/>
          </a:prstGeom>
        </p:spPr>
        <p:txBody>
          <a:bodyPr spcFirstLastPara="1" wrap="square" lIns="121900" tIns="121900" rIns="121900" bIns="121900" anchor="t" anchorCtr="0">
            <a:noAutofit/>
          </a:bodyPr>
          <a:lstStyle>
            <a:lvl1pPr marL="457200" lvl="0" indent="-330200">
              <a:spcBef>
                <a:spcPts val="0"/>
              </a:spcBef>
              <a:spcAft>
                <a:spcPts val="0"/>
              </a:spcAft>
              <a:buSzPts val="1600"/>
              <a:buChar char="●"/>
              <a:defRPr sz="1600"/>
            </a:lvl1pPr>
            <a:lvl2pPr marL="914400" lvl="1" indent="-330200">
              <a:spcBef>
                <a:spcPts val="2100"/>
              </a:spcBef>
              <a:spcAft>
                <a:spcPts val="0"/>
              </a:spcAft>
              <a:buSzPts val="1600"/>
              <a:buChar char="○"/>
              <a:defRPr sz="1600"/>
            </a:lvl2pPr>
            <a:lvl3pPr marL="1371600" lvl="2" indent="-330200">
              <a:spcBef>
                <a:spcPts val="2100"/>
              </a:spcBef>
              <a:spcAft>
                <a:spcPts val="0"/>
              </a:spcAft>
              <a:buSzPts val="1600"/>
              <a:buChar char="■"/>
              <a:defRPr sz="1600"/>
            </a:lvl3pPr>
            <a:lvl4pPr marL="1828800" lvl="3" indent="-330200">
              <a:spcBef>
                <a:spcPts val="2100"/>
              </a:spcBef>
              <a:spcAft>
                <a:spcPts val="0"/>
              </a:spcAft>
              <a:buSzPts val="1600"/>
              <a:buChar char="●"/>
              <a:defRPr sz="1600"/>
            </a:lvl4pPr>
            <a:lvl5pPr marL="2286000" lvl="4" indent="-330200">
              <a:spcBef>
                <a:spcPts val="2100"/>
              </a:spcBef>
              <a:spcAft>
                <a:spcPts val="0"/>
              </a:spcAft>
              <a:buSzPts val="1600"/>
              <a:buChar char="○"/>
              <a:defRPr sz="1600"/>
            </a:lvl5pPr>
            <a:lvl6pPr marL="2743200" lvl="5" indent="-330200">
              <a:spcBef>
                <a:spcPts val="2100"/>
              </a:spcBef>
              <a:spcAft>
                <a:spcPts val="0"/>
              </a:spcAft>
              <a:buSzPts val="1600"/>
              <a:buChar char="■"/>
              <a:defRPr sz="1600"/>
            </a:lvl6pPr>
            <a:lvl7pPr marL="3200400" lvl="6" indent="-330200">
              <a:spcBef>
                <a:spcPts val="2100"/>
              </a:spcBef>
              <a:spcAft>
                <a:spcPts val="0"/>
              </a:spcAft>
              <a:buSzPts val="1600"/>
              <a:buChar char="●"/>
              <a:defRPr sz="1600"/>
            </a:lvl7pPr>
            <a:lvl8pPr marL="3657600" lvl="7" indent="-330200">
              <a:spcBef>
                <a:spcPts val="2100"/>
              </a:spcBef>
              <a:spcAft>
                <a:spcPts val="0"/>
              </a:spcAft>
              <a:buSzPts val="1600"/>
              <a:buChar char="○"/>
              <a:defRPr sz="1600"/>
            </a:lvl8pPr>
            <a:lvl9pPr marL="4114800" lvl="8" indent="-330200">
              <a:spcBef>
                <a:spcPts val="2100"/>
              </a:spcBef>
              <a:spcAft>
                <a:spcPts val="2100"/>
              </a:spcAft>
              <a:buSzPts val="1600"/>
              <a:buChar char="■"/>
              <a:defRPr sz="1600"/>
            </a:lvl9pPr>
          </a:lstStyle>
          <a:p>
            <a:endParaRPr/>
          </a:p>
        </p:txBody>
      </p:sp>
      <p:sp>
        <p:nvSpPr>
          <p:cNvPr id="388" name="Google Shape;388;p18"/>
          <p:cNvSpPr txBox="1">
            <a:spLocks noGrp="1"/>
          </p:cNvSpPr>
          <p:nvPr>
            <p:ph type="body" idx="7"/>
          </p:nvPr>
        </p:nvSpPr>
        <p:spPr>
          <a:xfrm>
            <a:off x="2775375" y="3238625"/>
            <a:ext cx="1997700" cy="2330100"/>
          </a:xfrm>
          <a:prstGeom prst="rect">
            <a:avLst/>
          </a:prstGeom>
        </p:spPr>
        <p:txBody>
          <a:bodyPr spcFirstLastPara="1" wrap="square" lIns="121900" tIns="121900" rIns="121900" bIns="121900" anchor="t" anchorCtr="0">
            <a:noAutofit/>
          </a:bodyPr>
          <a:lstStyle>
            <a:lvl1pPr marL="457200" lvl="0" indent="-330200" rtl="0">
              <a:spcBef>
                <a:spcPts val="0"/>
              </a:spcBef>
              <a:spcAft>
                <a:spcPts val="0"/>
              </a:spcAft>
              <a:buSzPts val="1600"/>
              <a:buChar char="●"/>
              <a:defRPr sz="1600"/>
            </a:lvl1pPr>
            <a:lvl2pPr marL="914400" lvl="1" indent="-330200" rtl="0">
              <a:spcBef>
                <a:spcPts val="2100"/>
              </a:spcBef>
              <a:spcAft>
                <a:spcPts val="0"/>
              </a:spcAft>
              <a:buSzPts val="1600"/>
              <a:buChar char="○"/>
              <a:defRPr sz="1600"/>
            </a:lvl2pPr>
            <a:lvl3pPr marL="1371600" lvl="2" indent="-330200" rtl="0">
              <a:spcBef>
                <a:spcPts val="2100"/>
              </a:spcBef>
              <a:spcAft>
                <a:spcPts val="0"/>
              </a:spcAft>
              <a:buSzPts val="1600"/>
              <a:buChar char="■"/>
              <a:defRPr sz="1600"/>
            </a:lvl3pPr>
            <a:lvl4pPr marL="1828800" lvl="3" indent="-330200" rtl="0">
              <a:spcBef>
                <a:spcPts val="2100"/>
              </a:spcBef>
              <a:spcAft>
                <a:spcPts val="0"/>
              </a:spcAft>
              <a:buSzPts val="1600"/>
              <a:buChar char="●"/>
              <a:defRPr sz="1600"/>
            </a:lvl4pPr>
            <a:lvl5pPr marL="2286000" lvl="4" indent="-330200" rtl="0">
              <a:spcBef>
                <a:spcPts val="2100"/>
              </a:spcBef>
              <a:spcAft>
                <a:spcPts val="0"/>
              </a:spcAft>
              <a:buSzPts val="1600"/>
              <a:buChar char="○"/>
              <a:defRPr sz="1600"/>
            </a:lvl5pPr>
            <a:lvl6pPr marL="2743200" lvl="5" indent="-330200" rtl="0">
              <a:spcBef>
                <a:spcPts val="2100"/>
              </a:spcBef>
              <a:spcAft>
                <a:spcPts val="0"/>
              </a:spcAft>
              <a:buSzPts val="1600"/>
              <a:buChar char="■"/>
              <a:defRPr sz="1600"/>
            </a:lvl6pPr>
            <a:lvl7pPr marL="3200400" lvl="6" indent="-330200" rtl="0">
              <a:spcBef>
                <a:spcPts val="2100"/>
              </a:spcBef>
              <a:spcAft>
                <a:spcPts val="0"/>
              </a:spcAft>
              <a:buSzPts val="1600"/>
              <a:buChar char="●"/>
              <a:defRPr sz="1600"/>
            </a:lvl7pPr>
            <a:lvl8pPr marL="3657600" lvl="7" indent="-330200" rtl="0">
              <a:spcBef>
                <a:spcPts val="2100"/>
              </a:spcBef>
              <a:spcAft>
                <a:spcPts val="0"/>
              </a:spcAft>
              <a:buSzPts val="1600"/>
              <a:buChar char="○"/>
              <a:defRPr sz="1600"/>
            </a:lvl8pPr>
            <a:lvl9pPr marL="4114800" lvl="8" indent="-330200" rtl="0">
              <a:spcBef>
                <a:spcPts val="2100"/>
              </a:spcBef>
              <a:spcAft>
                <a:spcPts val="2100"/>
              </a:spcAft>
              <a:buSzPts val="1600"/>
              <a:buChar char="■"/>
              <a:defRPr sz="1600"/>
            </a:lvl9pPr>
          </a:lstStyle>
          <a:p>
            <a:endParaRPr/>
          </a:p>
        </p:txBody>
      </p:sp>
      <p:sp>
        <p:nvSpPr>
          <p:cNvPr id="389" name="Google Shape;389;p18"/>
          <p:cNvSpPr txBox="1">
            <a:spLocks noGrp="1"/>
          </p:cNvSpPr>
          <p:nvPr>
            <p:ph type="body" idx="8"/>
          </p:nvPr>
        </p:nvSpPr>
        <p:spPr>
          <a:xfrm>
            <a:off x="5135150" y="3238625"/>
            <a:ext cx="1997700" cy="2330100"/>
          </a:xfrm>
          <a:prstGeom prst="rect">
            <a:avLst/>
          </a:prstGeom>
        </p:spPr>
        <p:txBody>
          <a:bodyPr spcFirstLastPara="1" wrap="square" lIns="121900" tIns="121900" rIns="121900" bIns="121900" anchor="t" anchorCtr="0">
            <a:noAutofit/>
          </a:bodyPr>
          <a:lstStyle>
            <a:lvl1pPr marL="457200" lvl="0" indent="-330200" rtl="0">
              <a:spcBef>
                <a:spcPts val="0"/>
              </a:spcBef>
              <a:spcAft>
                <a:spcPts val="0"/>
              </a:spcAft>
              <a:buSzPts val="1600"/>
              <a:buChar char="●"/>
              <a:defRPr sz="1600"/>
            </a:lvl1pPr>
            <a:lvl2pPr marL="914400" lvl="1" indent="-330200" rtl="0">
              <a:spcBef>
                <a:spcPts val="2100"/>
              </a:spcBef>
              <a:spcAft>
                <a:spcPts val="0"/>
              </a:spcAft>
              <a:buSzPts val="1600"/>
              <a:buChar char="○"/>
              <a:defRPr sz="1600"/>
            </a:lvl2pPr>
            <a:lvl3pPr marL="1371600" lvl="2" indent="-330200" rtl="0">
              <a:spcBef>
                <a:spcPts val="2100"/>
              </a:spcBef>
              <a:spcAft>
                <a:spcPts val="0"/>
              </a:spcAft>
              <a:buSzPts val="1600"/>
              <a:buChar char="■"/>
              <a:defRPr sz="1600"/>
            </a:lvl3pPr>
            <a:lvl4pPr marL="1828800" lvl="3" indent="-330200" rtl="0">
              <a:spcBef>
                <a:spcPts val="2100"/>
              </a:spcBef>
              <a:spcAft>
                <a:spcPts val="0"/>
              </a:spcAft>
              <a:buSzPts val="1600"/>
              <a:buChar char="●"/>
              <a:defRPr sz="1600"/>
            </a:lvl4pPr>
            <a:lvl5pPr marL="2286000" lvl="4" indent="-330200" rtl="0">
              <a:spcBef>
                <a:spcPts val="2100"/>
              </a:spcBef>
              <a:spcAft>
                <a:spcPts val="0"/>
              </a:spcAft>
              <a:buSzPts val="1600"/>
              <a:buChar char="○"/>
              <a:defRPr sz="1600"/>
            </a:lvl5pPr>
            <a:lvl6pPr marL="2743200" lvl="5" indent="-330200" rtl="0">
              <a:spcBef>
                <a:spcPts val="2100"/>
              </a:spcBef>
              <a:spcAft>
                <a:spcPts val="0"/>
              </a:spcAft>
              <a:buSzPts val="1600"/>
              <a:buChar char="■"/>
              <a:defRPr sz="1600"/>
            </a:lvl6pPr>
            <a:lvl7pPr marL="3200400" lvl="6" indent="-330200" rtl="0">
              <a:spcBef>
                <a:spcPts val="2100"/>
              </a:spcBef>
              <a:spcAft>
                <a:spcPts val="0"/>
              </a:spcAft>
              <a:buSzPts val="1600"/>
              <a:buChar char="●"/>
              <a:defRPr sz="1600"/>
            </a:lvl7pPr>
            <a:lvl8pPr marL="3657600" lvl="7" indent="-330200" rtl="0">
              <a:spcBef>
                <a:spcPts val="2100"/>
              </a:spcBef>
              <a:spcAft>
                <a:spcPts val="0"/>
              </a:spcAft>
              <a:buSzPts val="1600"/>
              <a:buChar char="○"/>
              <a:defRPr sz="1600"/>
            </a:lvl8pPr>
            <a:lvl9pPr marL="4114800" lvl="8" indent="-330200" rtl="0">
              <a:spcBef>
                <a:spcPts val="2100"/>
              </a:spcBef>
              <a:spcAft>
                <a:spcPts val="2100"/>
              </a:spcAft>
              <a:buSzPts val="1600"/>
              <a:buChar char="■"/>
              <a:defRPr sz="1600"/>
            </a:lvl9pPr>
          </a:lstStyle>
          <a:p>
            <a:endParaRPr/>
          </a:p>
        </p:txBody>
      </p:sp>
      <p:sp>
        <p:nvSpPr>
          <p:cNvPr id="390" name="Google Shape;390;p18"/>
          <p:cNvSpPr txBox="1">
            <a:spLocks noGrp="1"/>
          </p:cNvSpPr>
          <p:nvPr>
            <p:ph type="body" idx="9"/>
          </p:nvPr>
        </p:nvSpPr>
        <p:spPr>
          <a:xfrm>
            <a:off x="7494925" y="3238625"/>
            <a:ext cx="1997700" cy="2330100"/>
          </a:xfrm>
          <a:prstGeom prst="rect">
            <a:avLst/>
          </a:prstGeom>
        </p:spPr>
        <p:txBody>
          <a:bodyPr spcFirstLastPara="1" wrap="square" lIns="121900" tIns="121900" rIns="121900" bIns="121900" anchor="t" anchorCtr="0">
            <a:noAutofit/>
          </a:bodyPr>
          <a:lstStyle>
            <a:lvl1pPr marL="457200" lvl="0" indent="-330200" rtl="0">
              <a:spcBef>
                <a:spcPts val="0"/>
              </a:spcBef>
              <a:spcAft>
                <a:spcPts val="0"/>
              </a:spcAft>
              <a:buSzPts val="1600"/>
              <a:buChar char="●"/>
              <a:defRPr sz="1600"/>
            </a:lvl1pPr>
            <a:lvl2pPr marL="914400" lvl="1" indent="-330200" rtl="0">
              <a:spcBef>
                <a:spcPts val="2100"/>
              </a:spcBef>
              <a:spcAft>
                <a:spcPts val="0"/>
              </a:spcAft>
              <a:buSzPts val="1600"/>
              <a:buChar char="○"/>
              <a:defRPr sz="1600"/>
            </a:lvl2pPr>
            <a:lvl3pPr marL="1371600" lvl="2" indent="-330200" rtl="0">
              <a:spcBef>
                <a:spcPts val="2100"/>
              </a:spcBef>
              <a:spcAft>
                <a:spcPts val="0"/>
              </a:spcAft>
              <a:buSzPts val="1600"/>
              <a:buChar char="■"/>
              <a:defRPr sz="1600"/>
            </a:lvl3pPr>
            <a:lvl4pPr marL="1828800" lvl="3" indent="-330200" rtl="0">
              <a:spcBef>
                <a:spcPts val="2100"/>
              </a:spcBef>
              <a:spcAft>
                <a:spcPts val="0"/>
              </a:spcAft>
              <a:buSzPts val="1600"/>
              <a:buChar char="●"/>
              <a:defRPr sz="1600"/>
            </a:lvl4pPr>
            <a:lvl5pPr marL="2286000" lvl="4" indent="-330200" rtl="0">
              <a:spcBef>
                <a:spcPts val="2100"/>
              </a:spcBef>
              <a:spcAft>
                <a:spcPts val="0"/>
              </a:spcAft>
              <a:buSzPts val="1600"/>
              <a:buChar char="○"/>
              <a:defRPr sz="1600"/>
            </a:lvl5pPr>
            <a:lvl6pPr marL="2743200" lvl="5" indent="-330200" rtl="0">
              <a:spcBef>
                <a:spcPts val="2100"/>
              </a:spcBef>
              <a:spcAft>
                <a:spcPts val="0"/>
              </a:spcAft>
              <a:buSzPts val="1600"/>
              <a:buChar char="■"/>
              <a:defRPr sz="1600"/>
            </a:lvl6pPr>
            <a:lvl7pPr marL="3200400" lvl="6" indent="-330200" rtl="0">
              <a:spcBef>
                <a:spcPts val="2100"/>
              </a:spcBef>
              <a:spcAft>
                <a:spcPts val="0"/>
              </a:spcAft>
              <a:buSzPts val="1600"/>
              <a:buChar char="●"/>
              <a:defRPr sz="1600"/>
            </a:lvl7pPr>
            <a:lvl8pPr marL="3657600" lvl="7" indent="-330200" rtl="0">
              <a:spcBef>
                <a:spcPts val="2100"/>
              </a:spcBef>
              <a:spcAft>
                <a:spcPts val="0"/>
              </a:spcAft>
              <a:buSzPts val="1600"/>
              <a:buChar char="○"/>
              <a:defRPr sz="1600"/>
            </a:lvl8pPr>
            <a:lvl9pPr marL="4114800" lvl="8" indent="-330200" rtl="0">
              <a:spcBef>
                <a:spcPts val="2100"/>
              </a:spcBef>
              <a:spcAft>
                <a:spcPts val="2100"/>
              </a:spcAft>
              <a:buSzPts val="1600"/>
              <a:buChar char="■"/>
              <a:defRPr sz="1600"/>
            </a:lvl9pPr>
          </a:lstStyle>
          <a:p>
            <a:endParaRPr/>
          </a:p>
        </p:txBody>
      </p:sp>
      <p:sp>
        <p:nvSpPr>
          <p:cNvPr id="391" name="Google Shape;391;p18"/>
          <p:cNvSpPr txBox="1">
            <a:spLocks noGrp="1"/>
          </p:cNvSpPr>
          <p:nvPr>
            <p:ph type="body" idx="13"/>
          </p:nvPr>
        </p:nvSpPr>
        <p:spPr>
          <a:xfrm>
            <a:off x="9854700" y="3238625"/>
            <a:ext cx="1997700" cy="2330100"/>
          </a:xfrm>
          <a:prstGeom prst="rect">
            <a:avLst/>
          </a:prstGeom>
        </p:spPr>
        <p:txBody>
          <a:bodyPr spcFirstLastPara="1" wrap="square" lIns="121900" tIns="121900" rIns="121900" bIns="121900" anchor="t" anchorCtr="0">
            <a:noAutofit/>
          </a:bodyPr>
          <a:lstStyle>
            <a:lvl1pPr marL="457200" lvl="0" indent="-330200" rtl="0">
              <a:spcBef>
                <a:spcPts val="0"/>
              </a:spcBef>
              <a:spcAft>
                <a:spcPts val="0"/>
              </a:spcAft>
              <a:buSzPts val="1600"/>
              <a:buChar char="●"/>
              <a:defRPr sz="1600"/>
            </a:lvl1pPr>
            <a:lvl2pPr marL="914400" lvl="1" indent="-330200" rtl="0">
              <a:spcBef>
                <a:spcPts val="2100"/>
              </a:spcBef>
              <a:spcAft>
                <a:spcPts val="0"/>
              </a:spcAft>
              <a:buSzPts val="1600"/>
              <a:buChar char="○"/>
              <a:defRPr sz="1600"/>
            </a:lvl2pPr>
            <a:lvl3pPr marL="1371600" lvl="2" indent="-330200" rtl="0">
              <a:spcBef>
                <a:spcPts val="2100"/>
              </a:spcBef>
              <a:spcAft>
                <a:spcPts val="0"/>
              </a:spcAft>
              <a:buSzPts val="1600"/>
              <a:buChar char="■"/>
              <a:defRPr sz="1600"/>
            </a:lvl3pPr>
            <a:lvl4pPr marL="1828800" lvl="3" indent="-330200" rtl="0">
              <a:spcBef>
                <a:spcPts val="2100"/>
              </a:spcBef>
              <a:spcAft>
                <a:spcPts val="0"/>
              </a:spcAft>
              <a:buSzPts val="1600"/>
              <a:buChar char="●"/>
              <a:defRPr sz="1600"/>
            </a:lvl4pPr>
            <a:lvl5pPr marL="2286000" lvl="4" indent="-330200" rtl="0">
              <a:spcBef>
                <a:spcPts val="2100"/>
              </a:spcBef>
              <a:spcAft>
                <a:spcPts val="0"/>
              </a:spcAft>
              <a:buSzPts val="1600"/>
              <a:buChar char="○"/>
              <a:defRPr sz="1600"/>
            </a:lvl5pPr>
            <a:lvl6pPr marL="2743200" lvl="5" indent="-330200" rtl="0">
              <a:spcBef>
                <a:spcPts val="2100"/>
              </a:spcBef>
              <a:spcAft>
                <a:spcPts val="0"/>
              </a:spcAft>
              <a:buSzPts val="1600"/>
              <a:buChar char="■"/>
              <a:defRPr sz="1600"/>
            </a:lvl6pPr>
            <a:lvl7pPr marL="3200400" lvl="6" indent="-330200" rtl="0">
              <a:spcBef>
                <a:spcPts val="2100"/>
              </a:spcBef>
              <a:spcAft>
                <a:spcPts val="0"/>
              </a:spcAft>
              <a:buSzPts val="1600"/>
              <a:buChar char="●"/>
              <a:defRPr sz="1600"/>
            </a:lvl7pPr>
            <a:lvl8pPr marL="3657600" lvl="7" indent="-330200" rtl="0">
              <a:spcBef>
                <a:spcPts val="2100"/>
              </a:spcBef>
              <a:spcAft>
                <a:spcPts val="0"/>
              </a:spcAft>
              <a:buSzPts val="1600"/>
              <a:buChar char="○"/>
              <a:defRPr sz="1600"/>
            </a:lvl8pPr>
            <a:lvl9pPr marL="4114800" lvl="8" indent="-330200" rtl="0">
              <a:spcBef>
                <a:spcPts val="2100"/>
              </a:spcBef>
              <a:spcAft>
                <a:spcPts val="2100"/>
              </a:spcAft>
              <a:buSzPts val="1600"/>
              <a:buChar char="■"/>
              <a:defRPr sz="1600"/>
            </a:lvl9pPr>
          </a:lstStyle>
          <a:p>
            <a:endParaRPr/>
          </a:p>
        </p:txBody>
      </p:sp>
      <p:sp>
        <p:nvSpPr>
          <p:cNvPr id="392" name="Google Shape;392;p18"/>
          <p:cNvSpPr/>
          <p:nvPr/>
        </p:nvSpPr>
        <p:spPr>
          <a:xfrm flipH="1">
            <a:off x="-168958" y="-91750"/>
            <a:ext cx="3176432" cy="1912998"/>
          </a:xfrm>
          <a:custGeom>
            <a:avLst/>
            <a:gdLst/>
            <a:ahLst/>
            <a:cxnLst/>
            <a:rect l="l" t="t" r="r" b="b"/>
            <a:pathLst>
              <a:path w="524380" h="328835" extrusionOk="0">
                <a:moveTo>
                  <a:pt x="767" y="0"/>
                </a:moveTo>
                <a:cubicBezTo>
                  <a:pt x="-750" y="12049"/>
                  <a:pt x="-795" y="28786"/>
                  <a:pt x="8083" y="43916"/>
                </a:cubicBezTo>
                <a:cubicBezTo>
                  <a:pt x="22374" y="68331"/>
                  <a:pt x="47967" y="68376"/>
                  <a:pt x="71408" y="82871"/>
                </a:cubicBezTo>
                <a:cubicBezTo>
                  <a:pt x="116162" y="110593"/>
                  <a:pt x="99470" y="157951"/>
                  <a:pt x="132288" y="199761"/>
                </a:cubicBezTo>
                <a:cubicBezTo>
                  <a:pt x="170541" y="248478"/>
                  <a:pt x="230062" y="231129"/>
                  <a:pt x="344166" y="258217"/>
                </a:cubicBezTo>
                <a:cubicBezTo>
                  <a:pt x="389350" y="268930"/>
                  <a:pt x="452109" y="288770"/>
                  <a:pt x="524381" y="328835"/>
                </a:cubicBezTo>
                <a:cubicBezTo>
                  <a:pt x="522750" y="219216"/>
                  <a:pt x="521142" y="109597"/>
                  <a:pt x="519511" y="0"/>
                </a:cubicBezTo>
                <a:cubicBezTo>
                  <a:pt x="346566" y="0"/>
                  <a:pt x="173667" y="0"/>
                  <a:pt x="767" y="0"/>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393" name="Google Shape;393;p18"/>
          <p:cNvGrpSpPr/>
          <p:nvPr/>
        </p:nvGrpSpPr>
        <p:grpSpPr>
          <a:xfrm rot="8614500" flipH="1">
            <a:off x="-74543" y="-374105"/>
            <a:ext cx="858391" cy="1794186"/>
            <a:chOff x="3738387" y="3620790"/>
            <a:chExt cx="274291" cy="573370"/>
          </a:xfrm>
        </p:grpSpPr>
        <p:sp>
          <p:nvSpPr>
            <p:cNvPr id="394" name="Google Shape;394;p18"/>
            <p:cNvSpPr/>
            <p:nvPr/>
          </p:nvSpPr>
          <p:spPr>
            <a:xfrm>
              <a:off x="3738387" y="3620790"/>
              <a:ext cx="183105" cy="573370"/>
            </a:xfrm>
            <a:custGeom>
              <a:avLst/>
              <a:gdLst/>
              <a:ahLst/>
              <a:cxnLst/>
              <a:rect l="l" t="t" r="r" b="b"/>
              <a:pathLst>
                <a:path w="183105" h="573370" extrusionOk="0">
                  <a:moveTo>
                    <a:pt x="167673" y="373564"/>
                  </a:moveTo>
                  <a:cubicBezTo>
                    <a:pt x="161829" y="377595"/>
                    <a:pt x="159882" y="387470"/>
                    <a:pt x="158545" y="393834"/>
                  </a:cubicBezTo>
                  <a:cubicBezTo>
                    <a:pt x="156303" y="404411"/>
                    <a:pt x="156054" y="415260"/>
                    <a:pt x="155624" y="426018"/>
                  </a:cubicBezTo>
                  <a:cubicBezTo>
                    <a:pt x="154763" y="447625"/>
                    <a:pt x="149576" y="467850"/>
                    <a:pt x="143756" y="488324"/>
                  </a:cubicBezTo>
                  <a:cubicBezTo>
                    <a:pt x="144163" y="434058"/>
                    <a:pt x="155850" y="378773"/>
                    <a:pt x="146609" y="324915"/>
                  </a:cubicBezTo>
                  <a:cubicBezTo>
                    <a:pt x="145522" y="318573"/>
                    <a:pt x="143982" y="312231"/>
                    <a:pt x="142080" y="305935"/>
                  </a:cubicBezTo>
                  <a:cubicBezTo>
                    <a:pt x="146315" y="298166"/>
                    <a:pt x="149644" y="290036"/>
                    <a:pt x="151388" y="281316"/>
                  </a:cubicBezTo>
                  <a:cubicBezTo>
                    <a:pt x="151909" y="278734"/>
                    <a:pt x="152272" y="276107"/>
                    <a:pt x="152543" y="273480"/>
                  </a:cubicBezTo>
                  <a:cubicBezTo>
                    <a:pt x="152566" y="273434"/>
                    <a:pt x="152589" y="273412"/>
                    <a:pt x="152611" y="273366"/>
                  </a:cubicBezTo>
                  <a:cubicBezTo>
                    <a:pt x="158455" y="260207"/>
                    <a:pt x="172519" y="255361"/>
                    <a:pt x="174739" y="239665"/>
                  </a:cubicBezTo>
                  <a:cubicBezTo>
                    <a:pt x="175713" y="232757"/>
                    <a:pt x="174988" y="221795"/>
                    <a:pt x="165159" y="223653"/>
                  </a:cubicBezTo>
                  <a:cubicBezTo>
                    <a:pt x="154650" y="225623"/>
                    <a:pt x="149916" y="240820"/>
                    <a:pt x="148285" y="249563"/>
                  </a:cubicBezTo>
                  <a:cubicBezTo>
                    <a:pt x="145205" y="266096"/>
                    <a:pt x="145409" y="281384"/>
                    <a:pt x="138999" y="296627"/>
                  </a:cubicBezTo>
                  <a:cubicBezTo>
                    <a:pt x="133383" y="280750"/>
                    <a:pt x="125841" y="264964"/>
                    <a:pt x="117868" y="249178"/>
                  </a:cubicBezTo>
                  <a:cubicBezTo>
                    <a:pt x="118072" y="245010"/>
                    <a:pt x="118344" y="240843"/>
                    <a:pt x="118661" y="236676"/>
                  </a:cubicBezTo>
                  <a:cubicBezTo>
                    <a:pt x="124119" y="221682"/>
                    <a:pt x="134085" y="208886"/>
                    <a:pt x="142216" y="195002"/>
                  </a:cubicBezTo>
                  <a:cubicBezTo>
                    <a:pt x="146926" y="186962"/>
                    <a:pt x="159134" y="167167"/>
                    <a:pt x="145069" y="161165"/>
                  </a:cubicBezTo>
                  <a:cubicBezTo>
                    <a:pt x="120382" y="150611"/>
                    <a:pt x="113724" y="206870"/>
                    <a:pt x="111753" y="235815"/>
                  </a:cubicBezTo>
                  <a:cubicBezTo>
                    <a:pt x="111663" y="236087"/>
                    <a:pt x="111549" y="236359"/>
                    <a:pt x="111459" y="236630"/>
                  </a:cubicBezTo>
                  <a:cubicBezTo>
                    <a:pt x="110847" y="235430"/>
                    <a:pt x="110236" y="234230"/>
                    <a:pt x="109624" y="233029"/>
                  </a:cubicBezTo>
                  <a:cubicBezTo>
                    <a:pt x="109647" y="232961"/>
                    <a:pt x="109692" y="232893"/>
                    <a:pt x="109715" y="232825"/>
                  </a:cubicBezTo>
                  <a:cubicBezTo>
                    <a:pt x="109760" y="232712"/>
                    <a:pt x="109783" y="232576"/>
                    <a:pt x="109828" y="232463"/>
                  </a:cubicBezTo>
                  <a:cubicBezTo>
                    <a:pt x="110372" y="230787"/>
                    <a:pt x="109194" y="228658"/>
                    <a:pt x="107450" y="228273"/>
                  </a:cubicBezTo>
                  <a:cubicBezTo>
                    <a:pt x="107359" y="228250"/>
                    <a:pt x="107246" y="228205"/>
                    <a:pt x="107155" y="228160"/>
                  </a:cubicBezTo>
                  <a:cubicBezTo>
                    <a:pt x="98526" y="211128"/>
                    <a:pt x="90237" y="194051"/>
                    <a:pt x="84212" y="176770"/>
                  </a:cubicBezTo>
                  <a:cubicBezTo>
                    <a:pt x="84733" y="176521"/>
                    <a:pt x="85232" y="176158"/>
                    <a:pt x="85617" y="175592"/>
                  </a:cubicBezTo>
                  <a:cubicBezTo>
                    <a:pt x="97032" y="159308"/>
                    <a:pt x="105955" y="141461"/>
                    <a:pt x="115218" y="123908"/>
                  </a:cubicBezTo>
                  <a:cubicBezTo>
                    <a:pt x="119046" y="116660"/>
                    <a:pt x="131707" y="94737"/>
                    <a:pt x="119476" y="88667"/>
                  </a:cubicBezTo>
                  <a:cubicBezTo>
                    <a:pt x="109579" y="83752"/>
                    <a:pt x="100882" y="98655"/>
                    <a:pt x="98073" y="105518"/>
                  </a:cubicBezTo>
                  <a:cubicBezTo>
                    <a:pt x="90396" y="124361"/>
                    <a:pt x="85934" y="145085"/>
                    <a:pt x="81381" y="164857"/>
                  </a:cubicBezTo>
                  <a:cubicBezTo>
                    <a:pt x="81064" y="166261"/>
                    <a:pt x="81563" y="167416"/>
                    <a:pt x="82423" y="168141"/>
                  </a:cubicBezTo>
                  <a:cubicBezTo>
                    <a:pt x="82197" y="168503"/>
                    <a:pt x="81948" y="168843"/>
                    <a:pt x="81721" y="169205"/>
                  </a:cubicBezTo>
                  <a:cubicBezTo>
                    <a:pt x="73318" y="141801"/>
                    <a:pt x="71303" y="113852"/>
                    <a:pt x="83352" y="84885"/>
                  </a:cubicBezTo>
                  <a:cubicBezTo>
                    <a:pt x="83352" y="84885"/>
                    <a:pt x="83352" y="84885"/>
                    <a:pt x="83352" y="84862"/>
                  </a:cubicBezTo>
                  <a:cubicBezTo>
                    <a:pt x="83963" y="84318"/>
                    <a:pt x="84371" y="83526"/>
                    <a:pt x="84394" y="82461"/>
                  </a:cubicBezTo>
                  <a:cubicBezTo>
                    <a:pt x="84394" y="82121"/>
                    <a:pt x="84371" y="81782"/>
                    <a:pt x="84371" y="81442"/>
                  </a:cubicBezTo>
                  <a:cubicBezTo>
                    <a:pt x="84756" y="81193"/>
                    <a:pt x="85096" y="80853"/>
                    <a:pt x="85390" y="80400"/>
                  </a:cubicBezTo>
                  <a:cubicBezTo>
                    <a:pt x="94540" y="66494"/>
                    <a:pt x="100293" y="50617"/>
                    <a:pt x="100542" y="33857"/>
                  </a:cubicBezTo>
                  <a:cubicBezTo>
                    <a:pt x="100678" y="24956"/>
                    <a:pt x="99840" y="2693"/>
                    <a:pt x="88176" y="201"/>
                  </a:cubicBezTo>
                  <a:cubicBezTo>
                    <a:pt x="77486" y="-2086"/>
                    <a:pt x="74134" y="15716"/>
                    <a:pt x="73183" y="22691"/>
                  </a:cubicBezTo>
                  <a:cubicBezTo>
                    <a:pt x="70510" y="42577"/>
                    <a:pt x="77554" y="62077"/>
                    <a:pt x="77554" y="81895"/>
                  </a:cubicBezTo>
                  <a:cubicBezTo>
                    <a:pt x="77237" y="82212"/>
                    <a:pt x="76965" y="82597"/>
                    <a:pt x="76761" y="83073"/>
                  </a:cubicBezTo>
                  <a:cubicBezTo>
                    <a:pt x="70759" y="97523"/>
                    <a:pt x="68313" y="111927"/>
                    <a:pt x="68381" y="126196"/>
                  </a:cubicBezTo>
                  <a:cubicBezTo>
                    <a:pt x="68019" y="125584"/>
                    <a:pt x="67656" y="124973"/>
                    <a:pt x="67271" y="124361"/>
                  </a:cubicBezTo>
                  <a:cubicBezTo>
                    <a:pt x="59752" y="102913"/>
                    <a:pt x="52708" y="79562"/>
                    <a:pt x="38870" y="61828"/>
                  </a:cubicBezTo>
                  <a:cubicBezTo>
                    <a:pt x="32778" y="54037"/>
                    <a:pt x="8589" y="32091"/>
                    <a:pt x="1115" y="49915"/>
                  </a:cubicBezTo>
                  <a:cubicBezTo>
                    <a:pt x="-4638" y="63618"/>
                    <a:pt x="13322" y="81012"/>
                    <a:pt x="21974" y="89075"/>
                  </a:cubicBezTo>
                  <a:cubicBezTo>
                    <a:pt x="34816" y="101056"/>
                    <a:pt x="51168" y="111655"/>
                    <a:pt x="60884" y="126671"/>
                  </a:cubicBezTo>
                  <a:cubicBezTo>
                    <a:pt x="61949" y="129638"/>
                    <a:pt x="63013" y="132583"/>
                    <a:pt x="64123" y="135504"/>
                  </a:cubicBezTo>
                  <a:cubicBezTo>
                    <a:pt x="64599" y="136772"/>
                    <a:pt x="65595" y="137475"/>
                    <a:pt x="66660" y="137701"/>
                  </a:cubicBezTo>
                  <a:cubicBezTo>
                    <a:pt x="67317" y="138449"/>
                    <a:pt x="68200" y="138834"/>
                    <a:pt x="69106" y="138902"/>
                  </a:cubicBezTo>
                  <a:cubicBezTo>
                    <a:pt x="72073" y="166805"/>
                    <a:pt x="83737" y="194119"/>
                    <a:pt x="96647" y="220301"/>
                  </a:cubicBezTo>
                  <a:cubicBezTo>
                    <a:pt x="93657" y="218126"/>
                    <a:pt x="90622" y="216043"/>
                    <a:pt x="87497" y="214050"/>
                  </a:cubicBezTo>
                  <a:cubicBezTo>
                    <a:pt x="79660" y="209067"/>
                    <a:pt x="71348" y="204696"/>
                    <a:pt x="62764" y="201163"/>
                  </a:cubicBezTo>
                  <a:cubicBezTo>
                    <a:pt x="54316" y="197675"/>
                    <a:pt x="40727" y="195274"/>
                    <a:pt x="37081" y="206802"/>
                  </a:cubicBezTo>
                  <a:cubicBezTo>
                    <a:pt x="33480" y="218172"/>
                    <a:pt x="49628" y="223743"/>
                    <a:pt x="57464" y="226733"/>
                  </a:cubicBezTo>
                  <a:cubicBezTo>
                    <a:pt x="70963" y="231897"/>
                    <a:pt x="85050" y="233324"/>
                    <a:pt x="99251" y="231897"/>
                  </a:cubicBezTo>
                  <a:cubicBezTo>
                    <a:pt x="100701" y="232848"/>
                    <a:pt x="102150" y="233618"/>
                    <a:pt x="103622" y="234184"/>
                  </a:cubicBezTo>
                  <a:cubicBezTo>
                    <a:pt x="105480" y="237808"/>
                    <a:pt x="107314" y="241432"/>
                    <a:pt x="109149" y="245010"/>
                  </a:cubicBezTo>
                  <a:cubicBezTo>
                    <a:pt x="109058" y="245441"/>
                    <a:pt x="108967" y="245848"/>
                    <a:pt x="108877" y="246256"/>
                  </a:cubicBezTo>
                  <a:cubicBezTo>
                    <a:pt x="108560" y="248090"/>
                    <a:pt x="109579" y="249472"/>
                    <a:pt x="110893" y="250106"/>
                  </a:cubicBezTo>
                  <a:cubicBezTo>
                    <a:pt x="110893" y="250129"/>
                    <a:pt x="110893" y="250174"/>
                    <a:pt x="110893" y="250220"/>
                  </a:cubicBezTo>
                  <a:cubicBezTo>
                    <a:pt x="110802" y="252077"/>
                    <a:pt x="112002" y="253141"/>
                    <a:pt x="113407" y="253413"/>
                  </a:cubicBezTo>
                  <a:cubicBezTo>
                    <a:pt x="114901" y="256403"/>
                    <a:pt x="116396" y="259369"/>
                    <a:pt x="117823" y="262314"/>
                  </a:cubicBezTo>
                  <a:cubicBezTo>
                    <a:pt x="130914" y="289243"/>
                    <a:pt x="139203" y="316467"/>
                    <a:pt x="142102" y="345593"/>
                  </a:cubicBezTo>
                  <a:cubicBezTo>
                    <a:pt x="139226" y="342377"/>
                    <a:pt x="136372" y="339138"/>
                    <a:pt x="133519" y="335922"/>
                  </a:cubicBezTo>
                  <a:cubicBezTo>
                    <a:pt x="133519" y="335627"/>
                    <a:pt x="133473" y="335333"/>
                    <a:pt x="133383" y="335016"/>
                  </a:cubicBezTo>
                  <a:cubicBezTo>
                    <a:pt x="130416" y="324280"/>
                    <a:pt x="126384" y="307928"/>
                    <a:pt x="118072" y="299888"/>
                  </a:cubicBezTo>
                  <a:cubicBezTo>
                    <a:pt x="113452" y="295426"/>
                    <a:pt x="106363" y="294905"/>
                    <a:pt x="103554" y="301632"/>
                  </a:cubicBezTo>
                  <a:cubicBezTo>
                    <a:pt x="100701" y="308494"/>
                    <a:pt x="106023" y="314949"/>
                    <a:pt x="110168" y="319819"/>
                  </a:cubicBezTo>
                  <a:cubicBezTo>
                    <a:pt x="120835" y="332343"/>
                    <a:pt x="132024" y="344438"/>
                    <a:pt x="142940" y="356758"/>
                  </a:cubicBezTo>
                  <a:cubicBezTo>
                    <a:pt x="142940" y="356758"/>
                    <a:pt x="142940" y="356758"/>
                    <a:pt x="142940" y="356758"/>
                  </a:cubicBezTo>
                  <a:cubicBezTo>
                    <a:pt x="143076" y="359205"/>
                    <a:pt x="143167" y="361673"/>
                    <a:pt x="143212" y="364142"/>
                  </a:cubicBezTo>
                  <a:cubicBezTo>
                    <a:pt x="143869" y="397503"/>
                    <a:pt x="139656" y="430706"/>
                    <a:pt x="137754" y="463955"/>
                  </a:cubicBezTo>
                  <a:cubicBezTo>
                    <a:pt x="137278" y="472131"/>
                    <a:pt x="136984" y="480329"/>
                    <a:pt x="136916" y="488506"/>
                  </a:cubicBezTo>
                  <a:cubicBezTo>
                    <a:pt x="136576" y="488120"/>
                    <a:pt x="136214" y="487713"/>
                    <a:pt x="135874" y="487328"/>
                  </a:cubicBezTo>
                  <a:cubicBezTo>
                    <a:pt x="133224" y="479809"/>
                    <a:pt x="133043" y="470998"/>
                    <a:pt x="132318" y="463320"/>
                  </a:cubicBezTo>
                  <a:cubicBezTo>
                    <a:pt x="131231" y="451566"/>
                    <a:pt x="130167" y="439811"/>
                    <a:pt x="129034" y="428057"/>
                  </a:cubicBezTo>
                  <a:cubicBezTo>
                    <a:pt x="128015" y="417638"/>
                    <a:pt x="122534" y="397368"/>
                    <a:pt x="107631" y="405340"/>
                  </a:cubicBezTo>
                  <a:cubicBezTo>
                    <a:pt x="93385" y="412950"/>
                    <a:pt x="98232" y="436029"/>
                    <a:pt x="102966" y="447670"/>
                  </a:cubicBezTo>
                  <a:cubicBezTo>
                    <a:pt x="109398" y="463479"/>
                    <a:pt x="118955" y="477997"/>
                    <a:pt x="130076" y="491019"/>
                  </a:cubicBezTo>
                  <a:cubicBezTo>
                    <a:pt x="131661" y="495096"/>
                    <a:pt x="133881" y="498765"/>
                    <a:pt x="137052" y="501914"/>
                  </a:cubicBezTo>
                  <a:cubicBezTo>
                    <a:pt x="137776" y="525400"/>
                    <a:pt x="141015" y="548683"/>
                    <a:pt x="149191" y="571060"/>
                  </a:cubicBezTo>
                  <a:cubicBezTo>
                    <a:pt x="150686" y="575136"/>
                    <a:pt x="157254" y="573370"/>
                    <a:pt x="155737" y="569248"/>
                  </a:cubicBezTo>
                  <a:cubicBezTo>
                    <a:pt x="148195" y="548592"/>
                    <a:pt x="144933" y="527574"/>
                    <a:pt x="143937" y="506375"/>
                  </a:cubicBezTo>
                  <a:cubicBezTo>
                    <a:pt x="146066" y="506239"/>
                    <a:pt x="147606" y="503680"/>
                    <a:pt x="146836" y="501619"/>
                  </a:cubicBezTo>
                  <a:cubicBezTo>
                    <a:pt x="150799" y="487917"/>
                    <a:pt x="155171" y="474214"/>
                    <a:pt x="158228" y="460263"/>
                  </a:cubicBezTo>
                  <a:cubicBezTo>
                    <a:pt x="158273" y="460127"/>
                    <a:pt x="158341" y="459991"/>
                    <a:pt x="158364" y="459855"/>
                  </a:cubicBezTo>
                  <a:cubicBezTo>
                    <a:pt x="161376" y="446991"/>
                    <a:pt x="165340" y="434398"/>
                    <a:pt x="170662" y="422304"/>
                  </a:cubicBezTo>
                  <a:cubicBezTo>
                    <a:pt x="175033" y="412384"/>
                    <a:pt x="180786" y="402735"/>
                    <a:pt x="182779" y="391932"/>
                  </a:cubicBezTo>
                  <a:cubicBezTo>
                    <a:pt x="184455" y="383620"/>
                    <a:pt x="179722" y="365229"/>
                    <a:pt x="167673" y="373564"/>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95" name="Google Shape;395;p18"/>
            <p:cNvSpPr/>
            <p:nvPr/>
          </p:nvSpPr>
          <p:spPr>
            <a:xfrm>
              <a:off x="3915840" y="3695254"/>
              <a:ext cx="96838" cy="472007"/>
            </a:xfrm>
            <a:custGeom>
              <a:avLst/>
              <a:gdLst/>
              <a:ahLst/>
              <a:cxnLst/>
              <a:rect l="l" t="t" r="r" b="b"/>
              <a:pathLst>
                <a:path w="96838" h="472007" extrusionOk="0">
                  <a:moveTo>
                    <a:pt x="48879" y="348655"/>
                  </a:moveTo>
                  <a:cubicBezTo>
                    <a:pt x="47181" y="350897"/>
                    <a:pt x="45618" y="353230"/>
                    <a:pt x="44123" y="355608"/>
                  </a:cubicBezTo>
                  <a:cubicBezTo>
                    <a:pt x="41994" y="308182"/>
                    <a:pt x="42855" y="260642"/>
                    <a:pt x="46660" y="213307"/>
                  </a:cubicBezTo>
                  <a:cubicBezTo>
                    <a:pt x="46728" y="213058"/>
                    <a:pt x="46796" y="212809"/>
                    <a:pt x="46886" y="212582"/>
                  </a:cubicBezTo>
                  <a:cubicBezTo>
                    <a:pt x="54677" y="197996"/>
                    <a:pt x="67881" y="186989"/>
                    <a:pt x="78730" y="174510"/>
                  </a:cubicBezTo>
                  <a:cubicBezTo>
                    <a:pt x="86385" y="165699"/>
                    <a:pt x="102262" y="146584"/>
                    <a:pt x="94969" y="133856"/>
                  </a:cubicBezTo>
                  <a:cubicBezTo>
                    <a:pt x="86182" y="118522"/>
                    <a:pt x="66930" y="142167"/>
                    <a:pt x="62446" y="149642"/>
                  </a:cubicBezTo>
                  <a:cubicBezTo>
                    <a:pt x="57305" y="158203"/>
                    <a:pt x="53432" y="167624"/>
                    <a:pt x="50148" y="177318"/>
                  </a:cubicBezTo>
                  <a:cubicBezTo>
                    <a:pt x="53953" y="143504"/>
                    <a:pt x="59252" y="109825"/>
                    <a:pt x="66070" y="76419"/>
                  </a:cubicBezTo>
                  <a:cubicBezTo>
                    <a:pt x="72366" y="64030"/>
                    <a:pt x="110574" y="4305"/>
                    <a:pt x="87540" y="138"/>
                  </a:cubicBezTo>
                  <a:cubicBezTo>
                    <a:pt x="76692" y="-1832"/>
                    <a:pt x="67474" y="17827"/>
                    <a:pt x="64371" y="24961"/>
                  </a:cubicBezTo>
                  <a:cubicBezTo>
                    <a:pt x="57622" y="40588"/>
                    <a:pt x="56127" y="57280"/>
                    <a:pt x="59003" y="73972"/>
                  </a:cubicBezTo>
                  <a:cubicBezTo>
                    <a:pt x="59071" y="74335"/>
                    <a:pt x="59184" y="74629"/>
                    <a:pt x="59320" y="74924"/>
                  </a:cubicBezTo>
                  <a:cubicBezTo>
                    <a:pt x="59162" y="75286"/>
                    <a:pt x="59003" y="75648"/>
                    <a:pt x="58845" y="76011"/>
                  </a:cubicBezTo>
                  <a:cubicBezTo>
                    <a:pt x="58505" y="76849"/>
                    <a:pt x="58528" y="77596"/>
                    <a:pt x="58777" y="78208"/>
                  </a:cubicBezTo>
                  <a:cubicBezTo>
                    <a:pt x="54474" y="99656"/>
                    <a:pt x="50782" y="121195"/>
                    <a:pt x="47702" y="142802"/>
                  </a:cubicBezTo>
                  <a:cubicBezTo>
                    <a:pt x="42719" y="122033"/>
                    <a:pt x="44259" y="100290"/>
                    <a:pt x="39299" y="79431"/>
                  </a:cubicBezTo>
                  <a:cubicBezTo>
                    <a:pt x="36468" y="67495"/>
                    <a:pt x="27069" y="46341"/>
                    <a:pt x="11486" y="57824"/>
                  </a:cubicBezTo>
                  <a:cubicBezTo>
                    <a:pt x="-1672" y="67540"/>
                    <a:pt x="3537" y="91480"/>
                    <a:pt x="7840" y="104480"/>
                  </a:cubicBezTo>
                  <a:cubicBezTo>
                    <a:pt x="10694" y="113109"/>
                    <a:pt x="14952" y="121263"/>
                    <a:pt x="20772" y="128261"/>
                  </a:cubicBezTo>
                  <a:cubicBezTo>
                    <a:pt x="26684" y="135396"/>
                    <a:pt x="35381" y="139948"/>
                    <a:pt x="41632" y="146607"/>
                  </a:cubicBezTo>
                  <a:cubicBezTo>
                    <a:pt x="42221" y="148804"/>
                    <a:pt x="42855" y="150978"/>
                    <a:pt x="43602" y="153152"/>
                  </a:cubicBezTo>
                  <a:cubicBezTo>
                    <a:pt x="44033" y="154420"/>
                    <a:pt x="44961" y="155123"/>
                    <a:pt x="45980" y="155372"/>
                  </a:cubicBezTo>
                  <a:cubicBezTo>
                    <a:pt x="43557" y="173875"/>
                    <a:pt x="41609" y="192447"/>
                    <a:pt x="40092" y="211042"/>
                  </a:cubicBezTo>
                  <a:cubicBezTo>
                    <a:pt x="38574" y="214032"/>
                    <a:pt x="37238" y="217157"/>
                    <a:pt x="36196" y="220509"/>
                  </a:cubicBezTo>
                  <a:cubicBezTo>
                    <a:pt x="35471" y="222842"/>
                    <a:pt x="37170" y="224427"/>
                    <a:pt x="39073" y="224654"/>
                  </a:cubicBezTo>
                  <a:cubicBezTo>
                    <a:pt x="37804" y="242931"/>
                    <a:pt x="36966" y="261231"/>
                    <a:pt x="36558" y="279531"/>
                  </a:cubicBezTo>
                  <a:cubicBezTo>
                    <a:pt x="29628" y="254618"/>
                    <a:pt x="17873" y="220147"/>
                    <a:pt x="4329" y="230701"/>
                  </a:cubicBezTo>
                  <a:cubicBezTo>
                    <a:pt x="-4889" y="237880"/>
                    <a:pt x="2993" y="259102"/>
                    <a:pt x="6187" y="266939"/>
                  </a:cubicBezTo>
                  <a:cubicBezTo>
                    <a:pt x="12256" y="281796"/>
                    <a:pt x="22358" y="293981"/>
                    <a:pt x="35200" y="303471"/>
                  </a:cubicBezTo>
                  <a:cubicBezTo>
                    <a:pt x="35471" y="303675"/>
                    <a:pt x="35766" y="303811"/>
                    <a:pt x="36038" y="303924"/>
                  </a:cubicBezTo>
                  <a:cubicBezTo>
                    <a:pt x="36083" y="304060"/>
                    <a:pt x="36128" y="304196"/>
                    <a:pt x="36173" y="304332"/>
                  </a:cubicBezTo>
                  <a:cubicBezTo>
                    <a:pt x="36196" y="304399"/>
                    <a:pt x="36241" y="304467"/>
                    <a:pt x="36287" y="304535"/>
                  </a:cubicBezTo>
                  <a:cubicBezTo>
                    <a:pt x="36287" y="325191"/>
                    <a:pt x="36853" y="345869"/>
                    <a:pt x="37963" y="366525"/>
                  </a:cubicBezTo>
                  <a:cubicBezTo>
                    <a:pt x="37804" y="366842"/>
                    <a:pt x="37623" y="367136"/>
                    <a:pt x="37464" y="367453"/>
                  </a:cubicBezTo>
                  <a:cubicBezTo>
                    <a:pt x="36581" y="369084"/>
                    <a:pt x="37147" y="370647"/>
                    <a:pt x="38235" y="371621"/>
                  </a:cubicBezTo>
                  <a:cubicBezTo>
                    <a:pt x="39186" y="387996"/>
                    <a:pt x="40499" y="404325"/>
                    <a:pt x="42153" y="420655"/>
                  </a:cubicBezTo>
                  <a:cubicBezTo>
                    <a:pt x="40839" y="417847"/>
                    <a:pt x="39322" y="415151"/>
                    <a:pt x="37532" y="412660"/>
                  </a:cubicBezTo>
                  <a:cubicBezTo>
                    <a:pt x="34180" y="407949"/>
                    <a:pt x="24441" y="393544"/>
                    <a:pt x="17081" y="397553"/>
                  </a:cubicBezTo>
                  <a:cubicBezTo>
                    <a:pt x="8972" y="401970"/>
                    <a:pt x="14838" y="418458"/>
                    <a:pt x="17420" y="424301"/>
                  </a:cubicBezTo>
                  <a:cubicBezTo>
                    <a:pt x="23309" y="437709"/>
                    <a:pt x="34384" y="447629"/>
                    <a:pt x="45210" y="457074"/>
                  </a:cubicBezTo>
                  <a:cubicBezTo>
                    <a:pt x="45595" y="458637"/>
                    <a:pt x="45958" y="460199"/>
                    <a:pt x="46365" y="461762"/>
                  </a:cubicBezTo>
                  <a:cubicBezTo>
                    <a:pt x="46547" y="462464"/>
                    <a:pt x="46886" y="463008"/>
                    <a:pt x="47316" y="463393"/>
                  </a:cubicBezTo>
                  <a:cubicBezTo>
                    <a:pt x="47611" y="465454"/>
                    <a:pt x="47883" y="467492"/>
                    <a:pt x="48177" y="469553"/>
                  </a:cubicBezTo>
                  <a:cubicBezTo>
                    <a:pt x="48811" y="473857"/>
                    <a:pt x="55357" y="472022"/>
                    <a:pt x="54723" y="467741"/>
                  </a:cubicBezTo>
                  <a:cubicBezTo>
                    <a:pt x="50125" y="436033"/>
                    <a:pt x="46909" y="404144"/>
                    <a:pt x="45006" y="372210"/>
                  </a:cubicBezTo>
                  <a:cubicBezTo>
                    <a:pt x="46705" y="372844"/>
                    <a:pt x="48811" y="372323"/>
                    <a:pt x="49355" y="370035"/>
                  </a:cubicBezTo>
                  <a:cubicBezTo>
                    <a:pt x="50691" y="364305"/>
                    <a:pt x="52231" y="358643"/>
                    <a:pt x="54021" y="353071"/>
                  </a:cubicBezTo>
                  <a:cubicBezTo>
                    <a:pt x="56014" y="350422"/>
                    <a:pt x="58188" y="347885"/>
                    <a:pt x="60679" y="345643"/>
                  </a:cubicBezTo>
                  <a:cubicBezTo>
                    <a:pt x="68108" y="338939"/>
                    <a:pt x="77598" y="334975"/>
                    <a:pt x="84913" y="328113"/>
                  </a:cubicBezTo>
                  <a:cubicBezTo>
                    <a:pt x="92229" y="321273"/>
                    <a:pt x="101288" y="304558"/>
                    <a:pt x="91798" y="295612"/>
                  </a:cubicBezTo>
                  <a:cubicBezTo>
                    <a:pt x="76329" y="281049"/>
                    <a:pt x="58233" y="322043"/>
                    <a:pt x="48879" y="348655"/>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396" name="Google Shape;396;p18"/>
          <p:cNvSpPr/>
          <p:nvPr/>
        </p:nvSpPr>
        <p:spPr>
          <a:xfrm flipH="1">
            <a:off x="6418216" y="4499750"/>
            <a:ext cx="5833676" cy="2493593"/>
          </a:xfrm>
          <a:custGeom>
            <a:avLst/>
            <a:gdLst/>
            <a:ahLst/>
            <a:cxnLst/>
            <a:rect l="l" t="t" r="r" b="b"/>
            <a:pathLst>
              <a:path w="2592745" h="675313" extrusionOk="0">
                <a:moveTo>
                  <a:pt x="0" y="0"/>
                </a:moveTo>
                <a:cubicBezTo>
                  <a:pt x="100515" y="96959"/>
                  <a:pt x="189388" y="176002"/>
                  <a:pt x="259689" y="236225"/>
                </a:cubicBezTo>
                <a:cubicBezTo>
                  <a:pt x="363216" y="324940"/>
                  <a:pt x="447220" y="449688"/>
                  <a:pt x="653005" y="439157"/>
                </a:cubicBezTo>
                <a:cubicBezTo>
                  <a:pt x="1012869" y="420743"/>
                  <a:pt x="1098797" y="172039"/>
                  <a:pt x="1437689" y="192785"/>
                </a:cubicBezTo>
                <a:cubicBezTo>
                  <a:pt x="1909188" y="221662"/>
                  <a:pt x="2325175" y="509934"/>
                  <a:pt x="2592745" y="675314"/>
                </a:cubicBezTo>
                <a:cubicBezTo>
                  <a:pt x="1728497" y="675314"/>
                  <a:pt x="864249" y="675314"/>
                  <a:pt x="23" y="675314"/>
                </a:cubicBezTo>
                <a:cubicBezTo>
                  <a:pt x="0" y="450209"/>
                  <a:pt x="0" y="225105"/>
                  <a:pt x="0" y="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397" name="Google Shape;397;p18"/>
          <p:cNvGrpSpPr/>
          <p:nvPr/>
        </p:nvGrpSpPr>
        <p:grpSpPr>
          <a:xfrm rot="-2013427" flipH="1">
            <a:off x="11126815" y="5015573"/>
            <a:ext cx="1154092" cy="2412308"/>
            <a:chOff x="3738387" y="3620790"/>
            <a:chExt cx="274291" cy="573370"/>
          </a:xfrm>
        </p:grpSpPr>
        <p:sp>
          <p:nvSpPr>
            <p:cNvPr id="398" name="Google Shape;398;p18"/>
            <p:cNvSpPr/>
            <p:nvPr/>
          </p:nvSpPr>
          <p:spPr>
            <a:xfrm>
              <a:off x="3738387" y="3620790"/>
              <a:ext cx="183105" cy="573370"/>
            </a:xfrm>
            <a:custGeom>
              <a:avLst/>
              <a:gdLst/>
              <a:ahLst/>
              <a:cxnLst/>
              <a:rect l="l" t="t" r="r" b="b"/>
              <a:pathLst>
                <a:path w="183105" h="573370" extrusionOk="0">
                  <a:moveTo>
                    <a:pt x="167673" y="373564"/>
                  </a:moveTo>
                  <a:cubicBezTo>
                    <a:pt x="161829" y="377595"/>
                    <a:pt x="159882" y="387470"/>
                    <a:pt x="158545" y="393834"/>
                  </a:cubicBezTo>
                  <a:cubicBezTo>
                    <a:pt x="156303" y="404411"/>
                    <a:pt x="156054" y="415260"/>
                    <a:pt x="155624" y="426018"/>
                  </a:cubicBezTo>
                  <a:cubicBezTo>
                    <a:pt x="154763" y="447625"/>
                    <a:pt x="149576" y="467850"/>
                    <a:pt x="143756" y="488324"/>
                  </a:cubicBezTo>
                  <a:cubicBezTo>
                    <a:pt x="144163" y="434058"/>
                    <a:pt x="155850" y="378773"/>
                    <a:pt x="146609" y="324915"/>
                  </a:cubicBezTo>
                  <a:cubicBezTo>
                    <a:pt x="145522" y="318573"/>
                    <a:pt x="143982" y="312231"/>
                    <a:pt x="142080" y="305935"/>
                  </a:cubicBezTo>
                  <a:cubicBezTo>
                    <a:pt x="146315" y="298166"/>
                    <a:pt x="149644" y="290036"/>
                    <a:pt x="151388" y="281316"/>
                  </a:cubicBezTo>
                  <a:cubicBezTo>
                    <a:pt x="151909" y="278734"/>
                    <a:pt x="152272" y="276107"/>
                    <a:pt x="152543" y="273480"/>
                  </a:cubicBezTo>
                  <a:cubicBezTo>
                    <a:pt x="152566" y="273434"/>
                    <a:pt x="152589" y="273412"/>
                    <a:pt x="152611" y="273366"/>
                  </a:cubicBezTo>
                  <a:cubicBezTo>
                    <a:pt x="158455" y="260207"/>
                    <a:pt x="172519" y="255361"/>
                    <a:pt x="174739" y="239665"/>
                  </a:cubicBezTo>
                  <a:cubicBezTo>
                    <a:pt x="175713" y="232757"/>
                    <a:pt x="174988" y="221795"/>
                    <a:pt x="165159" y="223653"/>
                  </a:cubicBezTo>
                  <a:cubicBezTo>
                    <a:pt x="154650" y="225623"/>
                    <a:pt x="149916" y="240820"/>
                    <a:pt x="148285" y="249563"/>
                  </a:cubicBezTo>
                  <a:cubicBezTo>
                    <a:pt x="145205" y="266096"/>
                    <a:pt x="145409" y="281384"/>
                    <a:pt x="138999" y="296627"/>
                  </a:cubicBezTo>
                  <a:cubicBezTo>
                    <a:pt x="133383" y="280750"/>
                    <a:pt x="125841" y="264964"/>
                    <a:pt x="117868" y="249178"/>
                  </a:cubicBezTo>
                  <a:cubicBezTo>
                    <a:pt x="118072" y="245010"/>
                    <a:pt x="118344" y="240843"/>
                    <a:pt x="118661" y="236676"/>
                  </a:cubicBezTo>
                  <a:cubicBezTo>
                    <a:pt x="124119" y="221682"/>
                    <a:pt x="134085" y="208886"/>
                    <a:pt x="142216" y="195002"/>
                  </a:cubicBezTo>
                  <a:cubicBezTo>
                    <a:pt x="146926" y="186962"/>
                    <a:pt x="159134" y="167167"/>
                    <a:pt x="145069" y="161165"/>
                  </a:cubicBezTo>
                  <a:cubicBezTo>
                    <a:pt x="120382" y="150611"/>
                    <a:pt x="113724" y="206870"/>
                    <a:pt x="111753" y="235815"/>
                  </a:cubicBezTo>
                  <a:cubicBezTo>
                    <a:pt x="111663" y="236087"/>
                    <a:pt x="111549" y="236359"/>
                    <a:pt x="111459" y="236630"/>
                  </a:cubicBezTo>
                  <a:cubicBezTo>
                    <a:pt x="110847" y="235430"/>
                    <a:pt x="110236" y="234230"/>
                    <a:pt x="109624" y="233029"/>
                  </a:cubicBezTo>
                  <a:cubicBezTo>
                    <a:pt x="109647" y="232961"/>
                    <a:pt x="109692" y="232893"/>
                    <a:pt x="109715" y="232825"/>
                  </a:cubicBezTo>
                  <a:cubicBezTo>
                    <a:pt x="109760" y="232712"/>
                    <a:pt x="109783" y="232576"/>
                    <a:pt x="109828" y="232463"/>
                  </a:cubicBezTo>
                  <a:cubicBezTo>
                    <a:pt x="110372" y="230787"/>
                    <a:pt x="109194" y="228658"/>
                    <a:pt x="107450" y="228273"/>
                  </a:cubicBezTo>
                  <a:cubicBezTo>
                    <a:pt x="107359" y="228250"/>
                    <a:pt x="107246" y="228205"/>
                    <a:pt x="107155" y="228160"/>
                  </a:cubicBezTo>
                  <a:cubicBezTo>
                    <a:pt x="98526" y="211128"/>
                    <a:pt x="90237" y="194051"/>
                    <a:pt x="84212" y="176770"/>
                  </a:cubicBezTo>
                  <a:cubicBezTo>
                    <a:pt x="84733" y="176521"/>
                    <a:pt x="85232" y="176158"/>
                    <a:pt x="85617" y="175592"/>
                  </a:cubicBezTo>
                  <a:cubicBezTo>
                    <a:pt x="97032" y="159308"/>
                    <a:pt x="105955" y="141461"/>
                    <a:pt x="115218" y="123908"/>
                  </a:cubicBezTo>
                  <a:cubicBezTo>
                    <a:pt x="119046" y="116660"/>
                    <a:pt x="131707" y="94737"/>
                    <a:pt x="119476" y="88667"/>
                  </a:cubicBezTo>
                  <a:cubicBezTo>
                    <a:pt x="109579" y="83752"/>
                    <a:pt x="100882" y="98655"/>
                    <a:pt x="98073" y="105518"/>
                  </a:cubicBezTo>
                  <a:cubicBezTo>
                    <a:pt x="90396" y="124361"/>
                    <a:pt x="85934" y="145085"/>
                    <a:pt x="81381" y="164857"/>
                  </a:cubicBezTo>
                  <a:cubicBezTo>
                    <a:pt x="81064" y="166261"/>
                    <a:pt x="81563" y="167416"/>
                    <a:pt x="82423" y="168141"/>
                  </a:cubicBezTo>
                  <a:cubicBezTo>
                    <a:pt x="82197" y="168503"/>
                    <a:pt x="81948" y="168843"/>
                    <a:pt x="81721" y="169205"/>
                  </a:cubicBezTo>
                  <a:cubicBezTo>
                    <a:pt x="73318" y="141801"/>
                    <a:pt x="71303" y="113852"/>
                    <a:pt x="83352" y="84885"/>
                  </a:cubicBezTo>
                  <a:cubicBezTo>
                    <a:pt x="83352" y="84885"/>
                    <a:pt x="83352" y="84885"/>
                    <a:pt x="83352" y="84862"/>
                  </a:cubicBezTo>
                  <a:cubicBezTo>
                    <a:pt x="83963" y="84318"/>
                    <a:pt x="84371" y="83526"/>
                    <a:pt x="84394" y="82461"/>
                  </a:cubicBezTo>
                  <a:cubicBezTo>
                    <a:pt x="84394" y="82121"/>
                    <a:pt x="84371" y="81782"/>
                    <a:pt x="84371" y="81442"/>
                  </a:cubicBezTo>
                  <a:cubicBezTo>
                    <a:pt x="84756" y="81193"/>
                    <a:pt x="85096" y="80853"/>
                    <a:pt x="85390" y="80400"/>
                  </a:cubicBezTo>
                  <a:cubicBezTo>
                    <a:pt x="94540" y="66494"/>
                    <a:pt x="100293" y="50617"/>
                    <a:pt x="100542" y="33857"/>
                  </a:cubicBezTo>
                  <a:cubicBezTo>
                    <a:pt x="100678" y="24956"/>
                    <a:pt x="99840" y="2693"/>
                    <a:pt x="88176" y="201"/>
                  </a:cubicBezTo>
                  <a:cubicBezTo>
                    <a:pt x="77486" y="-2086"/>
                    <a:pt x="74134" y="15716"/>
                    <a:pt x="73183" y="22691"/>
                  </a:cubicBezTo>
                  <a:cubicBezTo>
                    <a:pt x="70510" y="42577"/>
                    <a:pt x="77554" y="62077"/>
                    <a:pt x="77554" y="81895"/>
                  </a:cubicBezTo>
                  <a:cubicBezTo>
                    <a:pt x="77237" y="82212"/>
                    <a:pt x="76965" y="82597"/>
                    <a:pt x="76761" y="83073"/>
                  </a:cubicBezTo>
                  <a:cubicBezTo>
                    <a:pt x="70759" y="97523"/>
                    <a:pt x="68313" y="111927"/>
                    <a:pt x="68381" y="126196"/>
                  </a:cubicBezTo>
                  <a:cubicBezTo>
                    <a:pt x="68019" y="125584"/>
                    <a:pt x="67656" y="124973"/>
                    <a:pt x="67271" y="124361"/>
                  </a:cubicBezTo>
                  <a:cubicBezTo>
                    <a:pt x="59752" y="102913"/>
                    <a:pt x="52708" y="79562"/>
                    <a:pt x="38870" y="61828"/>
                  </a:cubicBezTo>
                  <a:cubicBezTo>
                    <a:pt x="32778" y="54037"/>
                    <a:pt x="8589" y="32091"/>
                    <a:pt x="1115" y="49915"/>
                  </a:cubicBezTo>
                  <a:cubicBezTo>
                    <a:pt x="-4638" y="63618"/>
                    <a:pt x="13322" y="81012"/>
                    <a:pt x="21974" y="89075"/>
                  </a:cubicBezTo>
                  <a:cubicBezTo>
                    <a:pt x="34816" y="101056"/>
                    <a:pt x="51168" y="111655"/>
                    <a:pt x="60884" y="126671"/>
                  </a:cubicBezTo>
                  <a:cubicBezTo>
                    <a:pt x="61949" y="129638"/>
                    <a:pt x="63013" y="132583"/>
                    <a:pt x="64123" y="135504"/>
                  </a:cubicBezTo>
                  <a:cubicBezTo>
                    <a:pt x="64599" y="136772"/>
                    <a:pt x="65595" y="137475"/>
                    <a:pt x="66660" y="137701"/>
                  </a:cubicBezTo>
                  <a:cubicBezTo>
                    <a:pt x="67317" y="138449"/>
                    <a:pt x="68200" y="138834"/>
                    <a:pt x="69106" y="138902"/>
                  </a:cubicBezTo>
                  <a:cubicBezTo>
                    <a:pt x="72073" y="166805"/>
                    <a:pt x="83737" y="194119"/>
                    <a:pt x="96647" y="220301"/>
                  </a:cubicBezTo>
                  <a:cubicBezTo>
                    <a:pt x="93657" y="218126"/>
                    <a:pt x="90622" y="216043"/>
                    <a:pt x="87497" y="214050"/>
                  </a:cubicBezTo>
                  <a:cubicBezTo>
                    <a:pt x="79660" y="209067"/>
                    <a:pt x="71348" y="204696"/>
                    <a:pt x="62764" y="201163"/>
                  </a:cubicBezTo>
                  <a:cubicBezTo>
                    <a:pt x="54316" y="197675"/>
                    <a:pt x="40727" y="195274"/>
                    <a:pt x="37081" y="206802"/>
                  </a:cubicBezTo>
                  <a:cubicBezTo>
                    <a:pt x="33480" y="218172"/>
                    <a:pt x="49628" y="223743"/>
                    <a:pt x="57464" y="226733"/>
                  </a:cubicBezTo>
                  <a:cubicBezTo>
                    <a:pt x="70963" y="231897"/>
                    <a:pt x="85050" y="233324"/>
                    <a:pt x="99251" y="231897"/>
                  </a:cubicBezTo>
                  <a:cubicBezTo>
                    <a:pt x="100701" y="232848"/>
                    <a:pt x="102150" y="233618"/>
                    <a:pt x="103622" y="234184"/>
                  </a:cubicBezTo>
                  <a:cubicBezTo>
                    <a:pt x="105480" y="237808"/>
                    <a:pt x="107314" y="241432"/>
                    <a:pt x="109149" y="245010"/>
                  </a:cubicBezTo>
                  <a:cubicBezTo>
                    <a:pt x="109058" y="245441"/>
                    <a:pt x="108967" y="245848"/>
                    <a:pt x="108877" y="246256"/>
                  </a:cubicBezTo>
                  <a:cubicBezTo>
                    <a:pt x="108560" y="248090"/>
                    <a:pt x="109579" y="249472"/>
                    <a:pt x="110893" y="250106"/>
                  </a:cubicBezTo>
                  <a:cubicBezTo>
                    <a:pt x="110893" y="250129"/>
                    <a:pt x="110893" y="250174"/>
                    <a:pt x="110893" y="250220"/>
                  </a:cubicBezTo>
                  <a:cubicBezTo>
                    <a:pt x="110802" y="252077"/>
                    <a:pt x="112002" y="253141"/>
                    <a:pt x="113407" y="253413"/>
                  </a:cubicBezTo>
                  <a:cubicBezTo>
                    <a:pt x="114901" y="256403"/>
                    <a:pt x="116396" y="259369"/>
                    <a:pt x="117823" y="262314"/>
                  </a:cubicBezTo>
                  <a:cubicBezTo>
                    <a:pt x="130914" y="289243"/>
                    <a:pt x="139203" y="316467"/>
                    <a:pt x="142102" y="345593"/>
                  </a:cubicBezTo>
                  <a:cubicBezTo>
                    <a:pt x="139226" y="342377"/>
                    <a:pt x="136372" y="339138"/>
                    <a:pt x="133519" y="335922"/>
                  </a:cubicBezTo>
                  <a:cubicBezTo>
                    <a:pt x="133519" y="335627"/>
                    <a:pt x="133473" y="335333"/>
                    <a:pt x="133383" y="335016"/>
                  </a:cubicBezTo>
                  <a:cubicBezTo>
                    <a:pt x="130416" y="324280"/>
                    <a:pt x="126384" y="307928"/>
                    <a:pt x="118072" y="299888"/>
                  </a:cubicBezTo>
                  <a:cubicBezTo>
                    <a:pt x="113452" y="295426"/>
                    <a:pt x="106363" y="294905"/>
                    <a:pt x="103554" y="301632"/>
                  </a:cubicBezTo>
                  <a:cubicBezTo>
                    <a:pt x="100701" y="308494"/>
                    <a:pt x="106023" y="314949"/>
                    <a:pt x="110168" y="319819"/>
                  </a:cubicBezTo>
                  <a:cubicBezTo>
                    <a:pt x="120835" y="332343"/>
                    <a:pt x="132024" y="344438"/>
                    <a:pt x="142940" y="356758"/>
                  </a:cubicBezTo>
                  <a:cubicBezTo>
                    <a:pt x="142940" y="356758"/>
                    <a:pt x="142940" y="356758"/>
                    <a:pt x="142940" y="356758"/>
                  </a:cubicBezTo>
                  <a:cubicBezTo>
                    <a:pt x="143076" y="359205"/>
                    <a:pt x="143167" y="361673"/>
                    <a:pt x="143212" y="364142"/>
                  </a:cubicBezTo>
                  <a:cubicBezTo>
                    <a:pt x="143869" y="397503"/>
                    <a:pt x="139656" y="430706"/>
                    <a:pt x="137754" y="463955"/>
                  </a:cubicBezTo>
                  <a:cubicBezTo>
                    <a:pt x="137278" y="472131"/>
                    <a:pt x="136984" y="480329"/>
                    <a:pt x="136916" y="488506"/>
                  </a:cubicBezTo>
                  <a:cubicBezTo>
                    <a:pt x="136576" y="488120"/>
                    <a:pt x="136214" y="487713"/>
                    <a:pt x="135874" y="487328"/>
                  </a:cubicBezTo>
                  <a:cubicBezTo>
                    <a:pt x="133224" y="479809"/>
                    <a:pt x="133043" y="470998"/>
                    <a:pt x="132318" y="463320"/>
                  </a:cubicBezTo>
                  <a:cubicBezTo>
                    <a:pt x="131231" y="451566"/>
                    <a:pt x="130167" y="439811"/>
                    <a:pt x="129034" y="428057"/>
                  </a:cubicBezTo>
                  <a:cubicBezTo>
                    <a:pt x="128015" y="417638"/>
                    <a:pt x="122534" y="397368"/>
                    <a:pt x="107631" y="405340"/>
                  </a:cubicBezTo>
                  <a:cubicBezTo>
                    <a:pt x="93385" y="412950"/>
                    <a:pt x="98232" y="436029"/>
                    <a:pt x="102966" y="447670"/>
                  </a:cubicBezTo>
                  <a:cubicBezTo>
                    <a:pt x="109398" y="463479"/>
                    <a:pt x="118955" y="477997"/>
                    <a:pt x="130076" y="491019"/>
                  </a:cubicBezTo>
                  <a:cubicBezTo>
                    <a:pt x="131661" y="495096"/>
                    <a:pt x="133881" y="498765"/>
                    <a:pt x="137052" y="501914"/>
                  </a:cubicBezTo>
                  <a:cubicBezTo>
                    <a:pt x="137776" y="525400"/>
                    <a:pt x="141015" y="548683"/>
                    <a:pt x="149191" y="571060"/>
                  </a:cubicBezTo>
                  <a:cubicBezTo>
                    <a:pt x="150686" y="575136"/>
                    <a:pt x="157254" y="573370"/>
                    <a:pt x="155737" y="569248"/>
                  </a:cubicBezTo>
                  <a:cubicBezTo>
                    <a:pt x="148195" y="548592"/>
                    <a:pt x="144933" y="527574"/>
                    <a:pt x="143937" y="506375"/>
                  </a:cubicBezTo>
                  <a:cubicBezTo>
                    <a:pt x="146066" y="506239"/>
                    <a:pt x="147606" y="503680"/>
                    <a:pt x="146836" y="501619"/>
                  </a:cubicBezTo>
                  <a:cubicBezTo>
                    <a:pt x="150799" y="487917"/>
                    <a:pt x="155171" y="474214"/>
                    <a:pt x="158228" y="460263"/>
                  </a:cubicBezTo>
                  <a:cubicBezTo>
                    <a:pt x="158273" y="460127"/>
                    <a:pt x="158341" y="459991"/>
                    <a:pt x="158364" y="459855"/>
                  </a:cubicBezTo>
                  <a:cubicBezTo>
                    <a:pt x="161376" y="446991"/>
                    <a:pt x="165340" y="434398"/>
                    <a:pt x="170662" y="422304"/>
                  </a:cubicBezTo>
                  <a:cubicBezTo>
                    <a:pt x="175033" y="412384"/>
                    <a:pt x="180786" y="402735"/>
                    <a:pt x="182779" y="391932"/>
                  </a:cubicBezTo>
                  <a:cubicBezTo>
                    <a:pt x="184455" y="383620"/>
                    <a:pt x="179722" y="365229"/>
                    <a:pt x="167673" y="373564"/>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99" name="Google Shape;399;p18"/>
            <p:cNvSpPr/>
            <p:nvPr/>
          </p:nvSpPr>
          <p:spPr>
            <a:xfrm>
              <a:off x="3915840" y="3695254"/>
              <a:ext cx="96838" cy="472007"/>
            </a:xfrm>
            <a:custGeom>
              <a:avLst/>
              <a:gdLst/>
              <a:ahLst/>
              <a:cxnLst/>
              <a:rect l="l" t="t" r="r" b="b"/>
              <a:pathLst>
                <a:path w="96838" h="472007" extrusionOk="0">
                  <a:moveTo>
                    <a:pt x="48879" y="348655"/>
                  </a:moveTo>
                  <a:cubicBezTo>
                    <a:pt x="47181" y="350897"/>
                    <a:pt x="45618" y="353230"/>
                    <a:pt x="44123" y="355608"/>
                  </a:cubicBezTo>
                  <a:cubicBezTo>
                    <a:pt x="41994" y="308182"/>
                    <a:pt x="42855" y="260642"/>
                    <a:pt x="46660" y="213307"/>
                  </a:cubicBezTo>
                  <a:cubicBezTo>
                    <a:pt x="46728" y="213058"/>
                    <a:pt x="46796" y="212809"/>
                    <a:pt x="46886" y="212582"/>
                  </a:cubicBezTo>
                  <a:cubicBezTo>
                    <a:pt x="54677" y="197996"/>
                    <a:pt x="67881" y="186989"/>
                    <a:pt x="78730" y="174510"/>
                  </a:cubicBezTo>
                  <a:cubicBezTo>
                    <a:pt x="86385" y="165699"/>
                    <a:pt x="102262" y="146584"/>
                    <a:pt x="94969" y="133856"/>
                  </a:cubicBezTo>
                  <a:cubicBezTo>
                    <a:pt x="86182" y="118522"/>
                    <a:pt x="66930" y="142167"/>
                    <a:pt x="62446" y="149642"/>
                  </a:cubicBezTo>
                  <a:cubicBezTo>
                    <a:pt x="57305" y="158203"/>
                    <a:pt x="53432" y="167624"/>
                    <a:pt x="50148" y="177318"/>
                  </a:cubicBezTo>
                  <a:cubicBezTo>
                    <a:pt x="53953" y="143504"/>
                    <a:pt x="59252" y="109825"/>
                    <a:pt x="66070" y="76419"/>
                  </a:cubicBezTo>
                  <a:cubicBezTo>
                    <a:pt x="72366" y="64030"/>
                    <a:pt x="110574" y="4305"/>
                    <a:pt x="87540" y="138"/>
                  </a:cubicBezTo>
                  <a:cubicBezTo>
                    <a:pt x="76692" y="-1832"/>
                    <a:pt x="67474" y="17827"/>
                    <a:pt x="64371" y="24961"/>
                  </a:cubicBezTo>
                  <a:cubicBezTo>
                    <a:pt x="57622" y="40588"/>
                    <a:pt x="56127" y="57280"/>
                    <a:pt x="59003" y="73972"/>
                  </a:cubicBezTo>
                  <a:cubicBezTo>
                    <a:pt x="59071" y="74335"/>
                    <a:pt x="59184" y="74629"/>
                    <a:pt x="59320" y="74924"/>
                  </a:cubicBezTo>
                  <a:cubicBezTo>
                    <a:pt x="59162" y="75286"/>
                    <a:pt x="59003" y="75648"/>
                    <a:pt x="58845" y="76011"/>
                  </a:cubicBezTo>
                  <a:cubicBezTo>
                    <a:pt x="58505" y="76849"/>
                    <a:pt x="58528" y="77596"/>
                    <a:pt x="58777" y="78208"/>
                  </a:cubicBezTo>
                  <a:cubicBezTo>
                    <a:pt x="54474" y="99656"/>
                    <a:pt x="50782" y="121195"/>
                    <a:pt x="47702" y="142802"/>
                  </a:cubicBezTo>
                  <a:cubicBezTo>
                    <a:pt x="42719" y="122033"/>
                    <a:pt x="44259" y="100290"/>
                    <a:pt x="39299" y="79431"/>
                  </a:cubicBezTo>
                  <a:cubicBezTo>
                    <a:pt x="36468" y="67495"/>
                    <a:pt x="27069" y="46341"/>
                    <a:pt x="11486" y="57824"/>
                  </a:cubicBezTo>
                  <a:cubicBezTo>
                    <a:pt x="-1672" y="67540"/>
                    <a:pt x="3537" y="91480"/>
                    <a:pt x="7840" y="104480"/>
                  </a:cubicBezTo>
                  <a:cubicBezTo>
                    <a:pt x="10694" y="113109"/>
                    <a:pt x="14952" y="121263"/>
                    <a:pt x="20772" y="128261"/>
                  </a:cubicBezTo>
                  <a:cubicBezTo>
                    <a:pt x="26684" y="135396"/>
                    <a:pt x="35381" y="139948"/>
                    <a:pt x="41632" y="146607"/>
                  </a:cubicBezTo>
                  <a:cubicBezTo>
                    <a:pt x="42221" y="148804"/>
                    <a:pt x="42855" y="150978"/>
                    <a:pt x="43602" y="153152"/>
                  </a:cubicBezTo>
                  <a:cubicBezTo>
                    <a:pt x="44033" y="154420"/>
                    <a:pt x="44961" y="155123"/>
                    <a:pt x="45980" y="155372"/>
                  </a:cubicBezTo>
                  <a:cubicBezTo>
                    <a:pt x="43557" y="173875"/>
                    <a:pt x="41609" y="192447"/>
                    <a:pt x="40092" y="211042"/>
                  </a:cubicBezTo>
                  <a:cubicBezTo>
                    <a:pt x="38574" y="214032"/>
                    <a:pt x="37238" y="217157"/>
                    <a:pt x="36196" y="220509"/>
                  </a:cubicBezTo>
                  <a:cubicBezTo>
                    <a:pt x="35471" y="222842"/>
                    <a:pt x="37170" y="224427"/>
                    <a:pt x="39073" y="224654"/>
                  </a:cubicBezTo>
                  <a:cubicBezTo>
                    <a:pt x="37804" y="242931"/>
                    <a:pt x="36966" y="261231"/>
                    <a:pt x="36558" y="279531"/>
                  </a:cubicBezTo>
                  <a:cubicBezTo>
                    <a:pt x="29628" y="254618"/>
                    <a:pt x="17873" y="220147"/>
                    <a:pt x="4329" y="230701"/>
                  </a:cubicBezTo>
                  <a:cubicBezTo>
                    <a:pt x="-4889" y="237880"/>
                    <a:pt x="2993" y="259102"/>
                    <a:pt x="6187" y="266939"/>
                  </a:cubicBezTo>
                  <a:cubicBezTo>
                    <a:pt x="12256" y="281796"/>
                    <a:pt x="22358" y="293981"/>
                    <a:pt x="35200" y="303471"/>
                  </a:cubicBezTo>
                  <a:cubicBezTo>
                    <a:pt x="35471" y="303675"/>
                    <a:pt x="35766" y="303811"/>
                    <a:pt x="36038" y="303924"/>
                  </a:cubicBezTo>
                  <a:cubicBezTo>
                    <a:pt x="36083" y="304060"/>
                    <a:pt x="36128" y="304196"/>
                    <a:pt x="36173" y="304332"/>
                  </a:cubicBezTo>
                  <a:cubicBezTo>
                    <a:pt x="36196" y="304399"/>
                    <a:pt x="36241" y="304467"/>
                    <a:pt x="36287" y="304535"/>
                  </a:cubicBezTo>
                  <a:cubicBezTo>
                    <a:pt x="36287" y="325191"/>
                    <a:pt x="36853" y="345869"/>
                    <a:pt x="37963" y="366525"/>
                  </a:cubicBezTo>
                  <a:cubicBezTo>
                    <a:pt x="37804" y="366842"/>
                    <a:pt x="37623" y="367136"/>
                    <a:pt x="37464" y="367453"/>
                  </a:cubicBezTo>
                  <a:cubicBezTo>
                    <a:pt x="36581" y="369084"/>
                    <a:pt x="37147" y="370647"/>
                    <a:pt x="38235" y="371621"/>
                  </a:cubicBezTo>
                  <a:cubicBezTo>
                    <a:pt x="39186" y="387996"/>
                    <a:pt x="40499" y="404325"/>
                    <a:pt x="42153" y="420655"/>
                  </a:cubicBezTo>
                  <a:cubicBezTo>
                    <a:pt x="40839" y="417847"/>
                    <a:pt x="39322" y="415151"/>
                    <a:pt x="37532" y="412660"/>
                  </a:cubicBezTo>
                  <a:cubicBezTo>
                    <a:pt x="34180" y="407949"/>
                    <a:pt x="24441" y="393544"/>
                    <a:pt x="17081" y="397553"/>
                  </a:cubicBezTo>
                  <a:cubicBezTo>
                    <a:pt x="8972" y="401970"/>
                    <a:pt x="14838" y="418458"/>
                    <a:pt x="17420" y="424301"/>
                  </a:cubicBezTo>
                  <a:cubicBezTo>
                    <a:pt x="23309" y="437709"/>
                    <a:pt x="34384" y="447629"/>
                    <a:pt x="45210" y="457074"/>
                  </a:cubicBezTo>
                  <a:cubicBezTo>
                    <a:pt x="45595" y="458637"/>
                    <a:pt x="45958" y="460199"/>
                    <a:pt x="46365" y="461762"/>
                  </a:cubicBezTo>
                  <a:cubicBezTo>
                    <a:pt x="46547" y="462464"/>
                    <a:pt x="46886" y="463008"/>
                    <a:pt x="47316" y="463393"/>
                  </a:cubicBezTo>
                  <a:cubicBezTo>
                    <a:pt x="47611" y="465454"/>
                    <a:pt x="47883" y="467492"/>
                    <a:pt x="48177" y="469553"/>
                  </a:cubicBezTo>
                  <a:cubicBezTo>
                    <a:pt x="48811" y="473857"/>
                    <a:pt x="55357" y="472022"/>
                    <a:pt x="54723" y="467741"/>
                  </a:cubicBezTo>
                  <a:cubicBezTo>
                    <a:pt x="50125" y="436033"/>
                    <a:pt x="46909" y="404144"/>
                    <a:pt x="45006" y="372210"/>
                  </a:cubicBezTo>
                  <a:cubicBezTo>
                    <a:pt x="46705" y="372844"/>
                    <a:pt x="48811" y="372323"/>
                    <a:pt x="49355" y="370035"/>
                  </a:cubicBezTo>
                  <a:cubicBezTo>
                    <a:pt x="50691" y="364305"/>
                    <a:pt x="52231" y="358643"/>
                    <a:pt x="54021" y="353071"/>
                  </a:cubicBezTo>
                  <a:cubicBezTo>
                    <a:pt x="56014" y="350422"/>
                    <a:pt x="58188" y="347885"/>
                    <a:pt x="60679" y="345643"/>
                  </a:cubicBezTo>
                  <a:cubicBezTo>
                    <a:pt x="68108" y="338939"/>
                    <a:pt x="77598" y="334975"/>
                    <a:pt x="84913" y="328113"/>
                  </a:cubicBezTo>
                  <a:cubicBezTo>
                    <a:pt x="92229" y="321273"/>
                    <a:pt x="101288" y="304558"/>
                    <a:pt x="91798" y="295612"/>
                  </a:cubicBezTo>
                  <a:cubicBezTo>
                    <a:pt x="76329" y="281049"/>
                    <a:pt x="58233" y="322043"/>
                    <a:pt x="48879" y="348655"/>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matchingName="016 Title and text left">
  <p:cSld name="CUSTOM_15">
    <p:spTree>
      <p:nvGrpSpPr>
        <p:cNvPr id="1" name="Shape 400"/>
        <p:cNvGrpSpPr/>
        <p:nvPr/>
      </p:nvGrpSpPr>
      <p:grpSpPr>
        <a:xfrm>
          <a:off x="0" y="0"/>
          <a:ext cx="0" cy="0"/>
          <a:chOff x="0" y="0"/>
          <a:chExt cx="0" cy="0"/>
        </a:xfrm>
      </p:grpSpPr>
      <p:sp>
        <p:nvSpPr>
          <p:cNvPr id="401" name="Google Shape;401;p19"/>
          <p:cNvSpPr txBox="1">
            <a:spLocks noGrp="1"/>
          </p:cNvSpPr>
          <p:nvPr>
            <p:ph type="title"/>
          </p:nvPr>
        </p:nvSpPr>
        <p:spPr>
          <a:xfrm>
            <a:off x="644200" y="974375"/>
            <a:ext cx="5581500" cy="763500"/>
          </a:xfrm>
          <a:prstGeom prst="rect">
            <a:avLst/>
          </a:prstGeom>
        </p:spPr>
        <p:txBody>
          <a:bodyPr spcFirstLastPara="1" wrap="square" lIns="121900" tIns="121900" rIns="121900" bIns="121900" anchor="t" anchorCtr="0">
            <a:noAutofit/>
          </a:bodyPr>
          <a:lstStyle>
            <a:lvl1pPr marL="0" marR="0" lvl="0" indent="0" algn="r" rtl="0">
              <a:lnSpc>
                <a:spcPct val="100000"/>
              </a:lnSpc>
              <a:spcBef>
                <a:spcPts val="0"/>
              </a:spcBef>
              <a:spcAft>
                <a:spcPts val="0"/>
              </a:spcAft>
              <a:buClr>
                <a:schemeClr val="dk1"/>
              </a:buClr>
              <a:buSzPts val="4000"/>
              <a:buFont typeface="Aldrich"/>
              <a:buNone/>
              <a:defRPr/>
            </a:lvl1pPr>
            <a:lvl2pPr lvl="1" algn="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algn="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algn="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algn="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algn="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algn="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algn="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algn="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402" name="Google Shape;402;p19"/>
          <p:cNvSpPr txBox="1">
            <a:spLocks noGrp="1"/>
          </p:cNvSpPr>
          <p:nvPr>
            <p:ph type="body" idx="1"/>
          </p:nvPr>
        </p:nvSpPr>
        <p:spPr>
          <a:xfrm>
            <a:off x="644050" y="2097700"/>
            <a:ext cx="5581500" cy="3565800"/>
          </a:xfrm>
          <a:prstGeom prst="rect">
            <a:avLst/>
          </a:prstGeom>
        </p:spPr>
        <p:txBody>
          <a:bodyPr spcFirstLastPara="1" wrap="square" lIns="121900" tIns="121900" rIns="121900" bIns="121900" anchor="t" anchorCtr="0">
            <a:noAutofit/>
          </a:bodyPr>
          <a:lstStyle>
            <a:lvl1pPr marL="457200" lvl="0" indent="-349250" algn="r">
              <a:spcBef>
                <a:spcPts val="0"/>
              </a:spcBef>
              <a:spcAft>
                <a:spcPts val="0"/>
              </a:spcAft>
              <a:buSzPts val="1900"/>
              <a:buChar char="●"/>
              <a:defRPr/>
            </a:lvl1pPr>
            <a:lvl2pPr marL="914400" lvl="1" indent="-349250" algn="r">
              <a:spcBef>
                <a:spcPts val="2100"/>
              </a:spcBef>
              <a:spcAft>
                <a:spcPts val="0"/>
              </a:spcAft>
              <a:buSzPts val="1900"/>
              <a:buChar char="○"/>
              <a:defRPr/>
            </a:lvl2pPr>
            <a:lvl3pPr marL="1371600" lvl="2" indent="-349250" algn="r">
              <a:spcBef>
                <a:spcPts val="2100"/>
              </a:spcBef>
              <a:spcAft>
                <a:spcPts val="0"/>
              </a:spcAft>
              <a:buSzPts val="1900"/>
              <a:buChar char="■"/>
              <a:defRPr/>
            </a:lvl3pPr>
            <a:lvl4pPr marL="1828800" lvl="3" indent="-349250" algn="r">
              <a:spcBef>
                <a:spcPts val="2100"/>
              </a:spcBef>
              <a:spcAft>
                <a:spcPts val="0"/>
              </a:spcAft>
              <a:buSzPts val="1900"/>
              <a:buChar char="●"/>
              <a:defRPr/>
            </a:lvl4pPr>
            <a:lvl5pPr marL="2286000" lvl="4" indent="-349250" algn="r">
              <a:spcBef>
                <a:spcPts val="2100"/>
              </a:spcBef>
              <a:spcAft>
                <a:spcPts val="0"/>
              </a:spcAft>
              <a:buSzPts val="1900"/>
              <a:buChar char="○"/>
              <a:defRPr/>
            </a:lvl5pPr>
            <a:lvl6pPr marL="2743200" lvl="5" indent="-349250" algn="r">
              <a:spcBef>
                <a:spcPts val="2100"/>
              </a:spcBef>
              <a:spcAft>
                <a:spcPts val="0"/>
              </a:spcAft>
              <a:buSzPts val="1900"/>
              <a:buChar char="■"/>
              <a:defRPr/>
            </a:lvl6pPr>
            <a:lvl7pPr marL="3200400" lvl="6" indent="-349250" algn="r">
              <a:spcBef>
                <a:spcPts val="2100"/>
              </a:spcBef>
              <a:spcAft>
                <a:spcPts val="0"/>
              </a:spcAft>
              <a:buSzPts val="1900"/>
              <a:buChar char="●"/>
              <a:defRPr/>
            </a:lvl7pPr>
            <a:lvl8pPr marL="3657600" lvl="7" indent="-349250" algn="r">
              <a:spcBef>
                <a:spcPts val="2100"/>
              </a:spcBef>
              <a:spcAft>
                <a:spcPts val="0"/>
              </a:spcAft>
              <a:buSzPts val="1900"/>
              <a:buChar char="○"/>
              <a:defRPr/>
            </a:lvl8pPr>
            <a:lvl9pPr marL="4114800" lvl="8" indent="-349250" algn="r">
              <a:spcBef>
                <a:spcPts val="2100"/>
              </a:spcBef>
              <a:spcAft>
                <a:spcPts val="2100"/>
              </a:spcAft>
              <a:buSzPts val="1900"/>
              <a:buChar char="■"/>
              <a:defRPr/>
            </a:lvl9pPr>
          </a:lstStyle>
          <a:p>
            <a:endParaRPr/>
          </a:p>
        </p:txBody>
      </p:sp>
      <p:sp>
        <p:nvSpPr>
          <p:cNvPr id="403" name="Google Shape;403;p19"/>
          <p:cNvSpPr/>
          <p:nvPr/>
        </p:nvSpPr>
        <p:spPr>
          <a:xfrm flipH="1">
            <a:off x="1189623" y="3969229"/>
            <a:ext cx="11090467" cy="2888651"/>
          </a:xfrm>
          <a:custGeom>
            <a:avLst/>
            <a:gdLst/>
            <a:ahLst/>
            <a:cxnLst/>
            <a:rect l="l" t="t" r="r" b="b"/>
            <a:pathLst>
              <a:path w="2592745" h="675313" extrusionOk="0">
                <a:moveTo>
                  <a:pt x="0" y="0"/>
                </a:moveTo>
                <a:cubicBezTo>
                  <a:pt x="100515" y="96959"/>
                  <a:pt x="189388" y="176002"/>
                  <a:pt x="259689" y="236225"/>
                </a:cubicBezTo>
                <a:cubicBezTo>
                  <a:pt x="363216" y="324940"/>
                  <a:pt x="447220" y="449688"/>
                  <a:pt x="653005" y="439157"/>
                </a:cubicBezTo>
                <a:cubicBezTo>
                  <a:pt x="1012869" y="420743"/>
                  <a:pt x="1098797" y="172039"/>
                  <a:pt x="1437689" y="192785"/>
                </a:cubicBezTo>
                <a:cubicBezTo>
                  <a:pt x="1909188" y="221662"/>
                  <a:pt x="2325175" y="509934"/>
                  <a:pt x="2592745" y="675314"/>
                </a:cubicBezTo>
                <a:cubicBezTo>
                  <a:pt x="1728497" y="675314"/>
                  <a:pt x="864249" y="675314"/>
                  <a:pt x="23" y="675314"/>
                </a:cubicBezTo>
                <a:cubicBezTo>
                  <a:pt x="0" y="450209"/>
                  <a:pt x="0" y="225105"/>
                  <a:pt x="0" y="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4" name="Google Shape;404;p19"/>
          <p:cNvSpPr/>
          <p:nvPr/>
        </p:nvSpPr>
        <p:spPr>
          <a:xfrm flipH="1">
            <a:off x="8613353" y="-91747"/>
            <a:ext cx="3770950" cy="2448713"/>
          </a:xfrm>
          <a:custGeom>
            <a:avLst/>
            <a:gdLst/>
            <a:ahLst/>
            <a:cxnLst/>
            <a:rect l="l" t="t" r="r" b="b"/>
            <a:pathLst>
              <a:path w="530000" h="344162" extrusionOk="0">
                <a:moveTo>
                  <a:pt x="0" y="285644"/>
                </a:moveTo>
                <a:cubicBezTo>
                  <a:pt x="30485" y="336966"/>
                  <a:pt x="53066" y="344984"/>
                  <a:pt x="67289" y="344101"/>
                </a:cubicBezTo>
                <a:cubicBezTo>
                  <a:pt x="137658" y="339729"/>
                  <a:pt x="178698" y="240438"/>
                  <a:pt x="242023" y="99201"/>
                </a:cubicBezTo>
                <a:cubicBezTo>
                  <a:pt x="275769" y="23939"/>
                  <a:pt x="393633" y="27518"/>
                  <a:pt x="393633" y="27518"/>
                </a:cubicBezTo>
                <a:cubicBezTo>
                  <a:pt x="413473" y="29353"/>
                  <a:pt x="441172" y="34879"/>
                  <a:pt x="478860" y="27518"/>
                </a:cubicBezTo>
                <a:cubicBezTo>
                  <a:pt x="500874" y="23215"/>
                  <a:pt x="518336" y="16080"/>
                  <a:pt x="530000" y="10464"/>
                </a:cubicBezTo>
                <a:cubicBezTo>
                  <a:pt x="353341" y="6976"/>
                  <a:pt x="176659" y="3488"/>
                  <a:pt x="0" y="0"/>
                </a:cubicBezTo>
                <a:cubicBezTo>
                  <a:pt x="0" y="95192"/>
                  <a:pt x="0" y="190429"/>
                  <a:pt x="0" y="285644"/>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405" name="Google Shape;405;p19"/>
          <p:cNvGrpSpPr/>
          <p:nvPr/>
        </p:nvGrpSpPr>
        <p:grpSpPr>
          <a:xfrm flipH="1">
            <a:off x="11169508" y="5521087"/>
            <a:ext cx="686138" cy="1434170"/>
            <a:chOff x="3738387" y="3620790"/>
            <a:chExt cx="274291" cy="573370"/>
          </a:xfrm>
        </p:grpSpPr>
        <p:sp>
          <p:nvSpPr>
            <p:cNvPr id="406" name="Google Shape;406;p19"/>
            <p:cNvSpPr/>
            <p:nvPr/>
          </p:nvSpPr>
          <p:spPr>
            <a:xfrm>
              <a:off x="3738387" y="3620790"/>
              <a:ext cx="183105" cy="573370"/>
            </a:xfrm>
            <a:custGeom>
              <a:avLst/>
              <a:gdLst/>
              <a:ahLst/>
              <a:cxnLst/>
              <a:rect l="l" t="t" r="r" b="b"/>
              <a:pathLst>
                <a:path w="183105" h="573370" extrusionOk="0">
                  <a:moveTo>
                    <a:pt x="167673" y="373564"/>
                  </a:moveTo>
                  <a:cubicBezTo>
                    <a:pt x="161829" y="377595"/>
                    <a:pt x="159882" y="387470"/>
                    <a:pt x="158545" y="393834"/>
                  </a:cubicBezTo>
                  <a:cubicBezTo>
                    <a:pt x="156303" y="404411"/>
                    <a:pt x="156054" y="415260"/>
                    <a:pt x="155624" y="426018"/>
                  </a:cubicBezTo>
                  <a:cubicBezTo>
                    <a:pt x="154763" y="447625"/>
                    <a:pt x="149576" y="467850"/>
                    <a:pt x="143756" y="488324"/>
                  </a:cubicBezTo>
                  <a:cubicBezTo>
                    <a:pt x="144163" y="434058"/>
                    <a:pt x="155850" y="378773"/>
                    <a:pt x="146609" y="324915"/>
                  </a:cubicBezTo>
                  <a:cubicBezTo>
                    <a:pt x="145522" y="318573"/>
                    <a:pt x="143982" y="312231"/>
                    <a:pt x="142080" y="305935"/>
                  </a:cubicBezTo>
                  <a:cubicBezTo>
                    <a:pt x="146315" y="298166"/>
                    <a:pt x="149644" y="290036"/>
                    <a:pt x="151388" y="281316"/>
                  </a:cubicBezTo>
                  <a:cubicBezTo>
                    <a:pt x="151909" y="278734"/>
                    <a:pt x="152272" y="276107"/>
                    <a:pt x="152543" y="273480"/>
                  </a:cubicBezTo>
                  <a:cubicBezTo>
                    <a:pt x="152566" y="273434"/>
                    <a:pt x="152589" y="273412"/>
                    <a:pt x="152611" y="273366"/>
                  </a:cubicBezTo>
                  <a:cubicBezTo>
                    <a:pt x="158455" y="260207"/>
                    <a:pt x="172519" y="255361"/>
                    <a:pt x="174739" y="239665"/>
                  </a:cubicBezTo>
                  <a:cubicBezTo>
                    <a:pt x="175713" y="232757"/>
                    <a:pt x="174988" y="221795"/>
                    <a:pt x="165159" y="223653"/>
                  </a:cubicBezTo>
                  <a:cubicBezTo>
                    <a:pt x="154650" y="225623"/>
                    <a:pt x="149916" y="240820"/>
                    <a:pt x="148285" y="249563"/>
                  </a:cubicBezTo>
                  <a:cubicBezTo>
                    <a:pt x="145205" y="266096"/>
                    <a:pt x="145409" y="281384"/>
                    <a:pt x="138999" y="296627"/>
                  </a:cubicBezTo>
                  <a:cubicBezTo>
                    <a:pt x="133383" y="280750"/>
                    <a:pt x="125841" y="264964"/>
                    <a:pt x="117868" y="249178"/>
                  </a:cubicBezTo>
                  <a:cubicBezTo>
                    <a:pt x="118072" y="245010"/>
                    <a:pt x="118344" y="240843"/>
                    <a:pt x="118661" y="236676"/>
                  </a:cubicBezTo>
                  <a:cubicBezTo>
                    <a:pt x="124119" y="221682"/>
                    <a:pt x="134085" y="208886"/>
                    <a:pt x="142216" y="195002"/>
                  </a:cubicBezTo>
                  <a:cubicBezTo>
                    <a:pt x="146926" y="186962"/>
                    <a:pt x="159134" y="167167"/>
                    <a:pt x="145069" y="161165"/>
                  </a:cubicBezTo>
                  <a:cubicBezTo>
                    <a:pt x="120382" y="150611"/>
                    <a:pt x="113724" y="206870"/>
                    <a:pt x="111753" y="235815"/>
                  </a:cubicBezTo>
                  <a:cubicBezTo>
                    <a:pt x="111663" y="236087"/>
                    <a:pt x="111549" y="236359"/>
                    <a:pt x="111459" y="236630"/>
                  </a:cubicBezTo>
                  <a:cubicBezTo>
                    <a:pt x="110847" y="235430"/>
                    <a:pt x="110236" y="234230"/>
                    <a:pt x="109624" y="233029"/>
                  </a:cubicBezTo>
                  <a:cubicBezTo>
                    <a:pt x="109647" y="232961"/>
                    <a:pt x="109692" y="232893"/>
                    <a:pt x="109715" y="232825"/>
                  </a:cubicBezTo>
                  <a:cubicBezTo>
                    <a:pt x="109760" y="232712"/>
                    <a:pt x="109783" y="232576"/>
                    <a:pt x="109828" y="232463"/>
                  </a:cubicBezTo>
                  <a:cubicBezTo>
                    <a:pt x="110372" y="230787"/>
                    <a:pt x="109194" y="228658"/>
                    <a:pt x="107450" y="228273"/>
                  </a:cubicBezTo>
                  <a:cubicBezTo>
                    <a:pt x="107359" y="228250"/>
                    <a:pt x="107246" y="228205"/>
                    <a:pt x="107155" y="228160"/>
                  </a:cubicBezTo>
                  <a:cubicBezTo>
                    <a:pt x="98526" y="211128"/>
                    <a:pt x="90237" y="194051"/>
                    <a:pt x="84212" y="176770"/>
                  </a:cubicBezTo>
                  <a:cubicBezTo>
                    <a:pt x="84733" y="176521"/>
                    <a:pt x="85232" y="176158"/>
                    <a:pt x="85617" y="175592"/>
                  </a:cubicBezTo>
                  <a:cubicBezTo>
                    <a:pt x="97032" y="159308"/>
                    <a:pt x="105955" y="141461"/>
                    <a:pt x="115218" y="123908"/>
                  </a:cubicBezTo>
                  <a:cubicBezTo>
                    <a:pt x="119046" y="116660"/>
                    <a:pt x="131707" y="94737"/>
                    <a:pt x="119476" y="88667"/>
                  </a:cubicBezTo>
                  <a:cubicBezTo>
                    <a:pt x="109579" y="83752"/>
                    <a:pt x="100882" y="98655"/>
                    <a:pt x="98073" y="105518"/>
                  </a:cubicBezTo>
                  <a:cubicBezTo>
                    <a:pt x="90396" y="124361"/>
                    <a:pt x="85934" y="145085"/>
                    <a:pt x="81381" y="164857"/>
                  </a:cubicBezTo>
                  <a:cubicBezTo>
                    <a:pt x="81064" y="166261"/>
                    <a:pt x="81563" y="167416"/>
                    <a:pt x="82423" y="168141"/>
                  </a:cubicBezTo>
                  <a:cubicBezTo>
                    <a:pt x="82197" y="168503"/>
                    <a:pt x="81948" y="168843"/>
                    <a:pt x="81721" y="169205"/>
                  </a:cubicBezTo>
                  <a:cubicBezTo>
                    <a:pt x="73318" y="141801"/>
                    <a:pt x="71303" y="113852"/>
                    <a:pt x="83352" y="84885"/>
                  </a:cubicBezTo>
                  <a:cubicBezTo>
                    <a:pt x="83352" y="84885"/>
                    <a:pt x="83352" y="84885"/>
                    <a:pt x="83352" y="84862"/>
                  </a:cubicBezTo>
                  <a:cubicBezTo>
                    <a:pt x="83963" y="84318"/>
                    <a:pt x="84371" y="83526"/>
                    <a:pt x="84394" y="82461"/>
                  </a:cubicBezTo>
                  <a:cubicBezTo>
                    <a:pt x="84394" y="82121"/>
                    <a:pt x="84371" y="81782"/>
                    <a:pt x="84371" y="81442"/>
                  </a:cubicBezTo>
                  <a:cubicBezTo>
                    <a:pt x="84756" y="81193"/>
                    <a:pt x="85096" y="80853"/>
                    <a:pt x="85390" y="80400"/>
                  </a:cubicBezTo>
                  <a:cubicBezTo>
                    <a:pt x="94540" y="66494"/>
                    <a:pt x="100293" y="50617"/>
                    <a:pt x="100542" y="33857"/>
                  </a:cubicBezTo>
                  <a:cubicBezTo>
                    <a:pt x="100678" y="24956"/>
                    <a:pt x="99840" y="2693"/>
                    <a:pt x="88176" y="201"/>
                  </a:cubicBezTo>
                  <a:cubicBezTo>
                    <a:pt x="77486" y="-2086"/>
                    <a:pt x="74134" y="15716"/>
                    <a:pt x="73183" y="22691"/>
                  </a:cubicBezTo>
                  <a:cubicBezTo>
                    <a:pt x="70510" y="42577"/>
                    <a:pt x="77554" y="62077"/>
                    <a:pt x="77554" y="81895"/>
                  </a:cubicBezTo>
                  <a:cubicBezTo>
                    <a:pt x="77237" y="82212"/>
                    <a:pt x="76965" y="82597"/>
                    <a:pt x="76761" y="83073"/>
                  </a:cubicBezTo>
                  <a:cubicBezTo>
                    <a:pt x="70759" y="97523"/>
                    <a:pt x="68313" y="111927"/>
                    <a:pt x="68381" y="126196"/>
                  </a:cubicBezTo>
                  <a:cubicBezTo>
                    <a:pt x="68019" y="125584"/>
                    <a:pt x="67656" y="124973"/>
                    <a:pt x="67271" y="124361"/>
                  </a:cubicBezTo>
                  <a:cubicBezTo>
                    <a:pt x="59752" y="102913"/>
                    <a:pt x="52708" y="79562"/>
                    <a:pt x="38870" y="61828"/>
                  </a:cubicBezTo>
                  <a:cubicBezTo>
                    <a:pt x="32778" y="54037"/>
                    <a:pt x="8589" y="32091"/>
                    <a:pt x="1115" y="49915"/>
                  </a:cubicBezTo>
                  <a:cubicBezTo>
                    <a:pt x="-4638" y="63618"/>
                    <a:pt x="13322" y="81012"/>
                    <a:pt x="21974" y="89075"/>
                  </a:cubicBezTo>
                  <a:cubicBezTo>
                    <a:pt x="34816" y="101056"/>
                    <a:pt x="51168" y="111655"/>
                    <a:pt x="60884" y="126671"/>
                  </a:cubicBezTo>
                  <a:cubicBezTo>
                    <a:pt x="61949" y="129638"/>
                    <a:pt x="63013" y="132583"/>
                    <a:pt x="64123" y="135504"/>
                  </a:cubicBezTo>
                  <a:cubicBezTo>
                    <a:pt x="64599" y="136772"/>
                    <a:pt x="65595" y="137475"/>
                    <a:pt x="66660" y="137701"/>
                  </a:cubicBezTo>
                  <a:cubicBezTo>
                    <a:pt x="67317" y="138449"/>
                    <a:pt x="68200" y="138834"/>
                    <a:pt x="69106" y="138902"/>
                  </a:cubicBezTo>
                  <a:cubicBezTo>
                    <a:pt x="72073" y="166805"/>
                    <a:pt x="83737" y="194119"/>
                    <a:pt x="96647" y="220301"/>
                  </a:cubicBezTo>
                  <a:cubicBezTo>
                    <a:pt x="93657" y="218126"/>
                    <a:pt x="90622" y="216043"/>
                    <a:pt x="87497" y="214050"/>
                  </a:cubicBezTo>
                  <a:cubicBezTo>
                    <a:pt x="79660" y="209067"/>
                    <a:pt x="71348" y="204696"/>
                    <a:pt x="62764" y="201163"/>
                  </a:cubicBezTo>
                  <a:cubicBezTo>
                    <a:pt x="54316" y="197675"/>
                    <a:pt x="40727" y="195274"/>
                    <a:pt x="37081" y="206802"/>
                  </a:cubicBezTo>
                  <a:cubicBezTo>
                    <a:pt x="33480" y="218172"/>
                    <a:pt x="49628" y="223743"/>
                    <a:pt x="57464" y="226733"/>
                  </a:cubicBezTo>
                  <a:cubicBezTo>
                    <a:pt x="70963" y="231897"/>
                    <a:pt x="85050" y="233324"/>
                    <a:pt x="99251" y="231897"/>
                  </a:cubicBezTo>
                  <a:cubicBezTo>
                    <a:pt x="100701" y="232848"/>
                    <a:pt x="102150" y="233618"/>
                    <a:pt x="103622" y="234184"/>
                  </a:cubicBezTo>
                  <a:cubicBezTo>
                    <a:pt x="105480" y="237808"/>
                    <a:pt x="107314" y="241432"/>
                    <a:pt x="109149" y="245010"/>
                  </a:cubicBezTo>
                  <a:cubicBezTo>
                    <a:pt x="109058" y="245441"/>
                    <a:pt x="108967" y="245848"/>
                    <a:pt x="108877" y="246256"/>
                  </a:cubicBezTo>
                  <a:cubicBezTo>
                    <a:pt x="108560" y="248090"/>
                    <a:pt x="109579" y="249472"/>
                    <a:pt x="110893" y="250106"/>
                  </a:cubicBezTo>
                  <a:cubicBezTo>
                    <a:pt x="110893" y="250129"/>
                    <a:pt x="110893" y="250174"/>
                    <a:pt x="110893" y="250220"/>
                  </a:cubicBezTo>
                  <a:cubicBezTo>
                    <a:pt x="110802" y="252077"/>
                    <a:pt x="112002" y="253141"/>
                    <a:pt x="113407" y="253413"/>
                  </a:cubicBezTo>
                  <a:cubicBezTo>
                    <a:pt x="114901" y="256403"/>
                    <a:pt x="116396" y="259369"/>
                    <a:pt x="117823" y="262314"/>
                  </a:cubicBezTo>
                  <a:cubicBezTo>
                    <a:pt x="130914" y="289243"/>
                    <a:pt x="139203" y="316467"/>
                    <a:pt x="142102" y="345593"/>
                  </a:cubicBezTo>
                  <a:cubicBezTo>
                    <a:pt x="139226" y="342377"/>
                    <a:pt x="136372" y="339138"/>
                    <a:pt x="133519" y="335922"/>
                  </a:cubicBezTo>
                  <a:cubicBezTo>
                    <a:pt x="133519" y="335627"/>
                    <a:pt x="133473" y="335333"/>
                    <a:pt x="133383" y="335016"/>
                  </a:cubicBezTo>
                  <a:cubicBezTo>
                    <a:pt x="130416" y="324280"/>
                    <a:pt x="126384" y="307928"/>
                    <a:pt x="118072" y="299888"/>
                  </a:cubicBezTo>
                  <a:cubicBezTo>
                    <a:pt x="113452" y="295426"/>
                    <a:pt x="106363" y="294905"/>
                    <a:pt x="103554" y="301632"/>
                  </a:cubicBezTo>
                  <a:cubicBezTo>
                    <a:pt x="100701" y="308494"/>
                    <a:pt x="106023" y="314949"/>
                    <a:pt x="110168" y="319819"/>
                  </a:cubicBezTo>
                  <a:cubicBezTo>
                    <a:pt x="120835" y="332343"/>
                    <a:pt x="132024" y="344438"/>
                    <a:pt x="142940" y="356758"/>
                  </a:cubicBezTo>
                  <a:cubicBezTo>
                    <a:pt x="142940" y="356758"/>
                    <a:pt x="142940" y="356758"/>
                    <a:pt x="142940" y="356758"/>
                  </a:cubicBezTo>
                  <a:cubicBezTo>
                    <a:pt x="143076" y="359205"/>
                    <a:pt x="143167" y="361673"/>
                    <a:pt x="143212" y="364142"/>
                  </a:cubicBezTo>
                  <a:cubicBezTo>
                    <a:pt x="143869" y="397503"/>
                    <a:pt x="139656" y="430706"/>
                    <a:pt x="137754" y="463955"/>
                  </a:cubicBezTo>
                  <a:cubicBezTo>
                    <a:pt x="137278" y="472131"/>
                    <a:pt x="136984" y="480329"/>
                    <a:pt x="136916" y="488506"/>
                  </a:cubicBezTo>
                  <a:cubicBezTo>
                    <a:pt x="136576" y="488120"/>
                    <a:pt x="136214" y="487713"/>
                    <a:pt x="135874" y="487328"/>
                  </a:cubicBezTo>
                  <a:cubicBezTo>
                    <a:pt x="133224" y="479809"/>
                    <a:pt x="133043" y="470998"/>
                    <a:pt x="132318" y="463320"/>
                  </a:cubicBezTo>
                  <a:cubicBezTo>
                    <a:pt x="131231" y="451566"/>
                    <a:pt x="130167" y="439811"/>
                    <a:pt x="129034" y="428057"/>
                  </a:cubicBezTo>
                  <a:cubicBezTo>
                    <a:pt x="128015" y="417638"/>
                    <a:pt x="122534" y="397368"/>
                    <a:pt x="107631" y="405340"/>
                  </a:cubicBezTo>
                  <a:cubicBezTo>
                    <a:pt x="93385" y="412950"/>
                    <a:pt x="98232" y="436029"/>
                    <a:pt x="102966" y="447670"/>
                  </a:cubicBezTo>
                  <a:cubicBezTo>
                    <a:pt x="109398" y="463479"/>
                    <a:pt x="118955" y="477997"/>
                    <a:pt x="130076" y="491019"/>
                  </a:cubicBezTo>
                  <a:cubicBezTo>
                    <a:pt x="131661" y="495096"/>
                    <a:pt x="133881" y="498765"/>
                    <a:pt x="137052" y="501914"/>
                  </a:cubicBezTo>
                  <a:cubicBezTo>
                    <a:pt x="137776" y="525400"/>
                    <a:pt x="141015" y="548683"/>
                    <a:pt x="149191" y="571060"/>
                  </a:cubicBezTo>
                  <a:cubicBezTo>
                    <a:pt x="150686" y="575136"/>
                    <a:pt x="157254" y="573370"/>
                    <a:pt x="155737" y="569248"/>
                  </a:cubicBezTo>
                  <a:cubicBezTo>
                    <a:pt x="148195" y="548592"/>
                    <a:pt x="144933" y="527574"/>
                    <a:pt x="143937" y="506375"/>
                  </a:cubicBezTo>
                  <a:cubicBezTo>
                    <a:pt x="146066" y="506239"/>
                    <a:pt x="147606" y="503680"/>
                    <a:pt x="146836" y="501619"/>
                  </a:cubicBezTo>
                  <a:cubicBezTo>
                    <a:pt x="150799" y="487917"/>
                    <a:pt x="155171" y="474214"/>
                    <a:pt x="158228" y="460263"/>
                  </a:cubicBezTo>
                  <a:cubicBezTo>
                    <a:pt x="158273" y="460127"/>
                    <a:pt x="158341" y="459991"/>
                    <a:pt x="158364" y="459855"/>
                  </a:cubicBezTo>
                  <a:cubicBezTo>
                    <a:pt x="161376" y="446991"/>
                    <a:pt x="165340" y="434398"/>
                    <a:pt x="170662" y="422304"/>
                  </a:cubicBezTo>
                  <a:cubicBezTo>
                    <a:pt x="175033" y="412384"/>
                    <a:pt x="180786" y="402735"/>
                    <a:pt x="182779" y="391932"/>
                  </a:cubicBezTo>
                  <a:cubicBezTo>
                    <a:pt x="184455" y="383620"/>
                    <a:pt x="179722" y="365229"/>
                    <a:pt x="167673" y="373564"/>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07" name="Google Shape;407;p19"/>
            <p:cNvSpPr/>
            <p:nvPr/>
          </p:nvSpPr>
          <p:spPr>
            <a:xfrm>
              <a:off x="3915840" y="3695254"/>
              <a:ext cx="96838" cy="472007"/>
            </a:xfrm>
            <a:custGeom>
              <a:avLst/>
              <a:gdLst/>
              <a:ahLst/>
              <a:cxnLst/>
              <a:rect l="l" t="t" r="r" b="b"/>
              <a:pathLst>
                <a:path w="96838" h="472007" extrusionOk="0">
                  <a:moveTo>
                    <a:pt x="48879" y="348655"/>
                  </a:moveTo>
                  <a:cubicBezTo>
                    <a:pt x="47181" y="350897"/>
                    <a:pt x="45618" y="353230"/>
                    <a:pt x="44123" y="355608"/>
                  </a:cubicBezTo>
                  <a:cubicBezTo>
                    <a:pt x="41994" y="308182"/>
                    <a:pt x="42855" y="260642"/>
                    <a:pt x="46660" y="213307"/>
                  </a:cubicBezTo>
                  <a:cubicBezTo>
                    <a:pt x="46728" y="213058"/>
                    <a:pt x="46796" y="212809"/>
                    <a:pt x="46886" y="212582"/>
                  </a:cubicBezTo>
                  <a:cubicBezTo>
                    <a:pt x="54677" y="197996"/>
                    <a:pt x="67881" y="186989"/>
                    <a:pt x="78730" y="174510"/>
                  </a:cubicBezTo>
                  <a:cubicBezTo>
                    <a:pt x="86385" y="165699"/>
                    <a:pt x="102262" y="146584"/>
                    <a:pt x="94969" y="133856"/>
                  </a:cubicBezTo>
                  <a:cubicBezTo>
                    <a:pt x="86182" y="118522"/>
                    <a:pt x="66930" y="142167"/>
                    <a:pt x="62446" y="149642"/>
                  </a:cubicBezTo>
                  <a:cubicBezTo>
                    <a:pt x="57305" y="158203"/>
                    <a:pt x="53432" y="167624"/>
                    <a:pt x="50148" y="177318"/>
                  </a:cubicBezTo>
                  <a:cubicBezTo>
                    <a:pt x="53953" y="143504"/>
                    <a:pt x="59252" y="109825"/>
                    <a:pt x="66070" y="76419"/>
                  </a:cubicBezTo>
                  <a:cubicBezTo>
                    <a:pt x="72366" y="64030"/>
                    <a:pt x="110574" y="4305"/>
                    <a:pt x="87540" y="138"/>
                  </a:cubicBezTo>
                  <a:cubicBezTo>
                    <a:pt x="76692" y="-1832"/>
                    <a:pt x="67474" y="17827"/>
                    <a:pt x="64371" y="24961"/>
                  </a:cubicBezTo>
                  <a:cubicBezTo>
                    <a:pt x="57622" y="40588"/>
                    <a:pt x="56127" y="57280"/>
                    <a:pt x="59003" y="73972"/>
                  </a:cubicBezTo>
                  <a:cubicBezTo>
                    <a:pt x="59071" y="74335"/>
                    <a:pt x="59184" y="74629"/>
                    <a:pt x="59320" y="74924"/>
                  </a:cubicBezTo>
                  <a:cubicBezTo>
                    <a:pt x="59162" y="75286"/>
                    <a:pt x="59003" y="75648"/>
                    <a:pt x="58845" y="76011"/>
                  </a:cubicBezTo>
                  <a:cubicBezTo>
                    <a:pt x="58505" y="76849"/>
                    <a:pt x="58528" y="77596"/>
                    <a:pt x="58777" y="78208"/>
                  </a:cubicBezTo>
                  <a:cubicBezTo>
                    <a:pt x="54474" y="99656"/>
                    <a:pt x="50782" y="121195"/>
                    <a:pt x="47702" y="142802"/>
                  </a:cubicBezTo>
                  <a:cubicBezTo>
                    <a:pt x="42719" y="122033"/>
                    <a:pt x="44259" y="100290"/>
                    <a:pt x="39299" y="79431"/>
                  </a:cubicBezTo>
                  <a:cubicBezTo>
                    <a:pt x="36468" y="67495"/>
                    <a:pt x="27069" y="46341"/>
                    <a:pt x="11486" y="57824"/>
                  </a:cubicBezTo>
                  <a:cubicBezTo>
                    <a:pt x="-1672" y="67540"/>
                    <a:pt x="3537" y="91480"/>
                    <a:pt x="7840" y="104480"/>
                  </a:cubicBezTo>
                  <a:cubicBezTo>
                    <a:pt x="10694" y="113109"/>
                    <a:pt x="14952" y="121263"/>
                    <a:pt x="20772" y="128261"/>
                  </a:cubicBezTo>
                  <a:cubicBezTo>
                    <a:pt x="26684" y="135396"/>
                    <a:pt x="35381" y="139948"/>
                    <a:pt x="41632" y="146607"/>
                  </a:cubicBezTo>
                  <a:cubicBezTo>
                    <a:pt x="42221" y="148804"/>
                    <a:pt x="42855" y="150978"/>
                    <a:pt x="43602" y="153152"/>
                  </a:cubicBezTo>
                  <a:cubicBezTo>
                    <a:pt x="44033" y="154420"/>
                    <a:pt x="44961" y="155123"/>
                    <a:pt x="45980" y="155372"/>
                  </a:cubicBezTo>
                  <a:cubicBezTo>
                    <a:pt x="43557" y="173875"/>
                    <a:pt x="41609" y="192447"/>
                    <a:pt x="40092" y="211042"/>
                  </a:cubicBezTo>
                  <a:cubicBezTo>
                    <a:pt x="38574" y="214032"/>
                    <a:pt x="37238" y="217157"/>
                    <a:pt x="36196" y="220509"/>
                  </a:cubicBezTo>
                  <a:cubicBezTo>
                    <a:pt x="35471" y="222842"/>
                    <a:pt x="37170" y="224427"/>
                    <a:pt x="39073" y="224654"/>
                  </a:cubicBezTo>
                  <a:cubicBezTo>
                    <a:pt x="37804" y="242931"/>
                    <a:pt x="36966" y="261231"/>
                    <a:pt x="36558" y="279531"/>
                  </a:cubicBezTo>
                  <a:cubicBezTo>
                    <a:pt x="29628" y="254618"/>
                    <a:pt x="17873" y="220147"/>
                    <a:pt x="4329" y="230701"/>
                  </a:cubicBezTo>
                  <a:cubicBezTo>
                    <a:pt x="-4889" y="237880"/>
                    <a:pt x="2993" y="259102"/>
                    <a:pt x="6187" y="266939"/>
                  </a:cubicBezTo>
                  <a:cubicBezTo>
                    <a:pt x="12256" y="281796"/>
                    <a:pt x="22358" y="293981"/>
                    <a:pt x="35200" y="303471"/>
                  </a:cubicBezTo>
                  <a:cubicBezTo>
                    <a:pt x="35471" y="303675"/>
                    <a:pt x="35766" y="303811"/>
                    <a:pt x="36038" y="303924"/>
                  </a:cubicBezTo>
                  <a:cubicBezTo>
                    <a:pt x="36083" y="304060"/>
                    <a:pt x="36128" y="304196"/>
                    <a:pt x="36173" y="304332"/>
                  </a:cubicBezTo>
                  <a:cubicBezTo>
                    <a:pt x="36196" y="304399"/>
                    <a:pt x="36241" y="304467"/>
                    <a:pt x="36287" y="304535"/>
                  </a:cubicBezTo>
                  <a:cubicBezTo>
                    <a:pt x="36287" y="325191"/>
                    <a:pt x="36853" y="345869"/>
                    <a:pt x="37963" y="366525"/>
                  </a:cubicBezTo>
                  <a:cubicBezTo>
                    <a:pt x="37804" y="366842"/>
                    <a:pt x="37623" y="367136"/>
                    <a:pt x="37464" y="367453"/>
                  </a:cubicBezTo>
                  <a:cubicBezTo>
                    <a:pt x="36581" y="369084"/>
                    <a:pt x="37147" y="370647"/>
                    <a:pt x="38235" y="371621"/>
                  </a:cubicBezTo>
                  <a:cubicBezTo>
                    <a:pt x="39186" y="387996"/>
                    <a:pt x="40499" y="404325"/>
                    <a:pt x="42153" y="420655"/>
                  </a:cubicBezTo>
                  <a:cubicBezTo>
                    <a:pt x="40839" y="417847"/>
                    <a:pt x="39322" y="415151"/>
                    <a:pt x="37532" y="412660"/>
                  </a:cubicBezTo>
                  <a:cubicBezTo>
                    <a:pt x="34180" y="407949"/>
                    <a:pt x="24441" y="393544"/>
                    <a:pt x="17081" y="397553"/>
                  </a:cubicBezTo>
                  <a:cubicBezTo>
                    <a:pt x="8972" y="401970"/>
                    <a:pt x="14838" y="418458"/>
                    <a:pt x="17420" y="424301"/>
                  </a:cubicBezTo>
                  <a:cubicBezTo>
                    <a:pt x="23309" y="437709"/>
                    <a:pt x="34384" y="447629"/>
                    <a:pt x="45210" y="457074"/>
                  </a:cubicBezTo>
                  <a:cubicBezTo>
                    <a:pt x="45595" y="458637"/>
                    <a:pt x="45958" y="460199"/>
                    <a:pt x="46365" y="461762"/>
                  </a:cubicBezTo>
                  <a:cubicBezTo>
                    <a:pt x="46547" y="462464"/>
                    <a:pt x="46886" y="463008"/>
                    <a:pt x="47316" y="463393"/>
                  </a:cubicBezTo>
                  <a:cubicBezTo>
                    <a:pt x="47611" y="465454"/>
                    <a:pt x="47883" y="467492"/>
                    <a:pt x="48177" y="469553"/>
                  </a:cubicBezTo>
                  <a:cubicBezTo>
                    <a:pt x="48811" y="473857"/>
                    <a:pt x="55357" y="472022"/>
                    <a:pt x="54723" y="467741"/>
                  </a:cubicBezTo>
                  <a:cubicBezTo>
                    <a:pt x="50125" y="436033"/>
                    <a:pt x="46909" y="404144"/>
                    <a:pt x="45006" y="372210"/>
                  </a:cubicBezTo>
                  <a:cubicBezTo>
                    <a:pt x="46705" y="372844"/>
                    <a:pt x="48811" y="372323"/>
                    <a:pt x="49355" y="370035"/>
                  </a:cubicBezTo>
                  <a:cubicBezTo>
                    <a:pt x="50691" y="364305"/>
                    <a:pt x="52231" y="358643"/>
                    <a:pt x="54021" y="353071"/>
                  </a:cubicBezTo>
                  <a:cubicBezTo>
                    <a:pt x="56014" y="350422"/>
                    <a:pt x="58188" y="347885"/>
                    <a:pt x="60679" y="345643"/>
                  </a:cubicBezTo>
                  <a:cubicBezTo>
                    <a:pt x="68108" y="338939"/>
                    <a:pt x="77598" y="334975"/>
                    <a:pt x="84913" y="328113"/>
                  </a:cubicBezTo>
                  <a:cubicBezTo>
                    <a:pt x="92229" y="321273"/>
                    <a:pt x="101288" y="304558"/>
                    <a:pt x="91798" y="295612"/>
                  </a:cubicBezTo>
                  <a:cubicBezTo>
                    <a:pt x="76329" y="281049"/>
                    <a:pt x="58233" y="322043"/>
                    <a:pt x="48879" y="348655"/>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08" name="Google Shape;408;p19"/>
          <p:cNvGrpSpPr/>
          <p:nvPr/>
        </p:nvGrpSpPr>
        <p:grpSpPr>
          <a:xfrm flipH="1">
            <a:off x="-256630" y="-195828"/>
            <a:ext cx="1967784" cy="1814297"/>
            <a:chOff x="1855048" y="2970027"/>
            <a:chExt cx="775512" cy="715022"/>
          </a:xfrm>
        </p:grpSpPr>
        <p:sp>
          <p:nvSpPr>
            <p:cNvPr id="409" name="Google Shape;409;p19"/>
            <p:cNvSpPr/>
            <p:nvPr/>
          </p:nvSpPr>
          <p:spPr>
            <a:xfrm>
              <a:off x="2170337" y="3057984"/>
              <a:ext cx="74072" cy="62199"/>
            </a:xfrm>
            <a:custGeom>
              <a:avLst/>
              <a:gdLst/>
              <a:ahLst/>
              <a:cxnLst/>
              <a:rect l="l" t="t" r="r" b="b"/>
              <a:pathLst>
                <a:path w="74072" h="62199" extrusionOk="0">
                  <a:moveTo>
                    <a:pt x="7815" y="23268"/>
                  </a:moveTo>
                  <a:cubicBezTo>
                    <a:pt x="10465" y="26371"/>
                    <a:pt x="15402" y="26960"/>
                    <a:pt x="19162" y="25375"/>
                  </a:cubicBezTo>
                  <a:cubicBezTo>
                    <a:pt x="19728" y="25669"/>
                    <a:pt x="20294" y="25964"/>
                    <a:pt x="20860" y="26281"/>
                  </a:cubicBezTo>
                  <a:cubicBezTo>
                    <a:pt x="23216" y="27594"/>
                    <a:pt x="25549" y="28976"/>
                    <a:pt x="27813" y="30471"/>
                  </a:cubicBezTo>
                  <a:cubicBezTo>
                    <a:pt x="29014" y="31241"/>
                    <a:pt x="30192" y="32056"/>
                    <a:pt x="31347" y="32871"/>
                  </a:cubicBezTo>
                  <a:cubicBezTo>
                    <a:pt x="31935" y="33279"/>
                    <a:pt x="32502" y="33709"/>
                    <a:pt x="33068" y="34117"/>
                  </a:cubicBezTo>
                  <a:cubicBezTo>
                    <a:pt x="33181" y="34208"/>
                    <a:pt x="33453" y="34412"/>
                    <a:pt x="33679" y="34593"/>
                  </a:cubicBezTo>
                  <a:cubicBezTo>
                    <a:pt x="37801" y="37877"/>
                    <a:pt x="41742" y="41410"/>
                    <a:pt x="45366" y="45238"/>
                  </a:cubicBezTo>
                  <a:cubicBezTo>
                    <a:pt x="47337" y="47299"/>
                    <a:pt x="49194" y="49450"/>
                    <a:pt x="51006" y="51647"/>
                  </a:cubicBezTo>
                  <a:cubicBezTo>
                    <a:pt x="51368" y="52100"/>
                    <a:pt x="51708" y="52531"/>
                    <a:pt x="52070" y="52983"/>
                  </a:cubicBezTo>
                  <a:cubicBezTo>
                    <a:pt x="50779" y="51353"/>
                    <a:pt x="52025" y="52961"/>
                    <a:pt x="52297" y="53301"/>
                  </a:cubicBezTo>
                  <a:cubicBezTo>
                    <a:pt x="53225" y="54569"/>
                    <a:pt x="54131" y="55837"/>
                    <a:pt x="55014" y="57128"/>
                  </a:cubicBezTo>
                  <a:cubicBezTo>
                    <a:pt x="58004" y="61522"/>
                    <a:pt x="64119" y="63900"/>
                    <a:pt x="68966" y="60775"/>
                  </a:cubicBezTo>
                  <a:cubicBezTo>
                    <a:pt x="73337" y="57944"/>
                    <a:pt x="75828" y="51534"/>
                    <a:pt x="72612" y="46823"/>
                  </a:cubicBezTo>
                  <a:cubicBezTo>
                    <a:pt x="58004" y="25352"/>
                    <a:pt x="37213" y="9249"/>
                    <a:pt x="12797" y="439"/>
                  </a:cubicBezTo>
                  <a:cubicBezTo>
                    <a:pt x="8743" y="-1033"/>
                    <a:pt x="3262" y="1367"/>
                    <a:pt x="1292" y="5127"/>
                  </a:cubicBezTo>
                  <a:cubicBezTo>
                    <a:pt x="-950" y="9362"/>
                    <a:pt x="-180" y="13892"/>
                    <a:pt x="2877" y="17471"/>
                  </a:cubicBezTo>
                  <a:cubicBezTo>
                    <a:pt x="4508" y="19396"/>
                    <a:pt x="6161" y="21343"/>
                    <a:pt x="7815" y="2326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0" name="Google Shape;410;p19"/>
            <p:cNvSpPr/>
            <p:nvPr/>
          </p:nvSpPr>
          <p:spPr>
            <a:xfrm>
              <a:off x="2283478" y="3015568"/>
              <a:ext cx="42274" cy="89456"/>
            </a:xfrm>
            <a:custGeom>
              <a:avLst/>
              <a:gdLst/>
              <a:ahLst/>
              <a:cxnLst/>
              <a:rect l="l" t="t" r="r" b="b"/>
              <a:pathLst>
                <a:path w="42274" h="89456" extrusionOk="0">
                  <a:moveTo>
                    <a:pt x="7600" y="89149"/>
                  </a:moveTo>
                  <a:cubicBezTo>
                    <a:pt x="13443" y="90485"/>
                    <a:pt x="18064" y="87360"/>
                    <a:pt x="20147" y="82037"/>
                  </a:cubicBezTo>
                  <a:cubicBezTo>
                    <a:pt x="28912" y="59456"/>
                    <a:pt x="36205" y="36332"/>
                    <a:pt x="41981" y="12823"/>
                  </a:cubicBezTo>
                  <a:cubicBezTo>
                    <a:pt x="43249" y="7659"/>
                    <a:pt x="40327" y="1521"/>
                    <a:pt x="34869" y="275"/>
                  </a:cubicBezTo>
                  <a:cubicBezTo>
                    <a:pt x="29615" y="-925"/>
                    <a:pt x="23681" y="1861"/>
                    <a:pt x="22322" y="7387"/>
                  </a:cubicBezTo>
                  <a:cubicBezTo>
                    <a:pt x="16546" y="30919"/>
                    <a:pt x="9253" y="54043"/>
                    <a:pt x="488" y="76601"/>
                  </a:cubicBezTo>
                  <a:cubicBezTo>
                    <a:pt x="-1437" y="81584"/>
                    <a:pt x="2617" y="88016"/>
                    <a:pt x="7600" y="89149"/>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1" name="Google Shape;411;p19"/>
            <p:cNvSpPr/>
            <p:nvPr/>
          </p:nvSpPr>
          <p:spPr>
            <a:xfrm>
              <a:off x="2335908" y="3091011"/>
              <a:ext cx="68144" cy="60404"/>
            </a:xfrm>
            <a:custGeom>
              <a:avLst/>
              <a:gdLst/>
              <a:ahLst/>
              <a:cxnLst/>
              <a:rect l="l" t="t" r="r" b="b"/>
              <a:pathLst>
                <a:path w="68144" h="60404" extrusionOk="0">
                  <a:moveTo>
                    <a:pt x="15347" y="58981"/>
                  </a:moveTo>
                  <a:cubicBezTo>
                    <a:pt x="33557" y="47181"/>
                    <a:pt x="50407" y="33207"/>
                    <a:pt x="65219" y="17330"/>
                  </a:cubicBezTo>
                  <a:cubicBezTo>
                    <a:pt x="68866" y="13434"/>
                    <a:pt x="69364" y="6730"/>
                    <a:pt x="65219" y="2925"/>
                  </a:cubicBezTo>
                  <a:cubicBezTo>
                    <a:pt x="61256" y="-699"/>
                    <a:pt x="54688" y="-1242"/>
                    <a:pt x="50815" y="2925"/>
                  </a:cubicBezTo>
                  <a:cubicBezTo>
                    <a:pt x="43794" y="10445"/>
                    <a:pt x="36342" y="17556"/>
                    <a:pt x="28483" y="24170"/>
                  </a:cubicBezTo>
                  <a:cubicBezTo>
                    <a:pt x="26626" y="25732"/>
                    <a:pt x="24746" y="27273"/>
                    <a:pt x="22844" y="28767"/>
                  </a:cubicBezTo>
                  <a:cubicBezTo>
                    <a:pt x="22346" y="29152"/>
                    <a:pt x="21847" y="29560"/>
                    <a:pt x="21349" y="29945"/>
                  </a:cubicBezTo>
                  <a:cubicBezTo>
                    <a:pt x="21281" y="29990"/>
                    <a:pt x="21258" y="30013"/>
                    <a:pt x="21190" y="30081"/>
                  </a:cubicBezTo>
                  <a:cubicBezTo>
                    <a:pt x="20171" y="30851"/>
                    <a:pt x="19152" y="31621"/>
                    <a:pt x="18110" y="32391"/>
                  </a:cubicBezTo>
                  <a:cubicBezTo>
                    <a:pt x="13852" y="35539"/>
                    <a:pt x="9504" y="38529"/>
                    <a:pt x="5065" y="41405"/>
                  </a:cubicBezTo>
                  <a:cubicBezTo>
                    <a:pt x="603" y="44304"/>
                    <a:pt x="-1662" y="50578"/>
                    <a:pt x="1418" y="55357"/>
                  </a:cubicBezTo>
                  <a:cubicBezTo>
                    <a:pt x="4272" y="59773"/>
                    <a:pt x="10546" y="62084"/>
                    <a:pt x="15347" y="58981"/>
                  </a:cubicBezTo>
                  <a:close/>
                  <a:moveTo>
                    <a:pt x="21394" y="29877"/>
                  </a:moveTo>
                  <a:cubicBezTo>
                    <a:pt x="21779" y="29583"/>
                    <a:pt x="21802" y="29560"/>
                    <a:pt x="21394" y="29877"/>
                  </a:cubicBezTo>
                  <a:lnTo>
                    <a:pt x="21394" y="29877"/>
                  </a:ln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2" name="Google Shape;412;p19"/>
            <p:cNvSpPr/>
            <p:nvPr/>
          </p:nvSpPr>
          <p:spPr>
            <a:xfrm>
              <a:off x="2331585" y="3209500"/>
              <a:ext cx="57595" cy="61513"/>
            </a:xfrm>
            <a:custGeom>
              <a:avLst/>
              <a:gdLst/>
              <a:ahLst/>
              <a:cxnLst/>
              <a:rect l="l" t="t" r="r" b="b"/>
              <a:pathLst>
                <a:path w="57595" h="61513" extrusionOk="0">
                  <a:moveTo>
                    <a:pt x="40303" y="58558"/>
                  </a:moveTo>
                  <a:cubicBezTo>
                    <a:pt x="43904" y="62521"/>
                    <a:pt x="51107" y="62476"/>
                    <a:pt x="54708" y="58558"/>
                  </a:cubicBezTo>
                  <a:cubicBezTo>
                    <a:pt x="58581" y="54323"/>
                    <a:pt x="58535" y="48366"/>
                    <a:pt x="54708" y="44153"/>
                  </a:cubicBezTo>
                  <a:cubicBezTo>
                    <a:pt x="42228" y="30428"/>
                    <a:pt x="29772" y="16681"/>
                    <a:pt x="17292" y="2956"/>
                  </a:cubicBezTo>
                  <a:cubicBezTo>
                    <a:pt x="13691" y="-1008"/>
                    <a:pt x="6489" y="-963"/>
                    <a:pt x="2888" y="2956"/>
                  </a:cubicBezTo>
                  <a:cubicBezTo>
                    <a:pt x="-985" y="7191"/>
                    <a:pt x="-940" y="13148"/>
                    <a:pt x="2888" y="17360"/>
                  </a:cubicBezTo>
                  <a:cubicBezTo>
                    <a:pt x="15367" y="31085"/>
                    <a:pt x="27824" y="44833"/>
                    <a:pt x="40303" y="5855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3" name="Google Shape;413;p19"/>
            <p:cNvSpPr/>
            <p:nvPr/>
          </p:nvSpPr>
          <p:spPr>
            <a:xfrm>
              <a:off x="2187572" y="3163861"/>
              <a:ext cx="93197" cy="27311"/>
            </a:xfrm>
            <a:custGeom>
              <a:avLst/>
              <a:gdLst/>
              <a:ahLst/>
              <a:cxnLst/>
              <a:rect l="l" t="t" r="r" b="b"/>
              <a:pathLst>
                <a:path w="93197" h="27311" extrusionOk="0">
                  <a:moveTo>
                    <a:pt x="23850" y="21326"/>
                  </a:moveTo>
                  <a:cubicBezTo>
                    <a:pt x="24032" y="21303"/>
                    <a:pt x="24326" y="21258"/>
                    <a:pt x="24553" y="21236"/>
                  </a:cubicBezTo>
                  <a:cubicBezTo>
                    <a:pt x="25934" y="21077"/>
                    <a:pt x="27316" y="20941"/>
                    <a:pt x="28697" y="20805"/>
                  </a:cubicBezTo>
                  <a:cubicBezTo>
                    <a:pt x="34744" y="20284"/>
                    <a:pt x="40814" y="20171"/>
                    <a:pt x="46884" y="20465"/>
                  </a:cubicBezTo>
                  <a:cubicBezTo>
                    <a:pt x="49828" y="20601"/>
                    <a:pt x="52773" y="20850"/>
                    <a:pt x="55694" y="21190"/>
                  </a:cubicBezTo>
                  <a:cubicBezTo>
                    <a:pt x="56261" y="21258"/>
                    <a:pt x="56804" y="21326"/>
                    <a:pt x="57370" y="21394"/>
                  </a:cubicBezTo>
                  <a:cubicBezTo>
                    <a:pt x="57552" y="21417"/>
                    <a:pt x="57869" y="21462"/>
                    <a:pt x="58140" y="21507"/>
                  </a:cubicBezTo>
                  <a:cubicBezTo>
                    <a:pt x="59680" y="21756"/>
                    <a:pt x="61221" y="22006"/>
                    <a:pt x="62761" y="22300"/>
                  </a:cubicBezTo>
                  <a:cubicBezTo>
                    <a:pt x="68717" y="23432"/>
                    <a:pt x="74606" y="24972"/>
                    <a:pt x="80359" y="26898"/>
                  </a:cubicBezTo>
                  <a:cubicBezTo>
                    <a:pt x="85432" y="28574"/>
                    <a:pt x="91706" y="24950"/>
                    <a:pt x="92906" y="19786"/>
                  </a:cubicBezTo>
                  <a:cubicBezTo>
                    <a:pt x="94174" y="14169"/>
                    <a:pt x="91207" y="9051"/>
                    <a:pt x="85794" y="7239"/>
                  </a:cubicBezTo>
                  <a:cubicBezTo>
                    <a:pt x="60609" y="-1119"/>
                    <a:pt x="33363" y="-2161"/>
                    <a:pt x="7521" y="3705"/>
                  </a:cubicBezTo>
                  <a:cubicBezTo>
                    <a:pt x="2312" y="4883"/>
                    <a:pt x="-1244" y="11179"/>
                    <a:pt x="409" y="16253"/>
                  </a:cubicBezTo>
                  <a:cubicBezTo>
                    <a:pt x="2176" y="21711"/>
                    <a:pt x="7362" y="24633"/>
                    <a:pt x="12956" y="23364"/>
                  </a:cubicBezTo>
                  <a:cubicBezTo>
                    <a:pt x="15833" y="22708"/>
                    <a:pt x="18732" y="22141"/>
                    <a:pt x="21631" y="21666"/>
                  </a:cubicBezTo>
                  <a:cubicBezTo>
                    <a:pt x="22356" y="21552"/>
                    <a:pt x="23103" y="21439"/>
                    <a:pt x="23850" y="21326"/>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4" name="Google Shape;414;p19"/>
            <p:cNvSpPr/>
            <p:nvPr/>
          </p:nvSpPr>
          <p:spPr>
            <a:xfrm>
              <a:off x="2377655" y="3178111"/>
              <a:ext cx="68636" cy="23992"/>
            </a:xfrm>
            <a:custGeom>
              <a:avLst/>
              <a:gdLst/>
              <a:ahLst/>
              <a:cxnLst/>
              <a:rect l="l" t="t" r="r" b="b"/>
              <a:pathLst>
                <a:path w="68636" h="23992" extrusionOk="0">
                  <a:moveTo>
                    <a:pt x="68249" y="7348"/>
                  </a:moveTo>
                  <a:cubicBezTo>
                    <a:pt x="66437" y="1731"/>
                    <a:pt x="61341" y="-828"/>
                    <a:pt x="55702" y="236"/>
                  </a:cubicBezTo>
                  <a:cubicBezTo>
                    <a:pt x="53709" y="599"/>
                    <a:pt x="51738" y="961"/>
                    <a:pt x="49745" y="1278"/>
                  </a:cubicBezTo>
                  <a:cubicBezTo>
                    <a:pt x="48681" y="1459"/>
                    <a:pt x="47593" y="1595"/>
                    <a:pt x="46529" y="1777"/>
                  </a:cubicBezTo>
                  <a:cubicBezTo>
                    <a:pt x="46303" y="1822"/>
                    <a:pt x="46144" y="1845"/>
                    <a:pt x="46031" y="1867"/>
                  </a:cubicBezTo>
                  <a:cubicBezTo>
                    <a:pt x="45895" y="1890"/>
                    <a:pt x="45759" y="1890"/>
                    <a:pt x="45555" y="1935"/>
                  </a:cubicBezTo>
                  <a:cubicBezTo>
                    <a:pt x="41705" y="2411"/>
                    <a:pt x="37832" y="2818"/>
                    <a:pt x="33959" y="3090"/>
                  </a:cubicBezTo>
                  <a:cubicBezTo>
                    <a:pt x="26055" y="3656"/>
                    <a:pt x="18128" y="3770"/>
                    <a:pt x="10201" y="3453"/>
                  </a:cubicBezTo>
                  <a:cubicBezTo>
                    <a:pt x="4878" y="3249"/>
                    <a:pt x="-240" y="8277"/>
                    <a:pt x="9" y="13644"/>
                  </a:cubicBezTo>
                  <a:cubicBezTo>
                    <a:pt x="258" y="19352"/>
                    <a:pt x="4493" y="23610"/>
                    <a:pt x="10201" y="23836"/>
                  </a:cubicBezTo>
                  <a:cubicBezTo>
                    <a:pt x="27278" y="24493"/>
                    <a:pt x="44355" y="23066"/>
                    <a:pt x="61137" y="19895"/>
                  </a:cubicBezTo>
                  <a:cubicBezTo>
                    <a:pt x="66369" y="18899"/>
                    <a:pt x="69834" y="12286"/>
                    <a:pt x="68249" y="734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5" name="Google Shape;415;p19"/>
            <p:cNvSpPr/>
            <p:nvPr/>
          </p:nvSpPr>
          <p:spPr>
            <a:xfrm>
              <a:off x="2227575" y="3259632"/>
              <a:ext cx="28856" cy="63042"/>
            </a:xfrm>
            <a:custGeom>
              <a:avLst/>
              <a:gdLst/>
              <a:ahLst/>
              <a:cxnLst/>
              <a:rect l="l" t="t" r="r" b="b"/>
              <a:pathLst>
                <a:path w="28856" h="63042" extrusionOk="0">
                  <a:moveTo>
                    <a:pt x="28828" y="52817"/>
                  </a:moveTo>
                  <a:cubicBezTo>
                    <a:pt x="27491" y="37462"/>
                    <a:pt x="24683" y="22264"/>
                    <a:pt x="20085" y="7543"/>
                  </a:cubicBezTo>
                  <a:cubicBezTo>
                    <a:pt x="18500" y="2470"/>
                    <a:pt x="12906" y="-1313"/>
                    <a:pt x="7538" y="431"/>
                  </a:cubicBezTo>
                  <a:cubicBezTo>
                    <a:pt x="2419" y="2084"/>
                    <a:pt x="-1295" y="7520"/>
                    <a:pt x="426" y="12978"/>
                  </a:cubicBezTo>
                  <a:cubicBezTo>
                    <a:pt x="2555" y="19773"/>
                    <a:pt x="4322" y="26658"/>
                    <a:pt x="5704" y="33634"/>
                  </a:cubicBezTo>
                  <a:cubicBezTo>
                    <a:pt x="6383" y="37054"/>
                    <a:pt x="6972" y="40496"/>
                    <a:pt x="7470" y="43939"/>
                  </a:cubicBezTo>
                  <a:cubicBezTo>
                    <a:pt x="7493" y="44143"/>
                    <a:pt x="7538" y="44347"/>
                    <a:pt x="7561" y="44551"/>
                  </a:cubicBezTo>
                  <a:cubicBezTo>
                    <a:pt x="7583" y="44641"/>
                    <a:pt x="7583" y="44686"/>
                    <a:pt x="7606" y="44822"/>
                  </a:cubicBezTo>
                  <a:cubicBezTo>
                    <a:pt x="7697" y="45615"/>
                    <a:pt x="7810" y="46430"/>
                    <a:pt x="7900" y="47223"/>
                  </a:cubicBezTo>
                  <a:cubicBezTo>
                    <a:pt x="8104" y="49080"/>
                    <a:pt x="8285" y="50960"/>
                    <a:pt x="8444" y="52840"/>
                  </a:cubicBezTo>
                  <a:cubicBezTo>
                    <a:pt x="8897" y="58140"/>
                    <a:pt x="12793" y="63304"/>
                    <a:pt x="18636" y="63032"/>
                  </a:cubicBezTo>
                  <a:cubicBezTo>
                    <a:pt x="23754" y="62783"/>
                    <a:pt x="29303" y="58502"/>
                    <a:pt x="28828" y="5281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6" name="Google Shape;416;p19"/>
            <p:cNvSpPr/>
            <p:nvPr/>
          </p:nvSpPr>
          <p:spPr>
            <a:xfrm>
              <a:off x="2344340" y="3331055"/>
              <a:ext cx="71902" cy="23193"/>
            </a:xfrm>
            <a:custGeom>
              <a:avLst/>
              <a:gdLst/>
              <a:ahLst/>
              <a:cxnLst/>
              <a:rect l="l" t="t" r="r" b="b"/>
              <a:pathLst>
                <a:path w="71902" h="23193" extrusionOk="0">
                  <a:moveTo>
                    <a:pt x="71894" y="12990"/>
                  </a:moveTo>
                  <a:cubicBezTo>
                    <a:pt x="71645" y="7214"/>
                    <a:pt x="67410" y="3115"/>
                    <a:pt x="61702" y="2798"/>
                  </a:cubicBezTo>
                  <a:cubicBezTo>
                    <a:pt x="44534" y="1869"/>
                    <a:pt x="27367" y="941"/>
                    <a:pt x="10199" y="12"/>
                  </a:cubicBezTo>
                  <a:cubicBezTo>
                    <a:pt x="4877" y="-282"/>
                    <a:pt x="-219" y="4904"/>
                    <a:pt x="7" y="10204"/>
                  </a:cubicBezTo>
                  <a:cubicBezTo>
                    <a:pt x="256" y="15979"/>
                    <a:pt x="4492" y="20079"/>
                    <a:pt x="10199" y="20396"/>
                  </a:cubicBezTo>
                  <a:cubicBezTo>
                    <a:pt x="27367" y="21324"/>
                    <a:pt x="44534" y="22253"/>
                    <a:pt x="61702" y="23181"/>
                  </a:cubicBezTo>
                  <a:cubicBezTo>
                    <a:pt x="67047" y="23476"/>
                    <a:pt x="72143" y="18289"/>
                    <a:pt x="71894" y="12990"/>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7" name="Google Shape;417;p19"/>
            <p:cNvSpPr/>
            <p:nvPr/>
          </p:nvSpPr>
          <p:spPr>
            <a:xfrm>
              <a:off x="2422996" y="3256615"/>
              <a:ext cx="68644" cy="24356"/>
            </a:xfrm>
            <a:custGeom>
              <a:avLst/>
              <a:gdLst/>
              <a:ahLst/>
              <a:cxnLst/>
              <a:rect l="l" t="t" r="r" b="b"/>
              <a:pathLst>
                <a:path w="68644" h="24356" extrusionOk="0">
                  <a:moveTo>
                    <a:pt x="58444" y="29"/>
                  </a:moveTo>
                  <a:cubicBezTo>
                    <a:pt x="42363" y="1342"/>
                    <a:pt x="26283" y="2656"/>
                    <a:pt x="10202" y="3947"/>
                  </a:cubicBezTo>
                  <a:cubicBezTo>
                    <a:pt x="4902" y="4377"/>
                    <a:pt x="-262" y="8318"/>
                    <a:pt x="10" y="14139"/>
                  </a:cubicBezTo>
                  <a:cubicBezTo>
                    <a:pt x="237" y="19280"/>
                    <a:pt x="4517" y="24784"/>
                    <a:pt x="10202" y="24331"/>
                  </a:cubicBezTo>
                  <a:cubicBezTo>
                    <a:pt x="26283" y="23017"/>
                    <a:pt x="42363" y="21703"/>
                    <a:pt x="58444" y="20413"/>
                  </a:cubicBezTo>
                  <a:cubicBezTo>
                    <a:pt x="63743" y="19982"/>
                    <a:pt x="68885" y="16041"/>
                    <a:pt x="68636" y="10221"/>
                  </a:cubicBezTo>
                  <a:cubicBezTo>
                    <a:pt x="68386" y="5057"/>
                    <a:pt x="64128" y="-447"/>
                    <a:pt x="58444" y="29"/>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8" name="Google Shape;418;p19"/>
            <p:cNvSpPr/>
            <p:nvPr/>
          </p:nvSpPr>
          <p:spPr>
            <a:xfrm>
              <a:off x="2104747" y="3212147"/>
              <a:ext cx="69940" cy="30168"/>
            </a:xfrm>
            <a:custGeom>
              <a:avLst/>
              <a:gdLst/>
              <a:ahLst/>
              <a:cxnLst/>
              <a:rect l="l" t="t" r="r" b="b"/>
              <a:pathLst>
                <a:path w="69940" h="30168" extrusionOk="0">
                  <a:moveTo>
                    <a:pt x="0" y="17431"/>
                  </a:moveTo>
                  <a:cubicBezTo>
                    <a:pt x="46" y="23003"/>
                    <a:pt x="3828" y="27940"/>
                    <a:pt x="9196" y="29526"/>
                  </a:cubicBezTo>
                  <a:cubicBezTo>
                    <a:pt x="13001" y="30658"/>
                    <a:pt x="16806" y="30115"/>
                    <a:pt x="20611" y="29277"/>
                  </a:cubicBezTo>
                  <a:cubicBezTo>
                    <a:pt x="34540" y="26196"/>
                    <a:pt x="48468" y="23048"/>
                    <a:pt x="62420" y="19946"/>
                  </a:cubicBezTo>
                  <a:cubicBezTo>
                    <a:pt x="67629" y="18790"/>
                    <a:pt x="71185" y="12471"/>
                    <a:pt x="69532" y="7398"/>
                  </a:cubicBezTo>
                  <a:cubicBezTo>
                    <a:pt x="67765" y="1940"/>
                    <a:pt x="62579" y="-959"/>
                    <a:pt x="56984" y="286"/>
                  </a:cubicBezTo>
                  <a:cubicBezTo>
                    <a:pt x="48287" y="2234"/>
                    <a:pt x="39568" y="4182"/>
                    <a:pt x="30848" y="6130"/>
                  </a:cubicBezTo>
                  <a:cubicBezTo>
                    <a:pt x="27405" y="6900"/>
                    <a:pt x="23985" y="7670"/>
                    <a:pt x="20543" y="8440"/>
                  </a:cubicBezTo>
                  <a:cubicBezTo>
                    <a:pt x="13907" y="1011"/>
                    <a:pt x="-90" y="7149"/>
                    <a:pt x="0" y="17431"/>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19" name="Google Shape;419;p19"/>
            <p:cNvSpPr/>
            <p:nvPr/>
          </p:nvSpPr>
          <p:spPr>
            <a:xfrm>
              <a:off x="2277434" y="3257044"/>
              <a:ext cx="23368" cy="47575"/>
            </a:xfrm>
            <a:custGeom>
              <a:avLst/>
              <a:gdLst/>
              <a:ahLst/>
              <a:cxnLst/>
              <a:rect l="l" t="t" r="r" b="b"/>
              <a:pathLst>
                <a:path w="23368" h="47575" extrusionOk="0">
                  <a:moveTo>
                    <a:pt x="17425" y="2996"/>
                  </a:moveTo>
                  <a:cubicBezTo>
                    <a:pt x="15659" y="1230"/>
                    <a:pt x="12760" y="-106"/>
                    <a:pt x="10223" y="7"/>
                  </a:cubicBezTo>
                  <a:cubicBezTo>
                    <a:pt x="7596" y="120"/>
                    <a:pt x="4855" y="981"/>
                    <a:pt x="3021" y="2996"/>
                  </a:cubicBezTo>
                  <a:cubicBezTo>
                    <a:pt x="1300" y="4854"/>
                    <a:pt x="-240" y="7572"/>
                    <a:pt x="31" y="10199"/>
                  </a:cubicBezTo>
                  <a:cubicBezTo>
                    <a:pt x="1005" y="19258"/>
                    <a:pt x="1979" y="28317"/>
                    <a:pt x="2953" y="37377"/>
                  </a:cubicBezTo>
                  <a:cubicBezTo>
                    <a:pt x="3247" y="40163"/>
                    <a:pt x="3882" y="42541"/>
                    <a:pt x="5943" y="44579"/>
                  </a:cubicBezTo>
                  <a:cubicBezTo>
                    <a:pt x="7709" y="46346"/>
                    <a:pt x="10608" y="47682"/>
                    <a:pt x="13145" y="47569"/>
                  </a:cubicBezTo>
                  <a:cubicBezTo>
                    <a:pt x="15772" y="47456"/>
                    <a:pt x="18513" y="46595"/>
                    <a:pt x="20347" y="44579"/>
                  </a:cubicBezTo>
                  <a:cubicBezTo>
                    <a:pt x="22068" y="42722"/>
                    <a:pt x="23609" y="40004"/>
                    <a:pt x="23337" y="37377"/>
                  </a:cubicBezTo>
                  <a:cubicBezTo>
                    <a:pt x="22363" y="28317"/>
                    <a:pt x="21389" y="19258"/>
                    <a:pt x="20415" y="10199"/>
                  </a:cubicBezTo>
                  <a:cubicBezTo>
                    <a:pt x="20098" y="7413"/>
                    <a:pt x="19464" y="5035"/>
                    <a:pt x="17425" y="2996"/>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0" name="Google Shape;420;p19"/>
            <p:cNvSpPr/>
            <p:nvPr/>
          </p:nvSpPr>
          <p:spPr>
            <a:xfrm>
              <a:off x="2112440" y="3290253"/>
              <a:ext cx="26312" cy="74674"/>
            </a:xfrm>
            <a:custGeom>
              <a:avLst/>
              <a:gdLst/>
              <a:ahLst/>
              <a:cxnLst/>
              <a:rect l="l" t="t" r="r" b="b"/>
              <a:pathLst>
                <a:path w="26312" h="74674" extrusionOk="0">
                  <a:moveTo>
                    <a:pt x="4810" y="73428"/>
                  </a:moveTo>
                  <a:cubicBezTo>
                    <a:pt x="9181" y="75738"/>
                    <a:pt x="16519" y="75013"/>
                    <a:pt x="18761" y="69781"/>
                  </a:cubicBezTo>
                  <a:cubicBezTo>
                    <a:pt x="27164" y="50031"/>
                    <a:pt x="28885" y="28130"/>
                    <a:pt x="22249" y="7543"/>
                  </a:cubicBezTo>
                  <a:cubicBezTo>
                    <a:pt x="20618" y="2469"/>
                    <a:pt x="15115" y="-1313"/>
                    <a:pt x="9702" y="431"/>
                  </a:cubicBezTo>
                  <a:cubicBezTo>
                    <a:pt x="4628" y="2062"/>
                    <a:pt x="846" y="7543"/>
                    <a:pt x="2590" y="12978"/>
                  </a:cubicBezTo>
                  <a:cubicBezTo>
                    <a:pt x="3858" y="16942"/>
                    <a:pt x="4855" y="21019"/>
                    <a:pt x="5466" y="25141"/>
                  </a:cubicBezTo>
                  <a:cubicBezTo>
                    <a:pt x="5466" y="25390"/>
                    <a:pt x="5716" y="27519"/>
                    <a:pt x="5738" y="27791"/>
                  </a:cubicBezTo>
                  <a:cubicBezTo>
                    <a:pt x="5806" y="28742"/>
                    <a:pt x="5874" y="29670"/>
                    <a:pt x="5919" y="30622"/>
                  </a:cubicBezTo>
                  <a:cubicBezTo>
                    <a:pt x="6010" y="32819"/>
                    <a:pt x="6033" y="35015"/>
                    <a:pt x="5942" y="37212"/>
                  </a:cubicBezTo>
                  <a:cubicBezTo>
                    <a:pt x="5874" y="39160"/>
                    <a:pt x="5693" y="41108"/>
                    <a:pt x="5489" y="43056"/>
                  </a:cubicBezTo>
                  <a:cubicBezTo>
                    <a:pt x="5444" y="43350"/>
                    <a:pt x="5240" y="44686"/>
                    <a:pt x="5217" y="44822"/>
                  </a:cubicBezTo>
                  <a:cubicBezTo>
                    <a:pt x="5014" y="46068"/>
                    <a:pt x="4764" y="47291"/>
                    <a:pt x="4493" y="48514"/>
                  </a:cubicBezTo>
                  <a:cubicBezTo>
                    <a:pt x="4017" y="50666"/>
                    <a:pt x="3428" y="52795"/>
                    <a:pt x="2771" y="54878"/>
                  </a:cubicBezTo>
                  <a:cubicBezTo>
                    <a:pt x="2477" y="55784"/>
                    <a:pt x="2182" y="56668"/>
                    <a:pt x="1865" y="57551"/>
                  </a:cubicBezTo>
                  <a:cubicBezTo>
                    <a:pt x="1752" y="57891"/>
                    <a:pt x="348" y="61424"/>
                    <a:pt x="1163" y="59499"/>
                  </a:cubicBezTo>
                  <a:cubicBezTo>
                    <a:pt x="-920" y="64368"/>
                    <a:pt x="-490" y="70642"/>
                    <a:pt x="4810" y="7342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1" name="Google Shape;421;p19"/>
            <p:cNvSpPr/>
            <p:nvPr/>
          </p:nvSpPr>
          <p:spPr>
            <a:xfrm>
              <a:off x="2069590" y="3130497"/>
              <a:ext cx="65831" cy="25218"/>
            </a:xfrm>
            <a:custGeom>
              <a:avLst/>
              <a:gdLst/>
              <a:ahLst/>
              <a:cxnLst/>
              <a:rect l="l" t="t" r="r" b="b"/>
              <a:pathLst>
                <a:path w="65831" h="25218" extrusionOk="0">
                  <a:moveTo>
                    <a:pt x="65824" y="14987"/>
                  </a:moveTo>
                  <a:cubicBezTo>
                    <a:pt x="65552" y="8986"/>
                    <a:pt x="61340" y="5384"/>
                    <a:pt x="55632" y="4796"/>
                  </a:cubicBezTo>
                  <a:cubicBezTo>
                    <a:pt x="40480" y="3210"/>
                    <a:pt x="25351" y="1625"/>
                    <a:pt x="10199" y="39"/>
                  </a:cubicBezTo>
                  <a:cubicBezTo>
                    <a:pt x="4877" y="-527"/>
                    <a:pt x="-219" y="5113"/>
                    <a:pt x="7" y="10231"/>
                  </a:cubicBezTo>
                  <a:cubicBezTo>
                    <a:pt x="279" y="16233"/>
                    <a:pt x="4492" y="19834"/>
                    <a:pt x="10199" y="20423"/>
                  </a:cubicBezTo>
                  <a:cubicBezTo>
                    <a:pt x="25351" y="22009"/>
                    <a:pt x="40480" y="23594"/>
                    <a:pt x="55632" y="25179"/>
                  </a:cubicBezTo>
                  <a:cubicBezTo>
                    <a:pt x="60955" y="25746"/>
                    <a:pt x="66051" y="20106"/>
                    <a:pt x="65824" y="1498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2" name="Google Shape;422;p19"/>
            <p:cNvSpPr/>
            <p:nvPr/>
          </p:nvSpPr>
          <p:spPr>
            <a:xfrm>
              <a:off x="2073005" y="3018081"/>
              <a:ext cx="33238" cy="78015"/>
            </a:xfrm>
            <a:custGeom>
              <a:avLst/>
              <a:gdLst/>
              <a:ahLst/>
              <a:cxnLst/>
              <a:rect l="l" t="t" r="r" b="b"/>
              <a:pathLst>
                <a:path w="33238" h="78015" extrusionOk="0">
                  <a:moveTo>
                    <a:pt x="7282" y="77757"/>
                  </a:moveTo>
                  <a:cubicBezTo>
                    <a:pt x="12220" y="78890"/>
                    <a:pt x="18878" y="76262"/>
                    <a:pt x="19830" y="70646"/>
                  </a:cubicBezTo>
                  <a:cubicBezTo>
                    <a:pt x="21438" y="61133"/>
                    <a:pt x="23046" y="51598"/>
                    <a:pt x="24676" y="42086"/>
                  </a:cubicBezTo>
                  <a:cubicBezTo>
                    <a:pt x="25492" y="37330"/>
                    <a:pt x="26284" y="32573"/>
                    <a:pt x="27100" y="27794"/>
                  </a:cubicBezTo>
                  <a:cubicBezTo>
                    <a:pt x="27462" y="25597"/>
                    <a:pt x="27847" y="23401"/>
                    <a:pt x="28210" y="21204"/>
                  </a:cubicBezTo>
                  <a:cubicBezTo>
                    <a:pt x="28210" y="21181"/>
                    <a:pt x="28210" y="21158"/>
                    <a:pt x="28232" y="21136"/>
                  </a:cubicBezTo>
                  <a:cubicBezTo>
                    <a:pt x="31154" y="19278"/>
                    <a:pt x="33192" y="16108"/>
                    <a:pt x="33238" y="12189"/>
                  </a:cubicBezTo>
                  <a:cubicBezTo>
                    <a:pt x="33283" y="7750"/>
                    <a:pt x="31199" y="3560"/>
                    <a:pt x="27258" y="1363"/>
                  </a:cubicBezTo>
                  <a:cubicBezTo>
                    <a:pt x="21415" y="-1898"/>
                    <a:pt x="13918" y="1001"/>
                    <a:pt x="10929" y="6777"/>
                  </a:cubicBezTo>
                  <a:cubicBezTo>
                    <a:pt x="9072" y="10400"/>
                    <a:pt x="8754" y="14545"/>
                    <a:pt x="8098" y="18508"/>
                  </a:cubicBezTo>
                  <a:cubicBezTo>
                    <a:pt x="5470" y="34068"/>
                    <a:pt x="2821" y="49650"/>
                    <a:pt x="193" y="65210"/>
                  </a:cubicBezTo>
                  <a:cubicBezTo>
                    <a:pt x="-713" y="70464"/>
                    <a:pt x="1552" y="76443"/>
                    <a:pt x="7282" y="7775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3" name="Google Shape;423;p19"/>
            <p:cNvSpPr/>
            <p:nvPr/>
          </p:nvSpPr>
          <p:spPr>
            <a:xfrm>
              <a:off x="2229996" y="2970027"/>
              <a:ext cx="29313" cy="65756"/>
            </a:xfrm>
            <a:custGeom>
              <a:avLst/>
              <a:gdLst/>
              <a:ahLst/>
              <a:cxnLst/>
              <a:rect l="l" t="t" r="r" b="b"/>
              <a:pathLst>
                <a:path w="29313" h="65756" extrusionOk="0">
                  <a:moveTo>
                    <a:pt x="2422" y="17868"/>
                  </a:moveTo>
                  <a:cubicBezTo>
                    <a:pt x="2581" y="18276"/>
                    <a:pt x="2785" y="18774"/>
                    <a:pt x="2830" y="18910"/>
                  </a:cubicBezTo>
                  <a:cubicBezTo>
                    <a:pt x="3532" y="20699"/>
                    <a:pt x="4166" y="22489"/>
                    <a:pt x="4732" y="24323"/>
                  </a:cubicBezTo>
                  <a:cubicBezTo>
                    <a:pt x="5865" y="27834"/>
                    <a:pt x="6771" y="31412"/>
                    <a:pt x="7495" y="35036"/>
                  </a:cubicBezTo>
                  <a:cubicBezTo>
                    <a:pt x="7835" y="36734"/>
                    <a:pt x="8333" y="38569"/>
                    <a:pt x="8379" y="40290"/>
                  </a:cubicBezTo>
                  <a:cubicBezTo>
                    <a:pt x="8288" y="37550"/>
                    <a:pt x="8447" y="41106"/>
                    <a:pt x="8492" y="41649"/>
                  </a:cubicBezTo>
                  <a:cubicBezTo>
                    <a:pt x="8583" y="42464"/>
                    <a:pt x="8651" y="43280"/>
                    <a:pt x="8696" y="44095"/>
                  </a:cubicBezTo>
                  <a:cubicBezTo>
                    <a:pt x="8968" y="47923"/>
                    <a:pt x="8990" y="51750"/>
                    <a:pt x="8832" y="55555"/>
                  </a:cubicBezTo>
                  <a:cubicBezTo>
                    <a:pt x="8605" y="60878"/>
                    <a:pt x="13701" y="65996"/>
                    <a:pt x="19024" y="65747"/>
                  </a:cubicBezTo>
                  <a:cubicBezTo>
                    <a:pt x="24754" y="65498"/>
                    <a:pt x="28966" y="61263"/>
                    <a:pt x="29215" y="55555"/>
                  </a:cubicBezTo>
                  <a:cubicBezTo>
                    <a:pt x="29986" y="38071"/>
                    <a:pt x="26203" y="20858"/>
                    <a:pt x="18842" y="5026"/>
                  </a:cubicBezTo>
                  <a:cubicBezTo>
                    <a:pt x="16600" y="180"/>
                    <a:pt x="9217" y="-1429"/>
                    <a:pt x="4891" y="1380"/>
                  </a:cubicBezTo>
                  <a:cubicBezTo>
                    <a:pt x="-114" y="4596"/>
                    <a:pt x="-1179" y="10145"/>
                    <a:pt x="1244" y="15331"/>
                  </a:cubicBezTo>
                  <a:cubicBezTo>
                    <a:pt x="1652" y="16169"/>
                    <a:pt x="2060" y="17007"/>
                    <a:pt x="2422" y="1786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4" name="Google Shape;424;p19"/>
            <p:cNvSpPr/>
            <p:nvPr/>
          </p:nvSpPr>
          <p:spPr>
            <a:xfrm>
              <a:off x="2394279" y="3035299"/>
              <a:ext cx="79083" cy="20383"/>
            </a:xfrm>
            <a:custGeom>
              <a:avLst/>
              <a:gdLst/>
              <a:ahLst/>
              <a:cxnLst/>
              <a:rect l="l" t="t" r="r" b="b"/>
              <a:pathLst>
                <a:path w="79083" h="20383" extrusionOk="0">
                  <a:moveTo>
                    <a:pt x="10201" y="20384"/>
                  </a:moveTo>
                  <a:cubicBezTo>
                    <a:pt x="29769" y="20384"/>
                    <a:pt x="49337" y="20384"/>
                    <a:pt x="68883" y="20384"/>
                  </a:cubicBezTo>
                  <a:cubicBezTo>
                    <a:pt x="74206" y="20384"/>
                    <a:pt x="79324" y="15695"/>
                    <a:pt x="79075" y="10192"/>
                  </a:cubicBezTo>
                  <a:cubicBezTo>
                    <a:pt x="78826" y="4665"/>
                    <a:pt x="74591" y="0"/>
                    <a:pt x="68883" y="0"/>
                  </a:cubicBezTo>
                  <a:cubicBezTo>
                    <a:pt x="49315" y="0"/>
                    <a:pt x="29746" y="0"/>
                    <a:pt x="10201" y="0"/>
                  </a:cubicBezTo>
                  <a:cubicBezTo>
                    <a:pt x="4878" y="0"/>
                    <a:pt x="-240" y="4688"/>
                    <a:pt x="9" y="10192"/>
                  </a:cubicBezTo>
                  <a:cubicBezTo>
                    <a:pt x="258" y="15718"/>
                    <a:pt x="4493" y="20384"/>
                    <a:pt x="10201" y="2038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5" name="Google Shape;425;p19"/>
            <p:cNvSpPr/>
            <p:nvPr/>
          </p:nvSpPr>
          <p:spPr>
            <a:xfrm>
              <a:off x="2517507" y="3102746"/>
              <a:ext cx="25975" cy="87068"/>
            </a:xfrm>
            <a:custGeom>
              <a:avLst/>
              <a:gdLst/>
              <a:ahLst/>
              <a:cxnLst/>
              <a:rect l="l" t="t" r="r" b="b"/>
              <a:pathLst>
                <a:path w="25975" h="87068" extrusionOk="0">
                  <a:moveTo>
                    <a:pt x="3454" y="28854"/>
                  </a:moveTo>
                  <a:cubicBezTo>
                    <a:pt x="3500" y="29148"/>
                    <a:pt x="3862" y="31617"/>
                    <a:pt x="3885" y="31821"/>
                  </a:cubicBezTo>
                  <a:cubicBezTo>
                    <a:pt x="4066" y="33157"/>
                    <a:pt x="4224" y="34471"/>
                    <a:pt x="4360" y="35807"/>
                  </a:cubicBezTo>
                  <a:cubicBezTo>
                    <a:pt x="4655" y="38502"/>
                    <a:pt x="4904" y="41198"/>
                    <a:pt x="5085" y="43893"/>
                  </a:cubicBezTo>
                  <a:cubicBezTo>
                    <a:pt x="5855" y="54877"/>
                    <a:pt x="5765" y="65885"/>
                    <a:pt x="4859" y="76869"/>
                  </a:cubicBezTo>
                  <a:cubicBezTo>
                    <a:pt x="4428" y="82192"/>
                    <a:pt x="9864" y="87288"/>
                    <a:pt x="15051" y="87061"/>
                  </a:cubicBezTo>
                  <a:cubicBezTo>
                    <a:pt x="20939" y="86789"/>
                    <a:pt x="24767" y="82577"/>
                    <a:pt x="25242" y="76869"/>
                  </a:cubicBezTo>
                  <a:cubicBezTo>
                    <a:pt x="27168" y="53654"/>
                    <a:pt x="25265" y="30190"/>
                    <a:pt x="19965" y="7519"/>
                  </a:cubicBezTo>
                  <a:cubicBezTo>
                    <a:pt x="18742" y="2333"/>
                    <a:pt x="12514" y="-1246"/>
                    <a:pt x="7418" y="407"/>
                  </a:cubicBezTo>
                  <a:cubicBezTo>
                    <a:pt x="2005" y="2174"/>
                    <a:pt x="-1007" y="7383"/>
                    <a:pt x="306" y="12955"/>
                  </a:cubicBezTo>
                  <a:cubicBezTo>
                    <a:pt x="1552" y="18187"/>
                    <a:pt x="2616" y="23509"/>
                    <a:pt x="3454" y="2885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6" name="Google Shape;426;p19"/>
            <p:cNvSpPr/>
            <p:nvPr/>
          </p:nvSpPr>
          <p:spPr>
            <a:xfrm>
              <a:off x="2205137" y="3368800"/>
              <a:ext cx="23794" cy="74793"/>
            </a:xfrm>
            <a:custGeom>
              <a:avLst/>
              <a:gdLst/>
              <a:ahLst/>
              <a:cxnLst/>
              <a:rect l="l" t="t" r="r" b="b"/>
              <a:pathLst>
                <a:path w="23794" h="74793" extrusionOk="0">
                  <a:moveTo>
                    <a:pt x="19965" y="7519"/>
                  </a:moveTo>
                  <a:cubicBezTo>
                    <a:pt x="18742" y="2333"/>
                    <a:pt x="12537" y="-1246"/>
                    <a:pt x="7418" y="407"/>
                  </a:cubicBezTo>
                  <a:cubicBezTo>
                    <a:pt x="2005" y="2151"/>
                    <a:pt x="-1007" y="7383"/>
                    <a:pt x="306" y="12955"/>
                  </a:cubicBezTo>
                  <a:cubicBezTo>
                    <a:pt x="827" y="15129"/>
                    <a:pt x="1303" y="17326"/>
                    <a:pt x="1710" y="19546"/>
                  </a:cubicBezTo>
                  <a:cubicBezTo>
                    <a:pt x="1937" y="20723"/>
                    <a:pt x="2141" y="21924"/>
                    <a:pt x="2322" y="23124"/>
                  </a:cubicBezTo>
                  <a:cubicBezTo>
                    <a:pt x="2367" y="23351"/>
                    <a:pt x="2503" y="24506"/>
                    <a:pt x="2571" y="24958"/>
                  </a:cubicBezTo>
                  <a:cubicBezTo>
                    <a:pt x="3069" y="29103"/>
                    <a:pt x="3386" y="33248"/>
                    <a:pt x="3500" y="37415"/>
                  </a:cubicBezTo>
                  <a:cubicBezTo>
                    <a:pt x="3613" y="41719"/>
                    <a:pt x="3522" y="46044"/>
                    <a:pt x="3205" y="50348"/>
                  </a:cubicBezTo>
                  <a:cubicBezTo>
                    <a:pt x="3047" y="52409"/>
                    <a:pt x="2843" y="54470"/>
                    <a:pt x="2616" y="56531"/>
                  </a:cubicBezTo>
                  <a:cubicBezTo>
                    <a:pt x="2571" y="56893"/>
                    <a:pt x="2548" y="57120"/>
                    <a:pt x="2548" y="57255"/>
                  </a:cubicBezTo>
                  <a:cubicBezTo>
                    <a:pt x="2526" y="57369"/>
                    <a:pt x="2481" y="57573"/>
                    <a:pt x="2435" y="57912"/>
                  </a:cubicBezTo>
                  <a:cubicBezTo>
                    <a:pt x="2209" y="59271"/>
                    <a:pt x="2005" y="60630"/>
                    <a:pt x="1756" y="61989"/>
                  </a:cubicBezTo>
                  <a:cubicBezTo>
                    <a:pt x="827" y="67221"/>
                    <a:pt x="3183" y="73223"/>
                    <a:pt x="8867" y="74536"/>
                  </a:cubicBezTo>
                  <a:cubicBezTo>
                    <a:pt x="13850" y="75669"/>
                    <a:pt x="20396" y="73019"/>
                    <a:pt x="21415" y="67425"/>
                  </a:cubicBezTo>
                  <a:cubicBezTo>
                    <a:pt x="24971" y="47426"/>
                    <a:pt x="24586" y="27246"/>
                    <a:pt x="19965" y="7519"/>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7" name="Google Shape;427;p19"/>
            <p:cNvSpPr/>
            <p:nvPr/>
          </p:nvSpPr>
          <p:spPr>
            <a:xfrm>
              <a:off x="2302009" y="3400411"/>
              <a:ext cx="89999" cy="27230"/>
            </a:xfrm>
            <a:custGeom>
              <a:avLst/>
              <a:gdLst/>
              <a:ahLst/>
              <a:cxnLst/>
              <a:rect l="l" t="t" r="r" b="b"/>
              <a:pathLst>
                <a:path w="89999" h="27230" extrusionOk="0">
                  <a:moveTo>
                    <a:pt x="45351" y="4898"/>
                  </a:moveTo>
                  <a:cubicBezTo>
                    <a:pt x="39734" y="4332"/>
                    <a:pt x="34343" y="3698"/>
                    <a:pt x="30108" y="3086"/>
                  </a:cubicBezTo>
                  <a:cubicBezTo>
                    <a:pt x="24310" y="2248"/>
                    <a:pt x="18557" y="1274"/>
                    <a:pt x="12804" y="210"/>
                  </a:cubicBezTo>
                  <a:cubicBezTo>
                    <a:pt x="7573" y="-764"/>
                    <a:pt x="1571" y="1659"/>
                    <a:pt x="257" y="7322"/>
                  </a:cubicBezTo>
                  <a:cubicBezTo>
                    <a:pt x="-875" y="12327"/>
                    <a:pt x="1775" y="18805"/>
                    <a:pt x="7369" y="19869"/>
                  </a:cubicBezTo>
                  <a:cubicBezTo>
                    <a:pt x="31240" y="24353"/>
                    <a:pt x="55497" y="26867"/>
                    <a:pt x="79799" y="27230"/>
                  </a:cubicBezTo>
                  <a:cubicBezTo>
                    <a:pt x="85122" y="27298"/>
                    <a:pt x="90240" y="22496"/>
                    <a:pt x="89991" y="17038"/>
                  </a:cubicBezTo>
                  <a:cubicBezTo>
                    <a:pt x="89742" y="11444"/>
                    <a:pt x="85507" y="6936"/>
                    <a:pt x="79799" y="6846"/>
                  </a:cubicBezTo>
                  <a:cubicBezTo>
                    <a:pt x="68294" y="6665"/>
                    <a:pt x="56788" y="6031"/>
                    <a:pt x="45351" y="489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8" name="Google Shape;428;p19"/>
            <p:cNvSpPr/>
            <p:nvPr/>
          </p:nvSpPr>
          <p:spPr>
            <a:xfrm>
              <a:off x="2502064" y="3356853"/>
              <a:ext cx="27036" cy="95597"/>
            </a:xfrm>
            <a:custGeom>
              <a:avLst/>
              <a:gdLst/>
              <a:ahLst/>
              <a:cxnLst/>
              <a:rect l="l" t="t" r="r" b="b"/>
              <a:pathLst>
                <a:path w="27036" h="95597" extrusionOk="0">
                  <a:moveTo>
                    <a:pt x="20415" y="10202"/>
                  </a:moveTo>
                  <a:cubicBezTo>
                    <a:pt x="19962" y="4902"/>
                    <a:pt x="16066" y="-261"/>
                    <a:pt x="10223" y="10"/>
                  </a:cubicBezTo>
                  <a:cubicBezTo>
                    <a:pt x="5104" y="237"/>
                    <a:pt x="-467" y="4517"/>
                    <a:pt x="31" y="10202"/>
                  </a:cubicBezTo>
                  <a:cubicBezTo>
                    <a:pt x="2228" y="35274"/>
                    <a:pt x="4425" y="60324"/>
                    <a:pt x="6622" y="85395"/>
                  </a:cubicBezTo>
                  <a:cubicBezTo>
                    <a:pt x="7098" y="90695"/>
                    <a:pt x="10970" y="95859"/>
                    <a:pt x="16814" y="95587"/>
                  </a:cubicBezTo>
                  <a:cubicBezTo>
                    <a:pt x="21932" y="95361"/>
                    <a:pt x="27504" y="91080"/>
                    <a:pt x="27006" y="85395"/>
                  </a:cubicBezTo>
                  <a:cubicBezTo>
                    <a:pt x="24809" y="60324"/>
                    <a:pt x="22612" y="35251"/>
                    <a:pt x="20415" y="10202"/>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29" name="Google Shape;429;p19"/>
            <p:cNvSpPr/>
            <p:nvPr/>
          </p:nvSpPr>
          <p:spPr>
            <a:xfrm>
              <a:off x="2528569" y="3255270"/>
              <a:ext cx="74585" cy="28701"/>
            </a:xfrm>
            <a:custGeom>
              <a:avLst/>
              <a:gdLst/>
              <a:ahLst/>
              <a:cxnLst/>
              <a:rect l="l" t="t" r="r" b="b"/>
              <a:pathLst>
                <a:path w="74585" h="28701" extrusionOk="0">
                  <a:moveTo>
                    <a:pt x="74335" y="21418"/>
                  </a:moveTo>
                  <a:cubicBezTo>
                    <a:pt x="75445" y="16526"/>
                    <a:pt x="72840" y="9776"/>
                    <a:pt x="67223" y="8870"/>
                  </a:cubicBezTo>
                  <a:cubicBezTo>
                    <a:pt x="49081" y="5971"/>
                    <a:pt x="30940" y="3072"/>
                    <a:pt x="12798" y="173"/>
                  </a:cubicBezTo>
                  <a:cubicBezTo>
                    <a:pt x="7567" y="-665"/>
                    <a:pt x="1565" y="1509"/>
                    <a:pt x="251" y="7285"/>
                  </a:cubicBezTo>
                  <a:cubicBezTo>
                    <a:pt x="-859" y="12177"/>
                    <a:pt x="1746" y="18926"/>
                    <a:pt x="7363" y="19832"/>
                  </a:cubicBezTo>
                  <a:cubicBezTo>
                    <a:pt x="25504" y="22731"/>
                    <a:pt x="43646" y="25630"/>
                    <a:pt x="61787" y="28529"/>
                  </a:cubicBezTo>
                  <a:cubicBezTo>
                    <a:pt x="67042" y="29367"/>
                    <a:pt x="73021" y="27171"/>
                    <a:pt x="74335" y="2141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0" name="Google Shape;430;p19"/>
            <p:cNvSpPr/>
            <p:nvPr/>
          </p:nvSpPr>
          <p:spPr>
            <a:xfrm>
              <a:off x="1988030" y="3253062"/>
              <a:ext cx="74803" cy="21748"/>
            </a:xfrm>
            <a:custGeom>
              <a:avLst/>
              <a:gdLst/>
              <a:ahLst/>
              <a:cxnLst/>
              <a:rect l="l" t="t" r="r" b="b"/>
              <a:pathLst>
                <a:path w="74803" h="21748" extrusionOk="0">
                  <a:moveTo>
                    <a:pt x="10201" y="3"/>
                  </a:moveTo>
                  <a:cubicBezTo>
                    <a:pt x="4878" y="-133"/>
                    <a:pt x="-240" y="4782"/>
                    <a:pt x="9" y="10195"/>
                  </a:cubicBezTo>
                  <a:cubicBezTo>
                    <a:pt x="258" y="15834"/>
                    <a:pt x="4493" y="20251"/>
                    <a:pt x="10201" y="20387"/>
                  </a:cubicBezTo>
                  <a:cubicBezTo>
                    <a:pt x="28342" y="20840"/>
                    <a:pt x="46461" y="21293"/>
                    <a:pt x="64603" y="21746"/>
                  </a:cubicBezTo>
                  <a:cubicBezTo>
                    <a:pt x="69925" y="21881"/>
                    <a:pt x="75044" y="16967"/>
                    <a:pt x="74794" y="11554"/>
                  </a:cubicBezTo>
                  <a:cubicBezTo>
                    <a:pt x="74545" y="5914"/>
                    <a:pt x="70310" y="1498"/>
                    <a:pt x="64603" y="1362"/>
                  </a:cubicBezTo>
                  <a:cubicBezTo>
                    <a:pt x="46461" y="909"/>
                    <a:pt x="28342" y="456"/>
                    <a:pt x="10201" y="3"/>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1" name="Google Shape;431;p19"/>
            <p:cNvSpPr/>
            <p:nvPr/>
          </p:nvSpPr>
          <p:spPr>
            <a:xfrm>
              <a:off x="2031907" y="3326255"/>
              <a:ext cx="22326" cy="74917"/>
            </a:xfrm>
            <a:custGeom>
              <a:avLst/>
              <a:gdLst/>
              <a:ahLst/>
              <a:cxnLst/>
              <a:rect l="l" t="t" r="r" b="b"/>
              <a:pathLst>
                <a:path w="22326" h="74917" extrusionOk="0">
                  <a:moveTo>
                    <a:pt x="11440" y="74909"/>
                  </a:moveTo>
                  <a:cubicBezTo>
                    <a:pt x="17261" y="74637"/>
                    <a:pt x="21247" y="70425"/>
                    <a:pt x="21632" y="64717"/>
                  </a:cubicBezTo>
                  <a:cubicBezTo>
                    <a:pt x="22855" y="46531"/>
                    <a:pt x="22470" y="28298"/>
                    <a:pt x="20431" y="10202"/>
                  </a:cubicBezTo>
                  <a:cubicBezTo>
                    <a:pt x="19843" y="4925"/>
                    <a:pt x="16173" y="-262"/>
                    <a:pt x="10240" y="10"/>
                  </a:cubicBezTo>
                  <a:cubicBezTo>
                    <a:pt x="5234" y="237"/>
                    <a:pt x="-587" y="4517"/>
                    <a:pt x="48" y="10202"/>
                  </a:cubicBezTo>
                  <a:cubicBezTo>
                    <a:pt x="2086" y="28298"/>
                    <a:pt x="2471" y="46553"/>
                    <a:pt x="1248" y="64717"/>
                  </a:cubicBezTo>
                  <a:cubicBezTo>
                    <a:pt x="886" y="70062"/>
                    <a:pt x="6208" y="75158"/>
                    <a:pt x="11440" y="74909"/>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2" name="Google Shape;432;p19"/>
            <p:cNvSpPr/>
            <p:nvPr/>
          </p:nvSpPr>
          <p:spPr>
            <a:xfrm>
              <a:off x="2084717" y="3410994"/>
              <a:ext cx="77770" cy="20383"/>
            </a:xfrm>
            <a:custGeom>
              <a:avLst/>
              <a:gdLst/>
              <a:ahLst/>
              <a:cxnLst/>
              <a:rect l="l" t="t" r="r" b="b"/>
              <a:pathLst>
                <a:path w="77770" h="20383" extrusionOk="0">
                  <a:moveTo>
                    <a:pt x="10201" y="20384"/>
                  </a:moveTo>
                  <a:cubicBezTo>
                    <a:pt x="29316" y="20384"/>
                    <a:pt x="48454" y="20384"/>
                    <a:pt x="67570" y="20384"/>
                  </a:cubicBezTo>
                  <a:cubicBezTo>
                    <a:pt x="72892" y="20384"/>
                    <a:pt x="78011" y="15695"/>
                    <a:pt x="77761" y="10192"/>
                  </a:cubicBezTo>
                  <a:cubicBezTo>
                    <a:pt x="77512" y="4665"/>
                    <a:pt x="73277" y="0"/>
                    <a:pt x="67570" y="0"/>
                  </a:cubicBezTo>
                  <a:cubicBezTo>
                    <a:pt x="48454" y="0"/>
                    <a:pt x="29316" y="0"/>
                    <a:pt x="10201" y="0"/>
                  </a:cubicBezTo>
                  <a:cubicBezTo>
                    <a:pt x="4878" y="0"/>
                    <a:pt x="-240" y="4688"/>
                    <a:pt x="9" y="10192"/>
                  </a:cubicBezTo>
                  <a:cubicBezTo>
                    <a:pt x="258" y="15718"/>
                    <a:pt x="4493" y="20384"/>
                    <a:pt x="10201" y="2038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3" name="Google Shape;433;p19"/>
            <p:cNvSpPr/>
            <p:nvPr/>
          </p:nvSpPr>
          <p:spPr>
            <a:xfrm>
              <a:off x="2087471" y="3468211"/>
              <a:ext cx="78050" cy="25304"/>
            </a:xfrm>
            <a:custGeom>
              <a:avLst/>
              <a:gdLst/>
              <a:ahLst/>
              <a:cxnLst/>
              <a:rect l="l" t="t" r="r" b="b"/>
              <a:pathLst>
                <a:path w="78050" h="25304" extrusionOk="0">
                  <a:moveTo>
                    <a:pt x="67850" y="20513"/>
                  </a:moveTo>
                  <a:cubicBezTo>
                    <a:pt x="73173" y="20694"/>
                    <a:pt x="78291" y="15712"/>
                    <a:pt x="78042" y="10321"/>
                  </a:cubicBezTo>
                  <a:cubicBezTo>
                    <a:pt x="77793" y="4659"/>
                    <a:pt x="73558" y="311"/>
                    <a:pt x="67850" y="129"/>
                  </a:cubicBezTo>
                  <a:cubicBezTo>
                    <a:pt x="47625" y="-527"/>
                    <a:pt x="27355" y="1330"/>
                    <a:pt x="7514" y="5384"/>
                  </a:cubicBezTo>
                  <a:cubicBezTo>
                    <a:pt x="2283" y="6448"/>
                    <a:pt x="-1228" y="12926"/>
                    <a:pt x="403" y="17931"/>
                  </a:cubicBezTo>
                  <a:cubicBezTo>
                    <a:pt x="2192" y="23480"/>
                    <a:pt x="7333" y="26198"/>
                    <a:pt x="12950" y="25043"/>
                  </a:cubicBezTo>
                  <a:cubicBezTo>
                    <a:pt x="22870" y="23027"/>
                    <a:pt x="29891" y="21985"/>
                    <a:pt x="39449" y="21215"/>
                  </a:cubicBezTo>
                  <a:cubicBezTo>
                    <a:pt x="48893" y="20423"/>
                    <a:pt x="58361" y="20196"/>
                    <a:pt x="67850" y="20513"/>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4" name="Google Shape;434;p19"/>
            <p:cNvSpPr/>
            <p:nvPr/>
          </p:nvSpPr>
          <p:spPr>
            <a:xfrm>
              <a:off x="2253409" y="3477460"/>
              <a:ext cx="23970" cy="77716"/>
            </a:xfrm>
            <a:custGeom>
              <a:avLst/>
              <a:gdLst/>
              <a:ahLst/>
              <a:cxnLst/>
              <a:rect l="l" t="t" r="r" b="b"/>
              <a:pathLst>
                <a:path w="23970" h="77716" extrusionOk="0">
                  <a:moveTo>
                    <a:pt x="16628" y="77330"/>
                  </a:moveTo>
                  <a:cubicBezTo>
                    <a:pt x="22268" y="75495"/>
                    <a:pt x="24782" y="70422"/>
                    <a:pt x="23740" y="64782"/>
                  </a:cubicBezTo>
                  <a:cubicBezTo>
                    <a:pt x="23310" y="62427"/>
                    <a:pt x="22902" y="60049"/>
                    <a:pt x="22540" y="57693"/>
                  </a:cubicBezTo>
                  <a:cubicBezTo>
                    <a:pt x="22494" y="57399"/>
                    <a:pt x="22200" y="55270"/>
                    <a:pt x="22177" y="55157"/>
                  </a:cubicBezTo>
                  <a:cubicBezTo>
                    <a:pt x="22041" y="54160"/>
                    <a:pt x="21928" y="53164"/>
                    <a:pt x="21815" y="52189"/>
                  </a:cubicBezTo>
                  <a:cubicBezTo>
                    <a:pt x="21294" y="47615"/>
                    <a:pt x="20909" y="43017"/>
                    <a:pt x="20660" y="38397"/>
                  </a:cubicBezTo>
                  <a:cubicBezTo>
                    <a:pt x="20162" y="28997"/>
                    <a:pt x="20275" y="19576"/>
                    <a:pt x="20932" y="10199"/>
                  </a:cubicBezTo>
                  <a:cubicBezTo>
                    <a:pt x="21294" y="4877"/>
                    <a:pt x="15972" y="-219"/>
                    <a:pt x="10740" y="7"/>
                  </a:cubicBezTo>
                  <a:cubicBezTo>
                    <a:pt x="4896" y="279"/>
                    <a:pt x="956" y="4492"/>
                    <a:pt x="548" y="10199"/>
                  </a:cubicBezTo>
                  <a:cubicBezTo>
                    <a:pt x="-856" y="30288"/>
                    <a:pt x="480" y="50423"/>
                    <a:pt x="4081" y="70218"/>
                  </a:cubicBezTo>
                  <a:cubicBezTo>
                    <a:pt x="5055" y="75450"/>
                    <a:pt x="11714" y="78915"/>
                    <a:pt x="16628" y="77330"/>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5" name="Google Shape;435;p19"/>
            <p:cNvSpPr/>
            <p:nvPr/>
          </p:nvSpPr>
          <p:spPr>
            <a:xfrm>
              <a:off x="2347078" y="3492428"/>
              <a:ext cx="87215" cy="31682"/>
            </a:xfrm>
            <a:custGeom>
              <a:avLst/>
              <a:gdLst/>
              <a:ahLst/>
              <a:cxnLst/>
              <a:rect l="l" t="t" r="r" b="b"/>
              <a:pathLst>
                <a:path w="87215" h="31682" extrusionOk="0">
                  <a:moveTo>
                    <a:pt x="79846" y="11832"/>
                  </a:moveTo>
                  <a:cubicBezTo>
                    <a:pt x="57492" y="7960"/>
                    <a:pt x="35160" y="4064"/>
                    <a:pt x="12806" y="191"/>
                  </a:cubicBezTo>
                  <a:cubicBezTo>
                    <a:pt x="7574" y="-715"/>
                    <a:pt x="1572" y="1595"/>
                    <a:pt x="259" y="7303"/>
                  </a:cubicBezTo>
                  <a:cubicBezTo>
                    <a:pt x="-874" y="12263"/>
                    <a:pt x="1753" y="18853"/>
                    <a:pt x="7370" y="19850"/>
                  </a:cubicBezTo>
                  <a:cubicBezTo>
                    <a:pt x="29724" y="23723"/>
                    <a:pt x="52056" y="27618"/>
                    <a:pt x="74410" y="31491"/>
                  </a:cubicBezTo>
                  <a:cubicBezTo>
                    <a:pt x="79642" y="32397"/>
                    <a:pt x="85644" y="30087"/>
                    <a:pt x="86957" y="24380"/>
                  </a:cubicBezTo>
                  <a:cubicBezTo>
                    <a:pt x="88090" y="19420"/>
                    <a:pt x="85463" y="12806"/>
                    <a:pt x="79846" y="11832"/>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6" name="Google Shape;436;p19"/>
            <p:cNvSpPr/>
            <p:nvPr/>
          </p:nvSpPr>
          <p:spPr>
            <a:xfrm>
              <a:off x="2443980" y="3392835"/>
              <a:ext cx="33086" cy="62635"/>
            </a:xfrm>
            <a:custGeom>
              <a:avLst/>
              <a:gdLst/>
              <a:ahLst/>
              <a:cxnLst/>
              <a:rect l="l" t="t" r="r" b="b"/>
              <a:pathLst>
                <a:path w="33086" h="62635" extrusionOk="0">
                  <a:moveTo>
                    <a:pt x="20065" y="7537"/>
                  </a:moveTo>
                  <a:cubicBezTo>
                    <a:pt x="18547" y="2441"/>
                    <a:pt x="12840" y="-1297"/>
                    <a:pt x="7518" y="425"/>
                  </a:cubicBezTo>
                  <a:cubicBezTo>
                    <a:pt x="2354" y="2101"/>
                    <a:pt x="-1247" y="7491"/>
                    <a:pt x="406" y="12972"/>
                  </a:cubicBezTo>
                  <a:cubicBezTo>
                    <a:pt x="4619" y="27014"/>
                    <a:pt x="8809" y="41057"/>
                    <a:pt x="13021" y="55099"/>
                  </a:cubicBezTo>
                  <a:cubicBezTo>
                    <a:pt x="14561" y="60195"/>
                    <a:pt x="20246" y="63932"/>
                    <a:pt x="25569" y="62210"/>
                  </a:cubicBezTo>
                  <a:cubicBezTo>
                    <a:pt x="30732" y="60534"/>
                    <a:pt x="34334" y="55144"/>
                    <a:pt x="32680" y="49663"/>
                  </a:cubicBezTo>
                  <a:cubicBezTo>
                    <a:pt x="28490" y="35621"/>
                    <a:pt x="24278" y="21579"/>
                    <a:pt x="20065" y="753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7" name="Google Shape;437;p19"/>
            <p:cNvSpPr/>
            <p:nvPr/>
          </p:nvSpPr>
          <p:spPr>
            <a:xfrm>
              <a:off x="2124643" y="3516282"/>
              <a:ext cx="73586" cy="75600"/>
            </a:xfrm>
            <a:custGeom>
              <a:avLst/>
              <a:gdLst/>
              <a:ahLst/>
              <a:cxnLst/>
              <a:rect l="l" t="t" r="r" b="b"/>
              <a:pathLst>
                <a:path w="73586" h="75600" extrusionOk="0">
                  <a:moveTo>
                    <a:pt x="56227" y="2905"/>
                  </a:moveTo>
                  <a:cubicBezTo>
                    <a:pt x="37474" y="20390"/>
                    <a:pt x="19672" y="38871"/>
                    <a:pt x="2912" y="58258"/>
                  </a:cubicBezTo>
                  <a:cubicBezTo>
                    <a:pt x="-576" y="62290"/>
                    <a:pt x="-1346" y="68767"/>
                    <a:pt x="2912" y="72662"/>
                  </a:cubicBezTo>
                  <a:cubicBezTo>
                    <a:pt x="6739" y="76173"/>
                    <a:pt x="13602" y="76966"/>
                    <a:pt x="17316" y="72662"/>
                  </a:cubicBezTo>
                  <a:cubicBezTo>
                    <a:pt x="34076" y="53275"/>
                    <a:pt x="51878" y="34794"/>
                    <a:pt x="70631" y="17309"/>
                  </a:cubicBezTo>
                  <a:cubicBezTo>
                    <a:pt x="74549" y="13663"/>
                    <a:pt x="74595" y="6529"/>
                    <a:pt x="70631" y="2905"/>
                  </a:cubicBezTo>
                  <a:cubicBezTo>
                    <a:pt x="66464" y="-946"/>
                    <a:pt x="60394" y="-991"/>
                    <a:pt x="56227" y="2905"/>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8" name="Google Shape;438;p19"/>
            <p:cNvSpPr/>
            <p:nvPr/>
          </p:nvSpPr>
          <p:spPr>
            <a:xfrm>
              <a:off x="1943249" y="3465983"/>
              <a:ext cx="71733" cy="53725"/>
            </a:xfrm>
            <a:custGeom>
              <a:avLst/>
              <a:gdLst/>
              <a:ahLst/>
              <a:cxnLst/>
              <a:rect l="l" t="t" r="r" b="b"/>
              <a:pathLst>
                <a:path w="71733" h="53725" extrusionOk="0">
                  <a:moveTo>
                    <a:pt x="70315" y="5075"/>
                  </a:moveTo>
                  <a:cubicBezTo>
                    <a:pt x="67439" y="613"/>
                    <a:pt x="61165" y="-1675"/>
                    <a:pt x="56364" y="1428"/>
                  </a:cubicBezTo>
                  <a:cubicBezTo>
                    <a:pt x="39264" y="12526"/>
                    <a:pt x="22164" y="23624"/>
                    <a:pt x="5065" y="34699"/>
                  </a:cubicBezTo>
                  <a:cubicBezTo>
                    <a:pt x="603" y="37598"/>
                    <a:pt x="-1662" y="43872"/>
                    <a:pt x="1418" y="48651"/>
                  </a:cubicBezTo>
                  <a:cubicBezTo>
                    <a:pt x="4295" y="53113"/>
                    <a:pt x="10568" y="55400"/>
                    <a:pt x="15370" y="52297"/>
                  </a:cubicBezTo>
                  <a:cubicBezTo>
                    <a:pt x="32469" y="41199"/>
                    <a:pt x="49569" y="30101"/>
                    <a:pt x="66669" y="19026"/>
                  </a:cubicBezTo>
                  <a:cubicBezTo>
                    <a:pt x="71131" y="16127"/>
                    <a:pt x="73396" y="9854"/>
                    <a:pt x="70315" y="5075"/>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39" name="Google Shape;439;p19"/>
            <p:cNvSpPr/>
            <p:nvPr/>
          </p:nvSpPr>
          <p:spPr>
            <a:xfrm>
              <a:off x="1948872" y="3148177"/>
              <a:ext cx="80685" cy="41568"/>
            </a:xfrm>
            <a:custGeom>
              <a:avLst/>
              <a:gdLst/>
              <a:ahLst/>
              <a:cxnLst/>
              <a:rect l="l" t="t" r="r" b="b"/>
              <a:pathLst>
                <a:path w="80685" h="41568" extrusionOk="0">
                  <a:moveTo>
                    <a:pt x="65439" y="40204"/>
                  </a:moveTo>
                  <a:cubicBezTo>
                    <a:pt x="69969" y="43012"/>
                    <a:pt x="76854" y="41336"/>
                    <a:pt x="79391" y="36558"/>
                  </a:cubicBezTo>
                  <a:cubicBezTo>
                    <a:pt x="82018" y="31575"/>
                    <a:pt x="80568" y="25618"/>
                    <a:pt x="75744" y="22606"/>
                  </a:cubicBezTo>
                  <a:cubicBezTo>
                    <a:pt x="55768" y="10240"/>
                    <a:pt x="33459" y="2834"/>
                    <a:pt x="10199" y="48"/>
                  </a:cubicBezTo>
                  <a:cubicBezTo>
                    <a:pt x="4877" y="-586"/>
                    <a:pt x="-219" y="5189"/>
                    <a:pt x="7" y="10240"/>
                  </a:cubicBezTo>
                  <a:cubicBezTo>
                    <a:pt x="279" y="16310"/>
                    <a:pt x="4514" y="19752"/>
                    <a:pt x="10199" y="20432"/>
                  </a:cubicBezTo>
                  <a:cubicBezTo>
                    <a:pt x="10856" y="20522"/>
                    <a:pt x="11173" y="20545"/>
                    <a:pt x="11150" y="20545"/>
                  </a:cubicBezTo>
                  <a:cubicBezTo>
                    <a:pt x="11558" y="20613"/>
                    <a:pt x="11988" y="20658"/>
                    <a:pt x="12396" y="20726"/>
                  </a:cubicBezTo>
                  <a:cubicBezTo>
                    <a:pt x="13710" y="20930"/>
                    <a:pt x="15001" y="21134"/>
                    <a:pt x="16314" y="21383"/>
                  </a:cubicBezTo>
                  <a:cubicBezTo>
                    <a:pt x="18919" y="21859"/>
                    <a:pt x="21501" y="22402"/>
                    <a:pt x="24083" y="22991"/>
                  </a:cubicBezTo>
                  <a:cubicBezTo>
                    <a:pt x="29065" y="24169"/>
                    <a:pt x="34003" y="25618"/>
                    <a:pt x="38850" y="27317"/>
                  </a:cubicBezTo>
                  <a:cubicBezTo>
                    <a:pt x="44534" y="29310"/>
                    <a:pt x="46595" y="30170"/>
                    <a:pt x="51533" y="32549"/>
                  </a:cubicBezTo>
                  <a:cubicBezTo>
                    <a:pt x="56289" y="34836"/>
                    <a:pt x="60932" y="37418"/>
                    <a:pt x="65439" y="4020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0" name="Google Shape;440;p19"/>
            <p:cNvSpPr/>
            <p:nvPr/>
          </p:nvSpPr>
          <p:spPr>
            <a:xfrm>
              <a:off x="2002320" y="3013053"/>
              <a:ext cx="51678" cy="52663"/>
            </a:xfrm>
            <a:custGeom>
              <a:avLst/>
              <a:gdLst/>
              <a:ahLst/>
              <a:cxnLst/>
              <a:rect l="l" t="t" r="r" b="b"/>
              <a:pathLst>
                <a:path w="51678" h="52663" extrusionOk="0">
                  <a:moveTo>
                    <a:pt x="34278" y="49674"/>
                  </a:moveTo>
                  <a:cubicBezTo>
                    <a:pt x="36475" y="51418"/>
                    <a:pt x="38559" y="52663"/>
                    <a:pt x="41480" y="52663"/>
                  </a:cubicBezTo>
                  <a:cubicBezTo>
                    <a:pt x="43972" y="52663"/>
                    <a:pt x="46961" y="51553"/>
                    <a:pt x="48683" y="49674"/>
                  </a:cubicBezTo>
                  <a:cubicBezTo>
                    <a:pt x="50472" y="47726"/>
                    <a:pt x="51785" y="45189"/>
                    <a:pt x="51672" y="42471"/>
                  </a:cubicBezTo>
                  <a:cubicBezTo>
                    <a:pt x="51559" y="39957"/>
                    <a:pt x="50744" y="36922"/>
                    <a:pt x="48683" y="35269"/>
                  </a:cubicBezTo>
                  <a:cubicBezTo>
                    <a:pt x="37811" y="26595"/>
                    <a:pt x="28004" y="16652"/>
                    <a:pt x="19466" y="5667"/>
                  </a:cubicBezTo>
                  <a:cubicBezTo>
                    <a:pt x="19307" y="5463"/>
                    <a:pt x="19149" y="5260"/>
                    <a:pt x="18990" y="5033"/>
                  </a:cubicBezTo>
                  <a:cubicBezTo>
                    <a:pt x="17337" y="2836"/>
                    <a:pt x="15661" y="1115"/>
                    <a:pt x="12898" y="345"/>
                  </a:cubicBezTo>
                  <a:cubicBezTo>
                    <a:pt x="10452" y="-335"/>
                    <a:pt x="7213" y="-18"/>
                    <a:pt x="5039" y="1364"/>
                  </a:cubicBezTo>
                  <a:cubicBezTo>
                    <a:pt x="2864" y="2768"/>
                    <a:pt x="939" y="4852"/>
                    <a:pt x="350" y="7457"/>
                  </a:cubicBezTo>
                  <a:cubicBezTo>
                    <a:pt x="-216" y="9948"/>
                    <a:pt x="-238" y="13164"/>
                    <a:pt x="1370" y="15316"/>
                  </a:cubicBezTo>
                  <a:cubicBezTo>
                    <a:pt x="10950" y="28089"/>
                    <a:pt x="21799" y="39708"/>
                    <a:pt x="34278" y="4967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1" name="Google Shape;441;p19"/>
            <p:cNvSpPr/>
            <p:nvPr/>
          </p:nvSpPr>
          <p:spPr>
            <a:xfrm>
              <a:off x="1891683" y="3347255"/>
              <a:ext cx="83336" cy="51243"/>
            </a:xfrm>
            <a:custGeom>
              <a:avLst/>
              <a:gdLst/>
              <a:ahLst/>
              <a:cxnLst/>
              <a:rect l="l" t="t" r="r" b="b"/>
              <a:pathLst>
                <a:path w="83336" h="51243" extrusionOk="0">
                  <a:moveTo>
                    <a:pt x="81951" y="4921"/>
                  </a:moveTo>
                  <a:cubicBezTo>
                    <a:pt x="78780" y="6"/>
                    <a:pt x="73141" y="-1262"/>
                    <a:pt x="68000" y="1274"/>
                  </a:cubicBezTo>
                  <a:cubicBezTo>
                    <a:pt x="47004" y="11647"/>
                    <a:pt x="26032" y="22020"/>
                    <a:pt x="5036" y="32371"/>
                  </a:cubicBezTo>
                  <a:cubicBezTo>
                    <a:pt x="235" y="34749"/>
                    <a:pt x="-1464" y="41906"/>
                    <a:pt x="1390" y="46322"/>
                  </a:cubicBezTo>
                  <a:cubicBezTo>
                    <a:pt x="4561" y="51237"/>
                    <a:pt x="10200" y="52505"/>
                    <a:pt x="15342" y="49969"/>
                  </a:cubicBezTo>
                  <a:cubicBezTo>
                    <a:pt x="36337" y="39596"/>
                    <a:pt x="57309" y="29223"/>
                    <a:pt x="78305" y="18872"/>
                  </a:cubicBezTo>
                  <a:cubicBezTo>
                    <a:pt x="83084" y="16494"/>
                    <a:pt x="84805" y="9315"/>
                    <a:pt x="81951" y="4921"/>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2" name="Google Shape;442;p19"/>
            <p:cNvSpPr/>
            <p:nvPr/>
          </p:nvSpPr>
          <p:spPr>
            <a:xfrm>
              <a:off x="2342098" y="3543481"/>
              <a:ext cx="43476" cy="60259"/>
            </a:xfrm>
            <a:custGeom>
              <a:avLst/>
              <a:gdLst/>
              <a:ahLst/>
              <a:cxnLst/>
              <a:rect l="l" t="t" r="r" b="b"/>
              <a:pathLst>
                <a:path w="43476" h="60259" extrusionOk="0">
                  <a:moveTo>
                    <a:pt x="18964" y="5058"/>
                  </a:moveTo>
                  <a:cubicBezTo>
                    <a:pt x="16291" y="437"/>
                    <a:pt x="9633" y="-1578"/>
                    <a:pt x="5012" y="1411"/>
                  </a:cubicBezTo>
                  <a:cubicBezTo>
                    <a:pt x="369" y="4401"/>
                    <a:pt x="-1511" y="10425"/>
                    <a:pt x="1366" y="15363"/>
                  </a:cubicBezTo>
                  <a:cubicBezTo>
                    <a:pt x="9089" y="28635"/>
                    <a:pt x="16812" y="41930"/>
                    <a:pt x="24513" y="55202"/>
                  </a:cubicBezTo>
                  <a:cubicBezTo>
                    <a:pt x="27185" y="59822"/>
                    <a:pt x="33844" y="61838"/>
                    <a:pt x="38464" y="58848"/>
                  </a:cubicBezTo>
                  <a:cubicBezTo>
                    <a:pt x="43107" y="55858"/>
                    <a:pt x="44987" y="49834"/>
                    <a:pt x="42111" y="44897"/>
                  </a:cubicBezTo>
                  <a:cubicBezTo>
                    <a:pt x="34410" y="31625"/>
                    <a:pt x="26687" y="18330"/>
                    <a:pt x="18964" y="505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3" name="Google Shape;443;p19"/>
            <p:cNvSpPr/>
            <p:nvPr/>
          </p:nvSpPr>
          <p:spPr>
            <a:xfrm>
              <a:off x="2567518" y="3342322"/>
              <a:ext cx="63042" cy="40591"/>
            </a:xfrm>
            <a:custGeom>
              <a:avLst/>
              <a:gdLst/>
              <a:ahLst/>
              <a:cxnLst/>
              <a:rect l="l" t="t" r="r" b="b"/>
              <a:pathLst>
                <a:path w="63042" h="40591" extrusionOk="0">
                  <a:moveTo>
                    <a:pt x="55633" y="20521"/>
                  </a:moveTo>
                  <a:cubicBezTo>
                    <a:pt x="51896" y="19230"/>
                    <a:pt x="48182" y="17848"/>
                    <a:pt x="44536" y="16353"/>
                  </a:cubicBezTo>
                  <a:cubicBezTo>
                    <a:pt x="44083" y="16172"/>
                    <a:pt x="40799" y="14904"/>
                    <a:pt x="43313" y="15855"/>
                  </a:cubicBezTo>
                  <a:cubicBezTo>
                    <a:pt x="42565" y="15583"/>
                    <a:pt x="41863" y="15221"/>
                    <a:pt x="41138" y="14904"/>
                  </a:cubicBezTo>
                  <a:cubicBezTo>
                    <a:pt x="39326" y="14111"/>
                    <a:pt x="37537" y="13296"/>
                    <a:pt x="35748" y="12435"/>
                  </a:cubicBezTo>
                  <a:cubicBezTo>
                    <a:pt x="28727" y="9106"/>
                    <a:pt x="21887" y="5391"/>
                    <a:pt x="15251" y="1360"/>
                  </a:cubicBezTo>
                  <a:cubicBezTo>
                    <a:pt x="10699" y="-1426"/>
                    <a:pt x="3836" y="205"/>
                    <a:pt x="1299" y="5006"/>
                  </a:cubicBezTo>
                  <a:cubicBezTo>
                    <a:pt x="-1328" y="9966"/>
                    <a:pt x="99" y="15991"/>
                    <a:pt x="4946" y="18958"/>
                  </a:cubicBezTo>
                  <a:cubicBezTo>
                    <a:pt x="19192" y="27655"/>
                    <a:pt x="34434" y="34699"/>
                    <a:pt x="50198" y="40157"/>
                  </a:cubicBezTo>
                  <a:cubicBezTo>
                    <a:pt x="55248" y="41901"/>
                    <a:pt x="61567" y="38164"/>
                    <a:pt x="62745" y="33045"/>
                  </a:cubicBezTo>
                  <a:cubicBezTo>
                    <a:pt x="64036" y="27383"/>
                    <a:pt x="61024" y="22400"/>
                    <a:pt x="55633" y="20521"/>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4" name="Google Shape;444;p19"/>
            <p:cNvSpPr/>
            <p:nvPr/>
          </p:nvSpPr>
          <p:spPr>
            <a:xfrm>
              <a:off x="2226360" y="3624493"/>
              <a:ext cx="86673" cy="25776"/>
            </a:xfrm>
            <a:custGeom>
              <a:avLst/>
              <a:gdLst/>
              <a:ahLst/>
              <a:cxnLst/>
              <a:rect l="l" t="t" r="r" b="b"/>
              <a:pathLst>
                <a:path w="86673" h="25776" extrusionOk="0">
                  <a:moveTo>
                    <a:pt x="79258" y="5875"/>
                  </a:moveTo>
                  <a:cubicBezTo>
                    <a:pt x="56700" y="440"/>
                    <a:pt x="33281" y="-1327"/>
                    <a:pt x="10202" y="1006"/>
                  </a:cubicBezTo>
                  <a:cubicBezTo>
                    <a:pt x="4925" y="1549"/>
                    <a:pt x="-262" y="5309"/>
                    <a:pt x="10" y="11198"/>
                  </a:cubicBezTo>
                  <a:cubicBezTo>
                    <a:pt x="237" y="16271"/>
                    <a:pt x="4517" y="21956"/>
                    <a:pt x="10202" y="21390"/>
                  </a:cubicBezTo>
                  <a:cubicBezTo>
                    <a:pt x="21119" y="20280"/>
                    <a:pt x="32081" y="20053"/>
                    <a:pt x="43043" y="20755"/>
                  </a:cubicBezTo>
                  <a:cubicBezTo>
                    <a:pt x="45738" y="20937"/>
                    <a:pt x="48410" y="21163"/>
                    <a:pt x="51106" y="21435"/>
                  </a:cubicBezTo>
                  <a:cubicBezTo>
                    <a:pt x="52396" y="21571"/>
                    <a:pt x="53710" y="21729"/>
                    <a:pt x="55001" y="21888"/>
                  </a:cubicBezTo>
                  <a:cubicBezTo>
                    <a:pt x="55296" y="21933"/>
                    <a:pt x="57221" y="22205"/>
                    <a:pt x="57492" y="22250"/>
                  </a:cubicBezTo>
                  <a:cubicBezTo>
                    <a:pt x="62996" y="23088"/>
                    <a:pt x="68454" y="24198"/>
                    <a:pt x="73867" y="25489"/>
                  </a:cubicBezTo>
                  <a:cubicBezTo>
                    <a:pt x="79031" y="26735"/>
                    <a:pt x="85146" y="23858"/>
                    <a:pt x="86415" y="18377"/>
                  </a:cubicBezTo>
                  <a:cubicBezTo>
                    <a:pt x="87570" y="13191"/>
                    <a:pt x="84807" y="7211"/>
                    <a:pt x="79258" y="5875"/>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5" name="Google Shape;445;p19"/>
            <p:cNvSpPr/>
            <p:nvPr/>
          </p:nvSpPr>
          <p:spPr>
            <a:xfrm>
              <a:off x="2012174" y="3557864"/>
              <a:ext cx="62731" cy="22003"/>
            </a:xfrm>
            <a:custGeom>
              <a:avLst/>
              <a:gdLst/>
              <a:ahLst/>
              <a:cxnLst/>
              <a:rect l="l" t="t" r="r" b="b"/>
              <a:pathLst>
                <a:path w="62731" h="22003" extrusionOk="0">
                  <a:moveTo>
                    <a:pt x="52531" y="1614"/>
                  </a:moveTo>
                  <a:cubicBezTo>
                    <a:pt x="38421" y="1070"/>
                    <a:pt x="24311" y="550"/>
                    <a:pt x="10201" y="6"/>
                  </a:cubicBezTo>
                  <a:cubicBezTo>
                    <a:pt x="4878" y="-198"/>
                    <a:pt x="-240" y="4830"/>
                    <a:pt x="9" y="10198"/>
                  </a:cubicBezTo>
                  <a:cubicBezTo>
                    <a:pt x="258" y="15883"/>
                    <a:pt x="4493" y="20163"/>
                    <a:pt x="10201" y="20390"/>
                  </a:cubicBezTo>
                  <a:cubicBezTo>
                    <a:pt x="24311" y="20933"/>
                    <a:pt x="38421" y="21454"/>
                    <a:pt x="52531" y="21998"/>
                  </a:cubicBezTo>
                  <a:cubicBezTo>
                    <a:pt x="57853" y="22201"/>
                    <a:pt x="62972" y="17174"/>
                    <a:pt x="62723" y="11806"/>
                  </a:cubicBezTo>
                  <a:cubicBezTo>
                    <a:pt x="62474" y="6098"/>
                    <a:pt x="58238" y="1818"/>
                    <a:pt x="52531" y="161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6" name="Google Shape;446;p19"/>
            <p:cNvSpPr/>
            <p:nvPr/>
          </p:nvSpPr>
          <p:spPr>
            <a:xfrm>
              <a:off x="2040663" y="3607121"/>
              <a:ext cx="22691" cy="77928"/>
            </a:xfrm>
            <a:custGeom>
              <a:avLst/>
              <a:gdLst/>
              <a:ahLst/>
              <a:cxnLst/>
              <a:rect l="l" t="t" r="r" b="b"/>
              <a:pathLst>
                <a:path w="22691" h="77928" extrusionOk="0">
                  <a:moveTo>
                    <a:pt x="10249" y="10"/>
                  </a:moveTo>
                  <a:cubicBezTo>
                    <a:pt x="5289" y="237"/>
                    <a:pt x="-645" y="4540"/>
                    <a:pt x="57" y="10202"/>
                  </a:cubicBezTo>
                  <a:cubicBezTo>
                    <a:pt x="2458" y="29295"/>
                    <a:pt x="2933" y="48546"/>
                    <a:pt x="1506" y="67730"/>
                  </a:cubicBezTo>
                  <a:cubicBezTo>
                    <a:pt x="1099" y="73052"/>
                    <a:pt x="6489" y="78148"/>
                    <a:pt x="11698" y="77922"/>
                  </a:cubicBezTo>
                  <a:cubicBezTo>
                    <a:pt x="17564" y="77650"/>
                    <a:pt x="21460" y="73437"/>
                    <a:pt x="21890" y="67730"/>
                  </a:cubicBezTo>
                  <a:cubicBezTo>
                    <a:pt x="23317" y="48546"/>
                    <a:pt x="22841" y="29295"/>
                    <a:pt x="20441" y="10202"/>
                  </a:cubicBezTo>
                  <a:cubicBezTo>
                    <a:pt x="19784" y="4925"/>
                    <a:pt x="16228" y="-262"/>
                    <a:pt x="10249" y="10"/>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7" name="Google Shape;447;p19"/>
            <p:cNvSpPr/>
            <p:nvPr/>
          </p:nvSpPr>
          <p:spPr>
            <a:xfrm>
              <a:off x="1883391" y="3214760"/>
              <a:ext cx="22980" cy="65709"/>
            </a:xfrm>
            <a:custGeom>
              <a:avLst/>
              <a:gdLst/>
              <a:ahLst/>
              <a:cxnLst/>
              <a:rect l="l" t="t" r="r" b="b"/>
              <a:pathLst>
                <a:path w="22980" h="65709" extrusionOk="0">
                  <a:moveTo>
                    <a:pt x="19875" y="58327"/>
                  </a:moveTo>
                  <a:cubicBezTo>
                    <a:pt x="22932" y="42450"/>
                    <a:pt x="23838" y="26279"/>
                    <a:pt x="22117" y="10199"/>
                  </a:cubicBezTo>
                  <a:cubicBezTo>
                    <a:pt x="21823" y="7413"/>
                    <a:pt x="21188" y="5035"/>
                    <a:pt x="19127" y="2996"/>
                  </a:cubicBezTo>
                  <a:cubicBezTo>
                    <a:pt x="17361" y="1230"/>
                    <a:pt x="14462" y="-107"/>
                    <a:pt x="11925" y="7"/>
                  </a:cubicBezTo>
                  <a:cubicBezTo>
                    <a:pt x="6897" y="233"/>
                    <a:pt x="1122" y="4514"/>
                    <a:pt x="1733" y="10199"/>
                  </a:cubicBezTo>
                  <a:cubicBezTo>
                    <a:pt x="2526" y="17627"/>
                    <a:pt x="2820" y="25079"/>
                    <a:pt x="2526" y="32553"/>
                  </a:cubicBezTo>
                  <a:cubicBezTo>
                    <a:pt x="2390" y="36199"/>
                    <a:pt x="2118" y="39846"/>
                    <a:pt x="1711" y="43492"/>
                  </a:cubicBezTo>
                  <a:cubicBezTo>
                    <a:pt x="1620" y="44353"/>
                    <a:pt x="1529" y="45236"/>
                    <a:pt x="1394" y="46074"/>
                  </a:cubicBezTo>
                  <a:cubicBezTo>
                    <a:pt x="1348" y="46391"/>
                    <a:pt x="1280" y="46731"/>
                    <a:pt x="1258" y="46867"/>
                  </a:cubicBezTo>
                  <a:cubicBezTo>
                    <a:pt x="941" y="48882"/>
                    <a:pt x="601" y="50898"/>
                    <a:pt x="216" y="52914"/>
                  </a:cubicBezTo>
                  <a:cubicBezTo>
                    <a:pt x="-781" y="58123"/>
                    <a:pt x="1688" y="64170"/>
                    <a:pt x="7327" y="65461"/>
                  </a:cubicBezTo>
                  <a:cubicBezTo>
                    <a:pt x="12378" y="66571"/>
                    <a:pt x="18810" y="63921"/>
                    <a:pt x="19875" y="5832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48" name="Google Shape;448;p19"/>
            <p:cNvSpPr/>
            <p:nvPr/>
          </p:nvSpPr>
          <p:spPr>
            <a:xfrm>
              <a:off x="1855048" y="3077141"/>
              <a:ext cx="108145" cy="39638"/>
            </a:xfrm>
            <a:custGeom>
              <a:avLst/>
              <a:gdLst/>
              <a:ahLst/>
              <a:cxnLst/>
              <a:rect l="l" t="t" r="r" b="b"/>
              <a:pathLst>
                <a:path w="108145" h="39638" extrusionOk="0">
                  <a:moveTo>
                    <a:pt x="107874" y="32264"/>
                  </a:moveTo>
                  <a:cubicBezTo>
                    <a:pt x="109052" y="27101"/>
                    <a:pt x="106334" y="20963"/>
                    <a:pt x="100763" y="19717"/>
                  </a:cubicBezTo>
                  <a:cubicBezTo>
                    <a:pt x="71455" y="13240"/>
                    <a:pt x="42125" y="6739"/>
                    <a:pt x="12818" y="262"/>
                  </a:cubicBezTo>
                  <a:cubicBezTo>
                    <a:pt x="7632" y="-893"/>
                    <a:pt x="1539" y="1825"/>
                    <a:pt x="271" y="7374"/>
                  </a:cubicBezTo>
                  <a:cubicBezTo>
                    <a:pt x="-907" y="12538"/>
                    <a:pt x="1811" y="18675"/>
                    <a:pt x="7382" y="19921"/>
                  </a:cubicBezTo>
                  <a:cubicBezTo>
                    <a:pt x="36690" y="26399"/>
                    <a:pt x="66020" y="32899"/>
                    <a:pt x="95327" y="39376"/>
                  </a:cubicBezTo>
                  <a:cubicBezTo>
                    <a:pt x="100514" y="40531"/>
                    <a:pt x="106606" y="37813"/>
                    <a:pt x="107874" y="3226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matchingName="017 Title and text right">
  <p:cSld name="CUSTOM_16">
    <p:spTree>
      <p:nvGrpSpPr>
        <p:cNvPr id="1" name="Shape 449"/>
        <p:cNvGrpSpPr/>
        <p:nvPr/>
      </p:nvGrpSpPr>
      <p:grpSpPr>
        <a:xfrm>
          <a:off x="0" y="0"/>
          <a:ext cx="0" cy="0"/>
          <a:chOff x="0" y="0"/>
          <a:chExt cx="0" cy="0"/>
        </a:xfrm>
      </p:grpSpPr>
      <p:sp>
        <p:nvSpPr>
          <p:cNvPr id="450" name="Google Shape;450;p20"/>
          <p:cNvSpPr txBox="1">
            <a:spLocks noGrp="1"/>
          </p:cNvSpPr>
          <p:nvPr>
            <p:ph type="title"/>
          </p:nvPr>
        </p:nvSpPr>
        <p:spPr>
          <a:xfrm>
            <a:off x="5978200" y="974375"/>
            <a:ext cx="5581500" cy="763500"/>
          </a:xfrm>
          <a:prstGeom prst="rect">
            <a:avLst/>
          </a:prstGeom>
        </p:spPr>
        <p:txBody>
          <a:bodyPr spcFirstLastPara="1" wrap="square" lIns="121900" tIns="121900" rIns="121900" bIns="121900" anchor="t" anchorCtr="0">
            <a:noAutofit/>
          </a:bodyPr>
          <a:lstStyle>
            <a:lvl1pPr marL="0" marR="0" lvl="0" indent="0" algn="l" rtl="0">
              <a:lnSpc>
                <a:spcPct val="100000"/>
              </a:lnSpc>
              <a:spcBef>
                <a:spcPts val="0"/>
              </a:spcBef>
              <a:spcAft>
                <a:spcPts val="0"/>
              </a:spcAft>
              <a:buClr>
                <a:schemeClr val="dk1"/>
              </a:buClr>
              <a:buSzPts val="4000"/>
              <a:buFont typeface="Aldrich"/>
              <a:buNone/>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451" name="Google Shape;451;p20"/>
          <p:cNvSpPr txBox="1">
            <a:spLocks noGrp="1"/>
          </p:cNvSpPr>
          <p:nvPr>
            <p:ph type="body" idx="1"/>
          </p:nvPr>
        </p:nvSpPr>
        <p:spPr>
          <a:xfrm>
            <a:off x="5978300" y="2508425"/>
            <a:ext cx="5581500" cy="3106800"/>
          </a:xfrm>
          <a:prstGeom prst="rect">
            <a:avLst/>
          </a:prstGeom>
        </p:spPr>
        <p:txBody>
          <a:bodyPr spcFirstLastPara="1" wrap="square" lIns="121900" tIns="121900" rIns="121900" bIns="121900" anchor="t" anchorCtr="0">
            <a:noAutofit/>
          </a:bodyPr>
          <a:lstStyle>
            <a:lvl1pPr marL="457200" lvl="0" indent="-349250">
              <a:spcBef>
                <a:spcPts val="0"/>
              </a:spcBef>
              <a:spcAft>
                <a:spcPts val="0"/>
              </a:spcAft>
              <a:buSzPts val="1900"/>
              <a:buChar char="●"/>
              <a:defRPr/>
            </a:lvl1pPr>
            <a:lvl2pPr marL="914400" lvl="1" indent="-349250">
              <a:spcBef>
                <a:spcPts val="2100"/>
              </a:spcBef>
              <a:spcAft>
                <a:spcPts val="0"/>
              </a:spcAft>
              <a:buSzPts val="1900"/>
              <a:buChar char="○"/>
              <a:defRPr/>
            </a:lvl2pPr>
            <a:lvl3pPr marL="1371600" lvl="2" indent="-349250">
              <a:spcBef>
                <a:spcPts val="2100"/>
              </a:spcBef>
              <a:spcAft>
                <a:spcPts val="0"/>
              </a:spcAft>
              <a:buSzPts val="1900"/>
              <a:buChar char="■"/>
              <a:defRPr/>
            </a:lvl3pPr>
            <a:lvl4pPr marL="1828800" lvl="3" indent="-349250">
              <a:spcBef>
                <a:spcPts val="2100"/>
              </a:spcBef>
              <a:spcAft>
                <a:spcPts val="0"/>
              </a:spcAft>
              <a:buSzPts val="1900"/>
              <a:buChar char="●"/>
              <a:defRPr/>
            </a:lvl4pPr>
            <a:lvl5pPr marL="2286000" lvl="4" indent="-349250">
              <a:spcBef>
                <a:spcPts val="2100"/>
              </a:spcBef>
              <a:spcAft>
                <a:spcPts val="0"/>
              </a:spcAft>
              <a:buSzPts val="1900"/>
              <a:buChar char="○"/>
              <a:defRPr/>
            </a:lvl5pPr>
            <a:lvl6pPr marL="2743200" lvl="5" indent="-349250">
              <a:spcBef>
                <a:spcPts val="2100"/>
              </a:spcBef>
              <a:spcAft>
                <a:spcPts val="0"/>
              </a:spcAft>
              <a:buSzPts val="1900"/>
              <a:buChar char="■"/>
              <a:defRPr/>
            </a:lvl6pPr>
            <a:lvl7pPr marL="3200400" lvl="6" indent="-349250">
              <a:spcBef>
                <a:spcPts val="2100"/>
              </a:spcBef>
              <a:spcAft>
                <a:spcPts val="0"/>
              </a:spcAft>
              <a:buSzPts val="1900"/>
              <a:buChar char="●"/>
              <a:defRPr/>
            </a:lvl7pPr>
            <a:lvl8pPr marL="3657600" lvl="7" indent="-349250">
              <a:spcBef>
                <a:spcPts val="2100"/>
              </a:spcBef>
              <a:spcAft>
                <a:spcPts val="0"/>
              </a:spcAft>
              <a:buSzPts val="1900"/>
              <a:buChar char="○"/>
              <a:defRPr/>
            </a:lvl8pPr>
            <a:lvl9pPr marL="4114800" lvl="8" indent="-349250">
              <a:spcBef>
                <a:spcPts val="2100"/>
              </a:spcBef>
              <a:spcAft>
                <a:spcPts val="2100"/>
              </a:spcAft>
              <a:buSzPts val="1900"/>
              <a:buChar char="■"/>
              <a:defRPr/>
            </a:lvl9pPr>
          </a:lstStyle>
          <a:p>
            <a:endParaRPr/>
          </a:p>
        </p:txBody>
      </p:sp>
      <p:sp>
        <p:nvSpPr>
          <p:cNvPr id="452" name="Google Shape;452;p20"/>
          <p:cNvSpPr/>
          <p:nvPr/>
        </p:nvSpPr>
        <p:spPr>
          <a:xfrm>
            <a:off x="-17" y="3969229"/>
            <a:ext cx="11090467" cy="2888651"/>
          </a:xfrm>
          <a:custGeom>
            <a:avLst/>
            <a:gdLst/>
            <a:ahLst/>
            <a:cxnLst/>
            <a:rect l="l" t="t" r="r" b="b"/>
            <a:pathLst>
              <a:path w="2592745" h="675313" extrusionOk="0">
                <a:moveTo>
                  <a:pt x="0" y="0"/>
                </a:moveTo>
                <a:cubicBezTo>
                  <a:pt x="100515" y="96959"/>
                  <a:pt x="189388" y="176002"/>
                  <a:pt x="259689" y="236225"/>
                </a:cubicBezTo>
                <a:cubicBezTo>
                  <a:pt x="363216" y="324940"/>
                  <a:pt x="447220" y="449688"/>
                  <a:pt x="653005" y="439157"/>
                </a:cubicBezTo>
                <a:cubicBezTo>
                  <a:pt x="1012869" y="420743"/>
                  <a:pt x="1098797" y="172039"/>
                  <a:pt x="1437689" y="192785"/>
                </a:cubicBezTo>
                <a:cubicBezTo>
                  <a:pt x="1909188" y="221662"/>
                  <a:pt x="2325175" y="509934"/>
                  <a:pt x="2592745" y="675314"/>
                </a:cubicBezTo>
                <a:cubicBezTo>
                  <a:pt x="1728497" y="675314"/>
                  <a:pt x="864249" y="675314"/>
                  <a:pt x="23" y="675314"/>
                </a:cubicBezTo>
                <a:cubicBezTo>
                  <a:pt x="0" y="450209"/>
                  <a:pt x="0" y="225105"/>
                  <a:pt x="0" y="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3" name="Google Shape;453;p20"/>
          <p:cNvSpPr/>
          <p:nvPr/>
        </p:nvSpPr>
        <p:spPr>
          <a:xfrm>
            <a:off x="-104230" y="-91747"/>
            <a:ext cx="3770950" cy="2448713"/>
          </a:xfrm>
          <a:custGeom>
            <a:avLst/>
            <a:gdLst/>
            <a:ahLst/>
            <a:cxnLst/>
            <a:rect l="l" t="t" r="r" b="b"/>
            <a:pathLst>
              <a:path w="530000" h="344162" extrusionOk="0">
                <a:moveTo>
                  <a:pt x="0" y="285644"/>
                </a:moveTo>
                <a:cubicBezTo>
                  <a:pt x="30485" y="336966"/>
                  <a:pt x="53066" y="344984"/>
                  <a:pt x="67289" y="344101"/>
                </a:cubicBezTo>
                <a:cubicBezTo>
                  <a:pt x="137658" y="339729"/>
                  <a:pt x="178698" y="240438"/>
                  <a:pt x="242023" y="99201"/>
                </a:cubicBezTo>
                <a:cubicBezTo>
                  <a:pt x="275769" y="23939"/>
                  <a:pt x="393633" y="27518"/>
                  <a:pt x="393633" y="27518"/>
                </a:cubicBezTo>
                <a:cubicBezTo>
                  <a:pt x="413473" y="29353"/>
                  <a:pt x="441172" y="34879"/>
                  <a:pt x="478860" y="27518"/>
                </a:cubicBezTo>
                <a:cubicBezTo>
                  <a:pt x="500874" y="23215"/>
                  <a:pt x="518336" y="16080"/>
                  <a:pt x="530000" y="10464"/>
                </a:cubicBezTo>
                <a:cubicBezTo>
                  <a:pt x="353341" y="6976"/>
                  <a:pt x="176659" y="3488"/>
                  <a:pt x="0" y="0"/>
                </a:cubicBezTo>
                <a:cubicBezTo>
                  <a:pt x="0" y="95192"/>
                  <a:pt x="0" y="190429"/>
                  <a:pt x="0" y="285644"/>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454" name="Google Shape;454;p20"/>
          <p:cNvGrpSpPr/>
          <p:nvPr/>
        </p:nvGrpSpPr>
        <p:grpSpPr>
          <a:xfrm>
            <a:off x="424427" y="5521087"/>
            <a:ext cx="686138" cy="1434170"/>
            <a:chOff x="3738387" y="3620790"/>
            <a:chExt cx="274291" cy="573370"/>
          </a:xfrm>
        </p:grpSpPr>
        <p:sp>
          <p:nvSpPr>
            <p:cNvPr id="455" name="Google Shape;455;p20"/>
            <p:cNvSpPr/>
            <p:nvPr/>
          </p:nvSpPr>
          <p:spPr>
            <a:xfrm>
              <a:off x="3738387" y="3620790"/>
              <a:ext cx="183105" cy="573370"/>
            </a:xfrm>
            <a:custGeom>
              <a:avLst/>
              <a:gdLst/>
              <a:ahLst/>
              <a:cxnLst/>
              <a:rect l="l" t="t" r="r" b="b"/>
              <a:pathLst>
                <a:path w="183105" h="573370" extrusionOk="0">
                  <a:moveTo>
                    <a:pt x="167673" y="373564"/>
                  </a:moveTo>
                  <a:cubicBezTo>
                    <a:pt x="161829" y="377595"/>
                    <a:pt x="159882" y="387470"/>
                    <a:pt x="158545" y="393834"/>
                  </a:cubicBezTo>
                  <a:cubicBezTo>
                    <a:pt x="156303" y="404411"/>
                    <a:pt x="156054" y="415260"/>
                    <a:pt x="155624" y="426018"/>
                  </a:cubicBezTo>
                  <a:cubicBezTo>
                    <a:pt x="154763" y="447625"/>
                    <a:pt x="149576" y="467850"/>
                    <a:pt x="143756" y="488324"/>
                  </a:cubicBezTo>
                  <a:cubicBezTo>
                    <a:pt x="144163" y="434058"/>
                    <a:pt x="155850" y="378773"/>
                    <a:pt x="146609" y="324915"/>
                  </a:cubicBezTo>
                  <a:cubicBezTo>
                    <a:pt x="145522" y="318573"/>
                    <a:pt x="143982" y="312231"/>
                    <a:pt x="142080" y="305935"/>
                  </a:cubicBezTo>
                  <a:cubicBezTo>
                    <a:pt x="146315" y="298166"/>
                    <a:pt x="149644" y="290036"/>
                    <a:pt x="151388" y="281316"/>
                  </a:cubicBezTo>
                  <a:cubicBezTo>
                    <a:pt x="151909" y="278734"/>
                    <a:pt x="152272" y="276107"/>
                    <a:pt x="152543" y="273480"/>
                  </a:cubicBezTo>
                  <a:cubicBezTo>
                    <a:pt x="152566" y="273434"/>
                    <a:pt x="152589" y="273412"/>
                    <a:pt x="152611" y="273366"/>
                  </a:cubicBezTo>
                  <a:cubicBezTo>
                    <a:pt x="158455" y="260207"/>
                    <a:pt x="172519" y="255361"/>
                    <a:pt x="174739" y="239665"/>
                  </a:cubicBezTo>
                  <a:cubicBezTo>
                    <a:pt x="175713" y="232757"/>
                    <a:pt x="174988" y="221795"/>
                    <a:pt x="165159" y="223653"/>
                  </a:cubicBezTo>
                  <a:cubicBezTo>
                    <a:pt x="154650" y="225623"/>
                    <a:pt x="149916" y="240820"/>
                    <a:pt x="148285" y="249563"/>
                  </a:cubicBezTo>
                  <a:cubicBezTo>
                    <a:pt x="145205" y="266096"/>
                    <a:pt x="145409" y="281384"/>
                    <a:pt x="138999" y="296627"/>
                  </a:cubicBezTo>
                  <a:cubicBezTo>
                    <a:pt x="133383" y="280750"/>
                    <a:pt x="125841" y="264964"/>
                    <a:pt x="117868" y="249178"/>
                  </a:cubicBezTo>
                  <a:cubicBezTo>
                    <a:pt x="118072" y="245010"/>
                    <a:pt x="118344" y="240843"/>
                    <a:pt x="118661" y="236676"/>
                  </a:cubicBezTo>
                  <a:cubicBezTo>
                    <a:pt x="124119" y="221682"/>
                    <a:pt x="134085" y="208886"/>
                    <a:pt x="142216" y="195002"/>
                  </a:cubicBezTo>
                  <a:cubicBezTo>
                    <a:pt x="146926" y="186962"/>
                    <a:pt x="159134" y="167167"/>
                    <a:pt x="145069" y="161165"/>
                  </a:cubicBezTo>
                  <a:cubicBezTo>
                    <a:pt x="120382" y="150611"/>
                    <a:pt x="113724" y="206870"/>
                    <a:pt x="111753" y="235815"/>
                  </a:cubicBezTo>
                  <a:cubicBezTo>
                    <a:pt x="111663" y="236087"/>
                    <a:pt x="111549" y="236359"/>
                    <a:pt x="111459" y="236630"/>
                  </a:cubicBezTo>
                  <a:cubicBezTo>
                    <a:pt x="110847" y="235430"/>
                    <a:pt x="110236" y="234230"/>
                    <a:pt x="109624" y="233029"/>
                  </a:cubicBezTo>
                  <a:cubicBezTo>
                    <a:pt x="109647" y="232961"/>
                    <a:pt x="109692" y="232893"/>
                    <a:pt x="109715" y="232825"/>
                  </a:cubicBezTo>
                  <a:cubicBezTo>
                    <a:pt x="109760" y="232712"/>
                    <a:pt x="109783" y="232576"/>
                    <a:pt x="109828" y="232463"/>
                  </a:cubicBezTo>
                  <a:cubicBezTo>
                    <a:pt x="110372" y="230787"/>
                    <a:pt x="109194" y="228658"/>
                    <a:pt x="107450" y="228273"/>
                  </a:cubicBezTo>
                  <a:cubicBezTo>
                    <a:pt x="107359" y="228250"/>
                    <a:pt x="107246" y="228205"/>
                    <a:pt x="107155" y="228160"/>
                  </a:cubicBezTo>
                  <a:cubicBezTo>
                    <a:pt x="98526" y="211128"/>
                    <a:pt x="90237" y="194051"/>
                    <a:pt x="84212" y="176770"/>
                  </a:cubicBezTo>
                  <a:cubicBezTo>
                    <a:pt x="84733" y="176521"/>
                    <a:pt x="85232" y="176158"/>
                    <a:pt x="85617" y="175592"/>
                  </a:cubicBezTo>
                  <a:cubicBezTo>
                    <a:pt x="97032" y="159308"/>
                    <a:pt x="105955" y="141461"/>
                    <a:pt x="115218" y="123908"/>
                  </a:cubicBezTo>
                  <a:cubicBezTo>
                    <a:pt x="119046" y="116660"/>
                    <a:pt x="131707" y="94737"/>
                    <a:pt x="119476" y="88667"/>
                  </a:cubicBezTo>
                  <a:cubicBezTo>
                    <a:pt x="109579" y="83752"/>
                    <a:pt x="100882" y="98655"/>
                    <a:pt x="98073" y="105518"/>
                  </a:cubicBezTo>
                  <a:cubicBezTo>
                    <a:pt x="90396" y="124361"/>
                    <a:pt x="85934" y="145085"/>
                    <a:pt x="81381" y="164857"/>
                  </a:cubicBezTo>
                  <a:cubicBezTo>
                    <a:pt x="81064" y="166261"/>
                    <a:pt x="81563" y="167416"/>
                    <a:pt x="82423" y="168141"/>
                  </a:cubicBezTo>
                  <a:cubicBezTo>
                    <a:pt x="82197" y="168503"/>
                    <a:pt x="81948" y="168843"/>
                    <a:pt x="81721" y="169205"/>
                  </a:cubicBezTo>
                  <a:cubicBezTo>
                    <a:pt x="73318" y="141801"/>
                    <a:pt x="71303" y="113852"/>
                    <a:pt x="83352" y="84885"/>
                  </a:cubicBezTo>
                  <a:cubicBezTo>
                    <a:pt x="83352" y="84885"/>
                    <a:pt x="83352" y="84885"/>
                    <a:pt x="83352" y="84862"/>
                  </a:cubicBezTo>
                  <a:cubicBezTo>
                    <a:pt x="83963" y="84318"/>
                    <a:pt x="84371" y="83526"/>
                    <a:pt x="84394" y="82461"/>
                  </a:cubicBezTo>
                  <a:cubicBezTo>
                    <a:pt x="84394" y="82121"/>
                    <a:pt x="84371" y="81782"/>
                    <a:pt x="84371" y="81442"/>
                  </a:cubicBezTo>
                  <a:cubicBezTo>
                    <a:pt x="84756" y="81193"/>
                    <a:pt x="85096" y="80853"/>
                    <a:pt x="85390" y="80400"/>
                  </a:cubicBezTo>
                  <a:cubicBezTo>
                    <a:pt x="94540" y="66494"/>
                    <a:pt x="100293" y="50617"/>
                    <a:pt x="100542" y="33857"/>
                  </a:cubicBezTo>
                  <a:cubicBezTo>
                    <a:pt x="100678" y="24956"/>
                    <a:pt x="99840" y="2693"/>
                    <a:pt x="88176" y="201"/>
                  </a:cubicBezTo>
                  <a:cubicBezTo>
                    <a:pt x="77486" y="-2086"/>
                    <a:pt x="74134" y="15716"/>
                    <a:pt x="73183" y="22691"/>
                  </a:cubicBezTo>
                  <a:cubicBezTo>
                    <a:pt x="70510" y="42577"/>
                    <a:pt x="77554" y="62077"/>
                    <a:pt x="77554" y="81895"/>
                  </a:cubicBezTo>
                  <a:cubicBezTo>
                    <a:pt x="77237" y="82212"/>
                    <a:pt x="76965" y="82597"/>
                    <a:pt x="76761" y="83073"/>
                  </a:cubicBezTo>
                  <a:cubicBezTo>
                    <a:pt x="70759" y="97523"/>
                    <a:pt x="68313" y="111927"/>
                    <a:pt x="68381" y="126196"/>
                  </a:cubicBezTo>
                  <a:cubicBezTo>
                    <a:pt x="68019" y="125584"/>
                    <a:pt x="67656" y="124973"/>
                    <a:pt x="67271" y="124361"/>
                  </a:cubicBezTo>
                  <a:cubicBezTo>
                    <a:pt x="59752" y="102913"/>
                    <a:pt x="52708" y="79562"/>
                    <a:pt x="38870" y="61828"/>
                  </a:cubicBezTo>
                  <a:cubicBezTo>
                    <a:pt x="32778" y="54037"/>
                    <a:pt x="8589" y="32091"/>
                    <a:pt x="1115" y="49915"/>
                  </a:cubicBezTo>
                  <a:cubicBezTo>
                    <a:pt x="-4638" y="63618"/>
                    <a:pt x="13322" y="81012"/>
                    <a:pt x="21974" y="89075"/>
                  </a:cubicBezTo>
                  <a:cubicBezTo>
                    <a:pt x="34816" y="101056"/>
                    <a:pt x="51168" y="111655"/>
                    <a:pt x="60884" y="126671"/>
                  </a:cubicBezTo>
                  <a:cubicBezTo>
                    <a:pt x="61949" y="129638"/>
                    <a:pt x="63013" y="132583"/>
                    <a:pt x="64123" y="135504"/>
                  </a:cubicBezTo>
                  <a:cubicBezTo>
                    <a:pt x="64599" y="136772"/>
                    <a:pt x="65595" y="137475"/>
                    <a:pt x="66660" y="137701"/>
                  </a:cubicBezTo>
                  <a:cubicBezTo>
                    <a:pt x="67317" y="138449"/>
                    <a:pt x="68200" y="138834"/>
                    <a:pt x="69106" y="138902"/>
                  </a:cubicBezTo>
                  <a:cubicBezTo>
                    <a:pt x="72073" y="166805"/>
                    <a:pt x="83737" y="194119"/>
                    <a:pt x="96647" y="220301"/>
                  </a:cubicBezTo>
                  <a:cubicBezTo>
                    <a:pt x="93657" y="218126"/>
                    <a:pt x="90622" y="216043"/>
                    <a:pt x="87497" y="214050"/>
                  </a:cubicBezTo>
                  <a:cubicBezTo>
                    <a:pt x="79660" y="209067"/>
                    <a:pt x="71348" y="204696"/>
                    <a:pt x="62764" y="201163"/>
                  </a:cubicBezTo>
                  <a:cubicBezTo>
                    <a:pt x="54316" y="197675"/>
                    <a:pt x="40727" y="195274"/>
                    <a:pt x="37081" y="206802"/>
                  </a:cubicBezTo>
                  <a:cubicBezTo>
                    <a:pt x="33480" y="218172"/>
                    <a:pt x="49628" y="223743"/>
                    <a:pt x="57464" y="226733"/>
                  </a:cubicBezTo>
                  <a:cubicBezTo>
                    <a:pt x="70963" y="231897"/>
                    <a:pt x="85050" y="233324"/>
                    <a:pt x="99251" y="231897"/>
                  </a:cubicBezTo>
                  <a:cubicBezTo>
                    <a:pt x="100701" y="232848"/>
                    <a:pt x="102150" y="233618"/>
                    <a:pt x="103622" y="234184"/>
                  </a:cubicBezTo>
                  <a:cubicBezTo>
                    <a:pt x="105480" y="237808"/>
                    <a:pt x="107314" y="241432"/>
                    <a:pt x="109149" y="245010"/>
                  </a:cubicBezTo>
                  <a:cubicBezTo>
                    <a:pt x="109058" y="245441"/>
                    <a:pt x="108967" y="245848"/>
                    <a:pt x="108877" y="246256"/>
                  </a:cubicBezTo>
                  <a:cubicBezTo>
                    <a:pt x="108560" y="248090"/>
                    <a:pt x="109579" y="249472"/>
                    <a:pt x="110893" y="250106"/>
                  </a:cubicBezTo>
                  <a:cubicBezTo>
                    <a:pt x="110893" y="250129"/>
                    <a:pt x="110893" y="250174"/>
                    <a:pt x="110893" y="250220"/>
                  </a:cubicBezTo>
                  <a:cubicBezTo>
                    <a:pt x="110802" y="252077"/>
                    <a:pt x="112002" y="253141"/>
                    <a:pt x="113407" y="253413"/>
                  </a:cubicBezTo>
                  <a:cubicBezTo>
                    <a:pt x="114901" y="256403"/>
                    <a:pt x="116396" y="259369"/>
                    <a:pt x="117823" y="262314"/>
                  </a:cubicBezTo>
                  <a:cubicBezTo>
                    <a:pt x="130914" y="289243"/>
                    <a:pt x="139203" y="316467"/>
                    <a:pt x="142102" y="345593"/>
                  </a:cubicBezTo>
                  <a:cubicBezTo>
                    <a:pt x="139226" y="342377"/>
                    <a:pt x="136372" y="339138"/>
                    <a:pt x="133519" y="335922"/>
                  </a:cubicBezTo>
                  <a:cubicBezTo>
                    <a:pt x="133519" y="335627"/>
                    <a:pt x="133473" y="335333"/>
                    <a:pt x="133383" y="335016"/>
                  </a:cubicBezTo>
                  <a:cubicBezTo>
                    <a:pt x="130416" y="324280"/>
                    <a:pt x="126384" y="307928"/>
                    <a:pt x="118072" y="299888"/>
                  </a:cubicBezTo>
                  <a:cubicBezTo>
                    <a:pt x="113452" y="295426"/>
                    <a:pt x="106363" y="294905"/>
                    <a:pt x="103554" y="301632"/>
                  </a:cubicBezTo>
                  <a:cubicBezTo>
                    <a:pt x="100701" y="308494"/>
                    <a:pt x="106023" y="314949"/>
                    <a:pt x="110168" y="319819"/>
                  </a:cubicBezTo>
                  <a:cubicBezTo>
                    <a:pt x="120835" y="332343"/>
                    <a:pt x="132024" y="344438"/>
                    <a:pt x="142940" y="356758"/>
                  </a:cubicBezTo>
                  <a:cubicBezTo>
                    <a:pt x="142940" y="356758"/>
                    <a:pt x="142940" y="356758"/>
                    <a:pt x="142940" y="356758"/>
                  </a:cubicBezTo>
                  <a:cubicBezTo>
                    <a:pt x="143076" y="359205"/>
                    <a:pt x="143167" y="361673"/>
                    <a:pt x="143212" y="364142"/>
                  </a:cubicBezTo>
                  <a:cubicBezTo>
                    <a:pt x="143869" y="397503"/>
                    <a:pt x="139656" y="430706"/>
                    <a:pt x="137754" y="463955"/>
                  </a:cubicBezTo>
                  <a:cubicBezTo>
                    <a:pt x="137278" y="472131"/>
                    <a:pt x="136984" y="480329"/>
                    <a:pt x="136916" y="488506"/>
                  </a:cubicBezTo>
                  <a:cubicBezTo>
                    <a:pt x="136576" y="488120"/>
                    <a:pt x="136214" y="487713"/>
                    <a:pt x="135874" y="487328"/>
                  </a:cubicBezTo>
                  <a:cubicBezTo>
                    <a:pt x="133224" y="479809"/>
                    <a:pt x="133043" y="470998"/>
                    <a:pt x="132318" y="463320"/>
                  </a:cubicBezTo>
                  <a:cubicBezTo>
                    <a:pt x="131231" y="451566"/>
                    <a:pt x="130167" y="439811"/>
                    <a:pt x="129034" y="428057"/>
                  </a:cubicBezTo>
                  <a:cubicBezTo>
                    <a:pt x="128015" y="417638"/>
                    <a:pt x="122534" y="397368"/>
                    <a:pt x="107631" y="405340"/>
                  </a:cubicBezTo>
                  <a:cubicBezTo>
                    <a:pt x="93385" y="412950"/>
                    <a:pt x="98232" y="436029"/>
                    <a:pt x="102966" y="447670"/>
                  </a:cubicBezTo>
                  <a:cubicBezTo>
                    <a:pt x="109398" y="463479"/>
                    <a:pt x="118955" y="477997"/>
                    <a:pt x="130076" y="491019"/>
                  </a:cubicBezTo>
                  <a:cubicBezTo>
                    <a:pt x="131661" y="495096"/>
                    <a:pt x="133881" y="498765"/>
                    <a:pt x="137052" y="501914"/>
                  </a:cubicBezTo>
                  <a:cubicBezTo>
                    <a:pt x="137776" y="525400"/>
                    <a:pt x="141015" y="548683"/>
                    <a:pt x="149191" y="571060"/>
                  </a:cubicBezTo>
                  <a:cubicBezTo>
                    <a:pt x="150686" y="575136"/>
                    <a:pt x="157254" y="573370"/>
                    <a:pt x="155737" y="569248"/>
                  </a:cubicBezTo>
                  <a:cubicBezTo>
                    <a:pt x="148195" y="548592"/>
                    <a:pt x="144933" y="527574"/>
                    <a:pt x="143937" y="506375"/>
                  </a:cubicBezTo>
                  <a:cubicBezTo>
                    <a:pt x="146066" y="506239"/>
                    <a:pt x="147606" y="503680"/>
                    <a:pt x="146836" y="501619"/>
                  </a:cubicBezTo>
                  <a:cubicBezTo>
                    <a:pt x="150799" y="487917"/>
                    <a:pt x="155171" y="474214"/>
                    <a:pt x="158228" y="460263"/>
                  </a:cubicBezTo>
                  <a:cubicBezTo>
                    <a:pt x="158273" y="460127"/>
                    <a:pt x="158341" y="459991"/>
                    <a:pt x="158364" y="459855"/>
                  </a:cubicBezTo>
                  <a:cubicBezTo>
                    <a:pt x="161376" y="446991"/>
                    <a:pt x="165340" y="434398"/>
                    <a:pt x="170662" y="422304"/>
                  </a:cubicBezTo>
                  <a:cubicBezTo>
                    <a:pt x="175033" y="412384"/>
                    <a:pt x="180786" y="402735"/>
                    <a:pt x="182779" y="391932"/>
                  </a:cubicBezTo>
                  <a:cubicBezTo>
                    <a:pt x="184455" y="383620"/>
                    <a:pt x="179722" y="365229"/>
                    <a:pt x="167673" y="373564"/>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6" name="Google Shape;456;p20"/>
            <p:cNvSpPr/>
            <p:nvPr/>
          </p:nvSpPr>
          <p:spPr>
            <a:xfrm>
              <a:off x="3915840" y="3695254"/>
              <a:ext cx="96838" cy="472007"/>
            </a:xfrm>
            <a:custGeom>
              <a:avLst/>
              <a:gdLst/>
              <a:ahLst/>
              <a:cxnLst/>
              <a:rect l="l" t="t" r="r" b="b"/>
              <a:pathLst>
                <a:path w="96838" h="472007" extrusionOk="0">
                  <a:moveTo>
                    <a:pt x="48879" y="348655"/>
                  </a:moveTo>
                  <a:cubicBezTo>
                    <a:pt x="47181" y="350897"/>
                    <a:pt x="45618" y="353230"/>
                    <a:pt x="44123" y="355608"/>
                  </a:cubicBezTo>
                  <a:cubicBezTo>
                    <a:pt x="41994" y="308182"/>
                    <a:pt x="42855" y="260642"/>
                    <a:pt x="46660" y="213307"/>
                  </a:cubicBezTo>
                  <a:cubicBezTo>
                    <a:pt x="46728" y="213058"/>
                    <a:pt x="46796" y="212809"/>
                    <a:pt x="46886" y="212582"/>
                  </a:cubicBezTo>
                  <a:cubicBezTo>
                    <a:pt x="54677" y="197996"/>
                    <a:pt x="67881" y="186989"/>
                    <a:pt x="78730" y="174510"/>
                  </a:cubicBezTo>
                  <a:cubicBezTo>
                    <a:pt x="86385" y="165699"/>
                    <a:pt x="102262" y="146584"/>
                    <a:pt x="94969" y="133856"/>
                  </a:cubicBezTo>
                  <a:cubicBezTo>
                    <a:pt x="86182" y="118522"/>
                    <a:pt x="66930" y="142167"/>
                    <a:pt x="62446" y="149642"/>
                  </a:cubicBezTo>
                  <a:cubicBezTo>
                    <a:pt x="57305" y="158203"/>
                    <a:pt x="53432" y="167624"/>
                    <a:pt x="50148" y="177318"/>
                  </a:cubicBezTo>
                  <a:cubicBezTo>
                    <a:pt x="53953" y="143504"/>
                    <a:pt x="59252" y="109825"/>
                    <a:pt x="66070" y="76419"/>
                  </a:cubicBezTo>
                  <a:cubicBezTo>
                    <a:pt x="72366" y="64030"/>
                    <a:pt x="110574" y="4305"/>
                    <a:pt x="87540" y="138"/>
                  </a:cubicBezTo>
                  <a:cubicBezTo>
                    <a:pt x="76692" y="-1832"/>
                    <a:pt x="67474" y="17827"/>
                    <a:pt x="64371" y="24961"/>
                  </a:cubicBezTo>
                  <a:cubicBezTo>
                    <a:pt x="57622" y="40588"/>
                    <a:pt x="56127" y="57280"/>
                    <a:pt x="59003" y="73972"/>
                  </a:cubicBezTo>
                  <a:cubicBezTo>
                    <a:pt x="59071" y="74335"/>
                    <a:pt x="59184" y="74629"/>
                    <a:pt x="59320" y="74924"/>
                  </a:cubicBezTo>
                  <a:cubicBezTo>
                    <a:pt x="59162" y="75286"/>
                    <a:pt x="59003" y="75648"/>
                    <a:pt x="58845" y="76011"/>
                  </a:cubicBezTo>
                  <a:cubicBezTo>
                    <a:pt x="58505" y="76849"/>
                    <a:pt x="58528" y="77596"/>
                    <a:pt x="58777" y="78208"/>
                  </a:cubicBezTo>
                  <a:cubicBezTo>
                    <a:pt x="54474" y="99656"/>
                    <a:pt x="50782" y="121195"/>
                    <a:pt x="47702" y="142802"/>
                  </a:cubicBezTo>
                  <a:cubicBezTo>
                    <a:pt x="42719" y="122033"/>
                    <a:pt x="44259" y="100290"/>
                    <a:pt x="39299" y="79431"/>
                  </a:cubicBezTo>
                  <a:cubicBezTo>
                    <a:pt x="36468" y="67495"/>
                    <a:pt x="27069" y="46341"/>
                    <a:pt x="11486" y="57824"/>
                  </a:cubicBezTo>
                  <a:cubicBezTo>
                    <a:pt x="-1672" y="67540"/>
                    <a:pt x="3537" y="91480"/>
                    <a:pt x="7840" y="104480"/>
                  </a:cubicBezTo>
                  <a:cubicBezTo>
                    <a:pt x="10694" y="113109"/>
                    <a:pt x="14952" y="121263"/>
                    <a:pt x="20772" y="128261"/>
                  </a:cubicBezTo>
                  <a:cubicBezTo>
                    <a:pt x="26684" y="135396"/>
                    <a:pt x="35381" y="139948"/>
                    <a:pt x="41632" y="146607"/>
                  </a:cubicBezTo>
                  <a:cubicBezTo>
                    <a:pt x="42221" y="148804"/>
                    <a:pt x="42855" y="150978"/>
                    <a:pt x="43602" y="153152"/>
                  </a:cubicBezTo>
                  <a:cubicBezTo>
                    <a:pt x="44033" y="154420"/>
                    <a:pt x="44961" y="155123"/>
                    <a:pt x="45980" y="155372"/>
                  </a:cubicBezTo>
                  <a:cubicBezTo>
                    <a:pt x="43557" y="173875"/>
                    <a:pt x="41609" y="192447"/>
                    <a:pt x="40092" y="211042"/>
                  </a:cubicBezTo>
                  <a:cubicBezTo>
                    <a:pt x="38574" y="214032"/>
                    <a:pt x="37238" y="217157"/>
                    <a:pt x="36196" y="220509"/>
                  </a:cubicBezTo>
                  <a:cubicBezTo>
                    <a:pt x="35471" y="222842"/>
                    <a:pt x="37170" y="224427"/>
                    <a:pt x="39073" y="224654"/>
                  </a:cubicBezTo>
                  <a:cubicBezTo>
                    <a:pt x="37804" y="242931"/>
                    <a:pt x="36966" y="261231"/>
                    <a:pt x="36558" y="279531"/>
                  </a:cubicBezTo>
                  <a:cubicBezTo>
                    <a:pt x="29628" y="254618"/>
                    <a:pt x="17873" y="220147"/>
                    <a:pt x="4329" y="230701"/>
                  </a:cubicBezTo>
                  <a:cubicBezTo>
                    <a:pt x="-4889" y="237880"/>
                    <a:pt x="2993" y="259102"/>
                    <a:pt x="6187" y="266939"/>
                  </a:cubicBezTo>
                  <a:cubicBezTo>
                    <a:pt x="12256" y="281796"/>
                    <a:pt x="22358" y="293981"/>
                    <a:pt x="35200" y="303471"/>
                  </a:cubicBezTo>
                  <a:cubicBezTo>
                    <a:pt x="35471" y="303675"/>
                    <a:pt x="35766" y="303811"/>
                    <a:pt x="36038" y="303924"/>
                  </a:cubicBezTo>
                  <a:cubicBezTo>
                    <a:pt x="36083" y="304060"/>
                    <a:pt x="36128" y="304196"/>
                    <a:pt x="36173" y="304332"/>
                  </a:cubicBezTo>
                  <a:cubicBezTo>
                    <a:pt x="36196" y="304399"/>
                    <a:pt x="36241" y="304467"/>
                    <a:pt x="36287" y="304535"/>
                  </a:cubicBezTo>
                  <a:cubicBezTo>
                    <a:pt x="36287" y="325191"/>
                    <a:pt x="36853" y="345869"/>
                    <a:pt x="37963" y="366525"/>
                  </a:cubicBezTo>
                  <a:cubicBezTo>
                    <a:pt x="37804" y="366842"/>
                    <a:pt x="37623" y="367136"/>
                    <a:pt x="37464" y="367453"/>
                  </a:cubicBezTo>
                  <a:cubicBezTo>
                    <a:pt x="36581" y="369084"/>
                    <a:pt x="37147" y="370647"/>
                    <a:pt x="38235" y="371621"/>
                  </a:cubicBezTo>
                  <a:cubicBezTo>
                    <a:pt x="39186" y="387996"/>
                    <a:pt x="40499" y="404325"/>
                    <a:pt x="42153" y="420655"/>
                  </a:cubicBezTo>
                  <a:cubicBezTo>
                    <a:pt x="40839" y="417847"/>
                    <a:pt x="39322" y="415151"/>
                    <a:pt x="37532" y="412660"/>
                  </a:cubicBezTo>
                  <a:cubicBezTo>
                    <a:pt x="34180" y="407949"/>
                    <a:pt x="24441" y="393544"/>
                    <a:pt x="17081" y="397553"/>
                  </a:cubicBezTo>
                  <a:cubicBezTo>
                    <a:pt x="8972" y="401970"/>
                    <a:pt x="14838" y="418458"/>
                    <a:pt x="17420" y="424301"/>
                  </a:cubicBezTo>
                  <a:cubicBezTo>
                    <a:pt x="23309" y="437709"/>
                    <a:pt x="34384" y="447629"/>
                    <a:pt x="45210" y="457074"/>
                  </a:cubicBezTo>
                  <a:cubicBezTo>
                    <a:pt x="45595" y="458637"/>
                    <a:pt x="45958" y="460199"/>
                    <a:pt x="46365" y="461762"/>
                  </a:cubicBezTo>
                  <a:cubicBezTo>
                    <a:pt x="46547" y="462464"/>
                    <a:pt x="46886" y="463008"/>
                    <a:pt x="47316" y="463393"/>
                  </a:cubicBezTo>
                  <a:cubicBezTo>
                    <a:pt x="47611" y="465454"/>
                    <a:pt x="47883" y="467492"/>
                    <a:pt x="48177" y="469553"/>
                  </a:cubicBezTo>
                  <a:cubicBezTo>
                    <a:pt x="48811" y="473857"/>
                    <a:pt x="55357" y="472022"/>
                    <a:pt x="54723" y="467741"/>
                  </a:cubicBezTo>
                  <a:cubicBezTo>
                    <a:pt x="50125" y="436033"/>
                    <a:pt x="46909" y="404144"/>
                    <a:pt x="45006" y="372210"/>
                  </a:cubicBezTo>
                  <a:cubicBezTo>
                    <a:pt x="46705" y="372844"/>
                    <a:pt x="48811" y="372323"/>
                    <a:pt x="49355" y="370035"/>
                  </a:cubicBezTo>
                  <a:cubicBezTo>
                    <a:pt x="50691" y="364305"/>
                    <a:pt x="52231" y="358643"/>
                    <a:pt x="54021" y="353071"/>
                  </a:cubicBezTo>
                  <a:cubicBezTo>
                    <a:pt x="56014" y="350422"/>
                    <a:pt x="58188" y="347885"/>
                    <a:pt x="60679" y="345643"/>
                  </a:cubicBezTo>
                  <a:cubicBezTo>
                    <a:pt x="68108" y="338939"/>
                    <a:pt x="77598" y="334975"/>
                    <a:pt x="84913" y="328113"/>
                  </a:cubicBezTo>
                  <a:cubicBezTo>
                    <a:pt x="92229" y="321273"/>
                    <a:pt x="101288" y="304558"/>
                    <a:pt x="91798" y="295612"/>
                  </a:cubicBezTo>
                  <a:cubicBezTo>
                    <a:pt x="76329" y="281049"/>
                    <a:pt x="58233" y="322043"/>
                    <a:pt x="48879" y="348655"/>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457" name="Google Shape;457;p20"/>
          <p:cNvGrpSpPr/>
          <p:nvPr/>
        </p:nvGrpSpPr>
        <p:grpSpPr>
          <a:xfrm>
            <a:off x="10568919" y="-195828"/>
            <a:ext cx="1967784" cy="1814297"/>
            <a:chOff x="1855048" y="2970027"/>
            <a:chExt cx="775512" cy="715022"/>
          </a:xfrm>
        </p:grpSpPr>
        <p:sp>
          <p:nvSpPr>
            <p:cNvPr id="458" name="Google Shape;458;p20"/>
            <p:cNvSpPr/>
            <p:nvPr/>
          </p:nvSpPr>
          <p:spPr>
            <a:xfrm>
              <a:off x="2170337" y="3057984"/>
              <a:ext cx="74072" cy="62199"/>
            </a:xfrm>
            <a:custGeom>
              <a:avLst/>
              <a:gdLst/>
              <a:ahLst/>
              <a:cxnLst/>
              <a:rect l="l" t="t" r="r" b="b"/>
              <a:pathLst>
                <a:path w="74072" h="62199" extrusionOk="0">
                  <a:moveTo>
                    <a:pt x="7815" y="23268"/>
                  </a:moveTo>
                  <a:cubicBezTo>
                    <a:pt x="10465" y="26371"/>
                    <a:pt x="15402" y="26960"/>
                    <a:pt x="19162" y="25375"/>
                  </a:cubicBezTo>
                  <a:cubicBezTo>
                    <a:pt x="19728" y="25669"/>
                    <a:pt x="20294" y="25964"/>
                    <a:pt x="20860" y="26281"/>
                  </a:cubicBezTo>
                  <a:cubicBezTo>
                    <a:pt x="23216" y="27594"/>
                    <a:pt x="25549" y="28976"/>
                    <a:pt x="27813" y="30471"/>
                  </a:cubicBezTo>
                  <a:cubicBezTo>
                    <a:pt x="29014" y="31241"/>
                    <a:pt x="30192" y="32056"/>
                    <a:pt x="31347" y="32871"/>
                  </a:cubicBezTo>
                  <a:cubicBezTo>
                    <a:pt x="31935" y="33279"/>
                    <a:pt x="32502" y="33709"/>
                    <a:pt x="33068" y="34117"/>
                  </a:cubicBezTo>
                  <a:cubicBezTo>
                    <a:pt x="33181" y="34208"/>
                    <a:pt x="33453" y="34412"/>
                    <a:pt x="33679" y="34593"/>
                  </a:cubicBezTo>
                  <a:cubicBezTo>
                    <a:pt x="37801" y="37877"/>
                    <a:pt x="41742" y="41410"/>
                    <a:pt x="45366" y="45238"/>
                  </a:cubicBezTo>
                  <a:cubicBezTo>
                    <a:pt x="47337" y="47299"/>
                    <a:pt x="49194" y="49450"/>
                    <a:pt x="51006" y="51647"/>
                  </a:cubicBezTo>
                  <a:cubicBezTo>
                    <a:pt x="51368" y="52100"/>
                    <a:pt x="51708" y="52531"/>
                    <a:pt x="52070" y="52983"/>
                  </a:cubicBezTo>
                  <a:cubicBezTo>
                    <a:pt x="50779" y="51353"/>
                    <a:pt x="52025" y="52961"/>
                    <a:pt x="52297" y="53301"/>
                  </a:cubicBezTo>
                  <a:cubicBezTo>
                    <a:pt x="53225" y="54569"/>
                    <a:pt x="54131" y="55837"/>
                    <a:pt x="55014" y="57128"/>
                  </a:cubicBezTo>
                  <a:cubicBezTo>
                    <a:pt x="58004" y="61522"/>
                    <a:pt x="64119" y="63900"/>
                    <a:pt x="68966" y="60775"/>
                  </a:cubicBezTo>
                  <a:cubicBezTo>
                    <a:pt x="73337" y="57944"/>
                    <a:pt x="75828" y="51534"/>
                    <a:pt x="72612" y="46823"/>
                  </a:cubicBezTo>
                  <a:cubicBezTo>
                    <a:pt x="58004" y="25352"/>
                    <a:pt x="37213" y="9249"/>
                    <a:pt x="12797" y="439"/>
                  </a:cubicBezTo>
                  <a:cubicBezTo>
                    <a:pt x="8743" y="-1033"/>
                    <a:pt x="3262" y="1367"/>
                    <a:pt x="1292" y="5127"/>
                  </a:cubicBezTo>
                  <a:cubicBezTo>
                    <a:pt x="-950" y="9362"/>
                    <a:pt x="-180" y="13892"/>
                    <a:pt x="2877" y="17471"/>
                  </a:cubicBezTo>
                  <a:cubicBezTo>
                    <a:pt x="4508" y="19396"/>
                    <a:pt x="6161" y="21343"/>
                    <a:pt x="7815" y="2326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59" name="Google Shape;459;p20"/>
            <p:cNvSpPr/>
            <p:nvPr/>
          </p:nvSpPr>
          <p:spPr>
            <a:xfrm>
              <a:off x="2283478" y="3015568"/>
              <a:ext cx="42274" cy="89456"/>
            </a:xfrm>
            <a:custGeom>
              <a:avLst/>
              <a:gdLst/>
              <a:ahLst/>
              <a:cxnLst/>
              <a:rect l="l" t="t" r="r" b="b"/>
              <a:pathLst>
                <a:path w="42274" h="89456" extrusionOk="0">
                  <a:moveTo>
                    <a:pt x="7600" y="89149"/>
                  </a:moveTo>
                  <a:cubicBezTo>
                    <a:pt x="13443" y="90485"/>
                    <a:pt x="18064" y="87360"/>
                    <a:pt x="20147" y="82037"/>
                  </a:cubicBezTo>
                  <a:cubicBezTo>
                    <a:pt x="28912" y="59456"/>
                    <a:pt x="36205" y="36332"/>
                    <a:pt x="41981" y="12823"/>
                  </a:cubicBezTo>
                  <a:cubicBezTo>
                    <a:pt x="43249" y="7659"/>
                    <a:pt x="40327" y="1521"/>
                    <a:pt x="34869" y="275"/>
                  </a:cubicBezTo>
                  <a:cubicBezTo>
                    <a:pt x="29615" y="-925"/>
                    <a:pt x="23681" y="1861"/>
                    <a:pt x="22322" y="7387"/>
                  </a:cubicBezTo>
                  <a:cubicBezTo>
                    <a:pt x="16546" y="30919"/>
                    <a:pt x="9253" y="54043"/>
                    <a:pt x="488" y="76601"/>
                  </a:cubicBezTo>
                  <a:cubicBezTo>
                    <a:pt x="-1437" y="81584"/>
                    <a:pt x="2617" y="88016"/>
                    <a:pt x="7600" y="89149"/>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0" name="Google Shape;460;p20"/>
            <p:cNvSpPr/>
            <p:nvPr/>
          </p:nvSpPr>
          <p:spPr>
            <a:xfrm>
              <a:off x="2335908" y="3091011"/>
              <a:ext cx="68144" cy="60404"/>
            </a:xfrm>
            <a:custGeom>
              <a:avLst/>
              <a:gdLst/>
              <a:ahLst/>
              <a:cxnLst/>
              <a:rect l="l" t="t" r="r" b="b"/>
              <a:pathLst>
                <a:path w="68144" h="60404" extrusionOk="0">
                  <a:moveTo>
                    <a:pt x="15347" y="58981"/>
                  </a:moveTo>
                  <a:cubicBezTo>
                    <a:pt x="33557" y="47181"/>
                    <a:pt x="50407" y="33207"/>
                    <a:pt x="65219" y="17330"/>
                  </a:cubicBezTo>
                  <a:cubicBezTo>
                    <a:pt x="68866" y="13434"/>
                    <a:pt x="69364" y="6730"/>
                    <a:pt x="65219" y="2925"/>
                  </a:cubicBezTo>
                  <a:cubicBezTo>
                    <a:pt x="61256" y="-699"/>
                    <a:pt x="54688" y="-1242"/>
                    <a:pt x="50815" y="2925"/>
                  </a:cubicBezTo>
                  <a:cubicBezTo>
                    <a:pt x="43794" y="10445"/>
                    <a:pt x="36342" y="17556"/>
                    <a:pt x="28483" y="24170"/>
                  </a:cubicBezTo>
                  <a:cubicBezTo>
                    <a:pt x="26626" y="25732"/>
                    <a:pt x="24746" y="27273"/>
                    <a:pt x="22844" y="28767"/>
                  </a:cubicBezTo>
                  <a:cubicBezTo>
                    <a:pt x="22346" y="29152"/>
                    <a:pt x="21847" y="29560"/>
                    <a:pt x="21349" y="29945"/>
                  </a:cubicBezTo>
                  <a:cubicBezTo>
                    <a:pt x="21281" y="29990"/>
                    <a:pt x="21258" y="30013"/>
                    <a:pt x="21190" y="30081"/>
                  </a:cubicBezTo>
                  <a:cubicBezTo>
                    <a:pt x="20171" y="30851"/>
                    <a:pt x="19152" y="31621"/>
                    <a:pt x="18110" y="32391"/>
                  </a:cubicBezTo>
                  <a:cubicBezTo>
                    <a:pt x="13852" y="35539"/>
                    <a:pt x="9504" y="38529"/>
                    <a:pt x="5065" y="41405"/>
                  </a:cubicBezTo>
                  <a:cubicBezTo>
                    <a:pt x="603" y="44304"/>
                    <a:pt x="-1662" y="50578"/>
                    <a:pt x="1418" y="55357"/>
                  </a:cubicBezTo>
                  <a:cubicBezTo>
                    <a:pt x="4272" y="59773"/>
                    <a:pt x="10546" y="62084"/>
                    <a:pt x="15347" y="58981"/>
                  </a:cubicBezTo>
                  <a:close/>
                  <a:moveTo>
                    <a:pt x="21394" y="29877"/>
                  </a:moveTo>
                  <a:cubicBezTo>
                    <a:pt x="21779" y="29583"/>
                    <a:pt x="21802" y="29560"/>
                    <a:pt x="21394" y="29877"/>
                  </a:cubicBezTo>
                  <a:lnTo>
                    <a:pt x="21394" y="29877"/>
                  </a:ln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1" name="Google Shape;461;p20"/>
            <p:cNvSpPr/>
            <p:nvPr/>
          </p:nvSpPr>
          <p:spPr>
            <a:xfrm>
              <a:off x="2331585" y="3209500"/>
              <a:ext cx="57595" cy="61513"/>
            </a:xfrm>
            <a:custGeom>
              <a:avLst/>
              <a:gdLst/>
              <a:ahLst/>
              <a:cxnLst/>
              <a:rect l="l" t="t" r="r" b="b"/>
              <a:pathLst>
                <a:path w="57595" h="61513" extrusionOk="0">
                  <a:moveTo>
                    <a:pt x="40303" y="58558"/>
                  </a:moveTo>
                  <a:cubicBezTo>
                    <a:pt x="43904" y="62521"/>
                    <a:pt x="51107" y="62476"/>
                    <a:pt x="54708" y="58558"/>
                  </a:cubicBezTo>
                  <a:cubicBezTo>
                    <a:pt x="58581" y="54323"/>
                    <a:pt x="58535" y="48366"/>
                    <a:pt x="54708" y="44153"/>
                  </a:cubicBezTo>
                  <a:cubicBezTo>
                    <a:pt x="42228" y="30428"/>
                    <a:pt x="29772" y="16681"/>
                    <a:pt x="17292" y="2956"/>
                  </a:cubicBezTo>
                  <a:cubicBezTo>
                    <a:pt x="13691" y="-1008"/>
                    <a:pt x="6489" y="-963"/>
                    <a:pt x="2888" y="2956"/>
                  </a:cubicBezTo>
                  <a:cubicBezTo>
                    <a:pt x="-985" y="7191"/>
                    <a:pt x="-940" y="13148"/>
                    <a:pt x="2888" y="17360"/>
                  </a:cubicBezTo>
                  <a:cubicBezTo>
                    <a:pt x="15367" y="31085"/>
                    <a:pt x="27824" y="44833"/>
                    <a:pt x="40303" y="5855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2" name="Google Shape;462;p20"/>
            <p:cNvSpPr/>
            <p:nvPr/>
          </p:nvSpPr>
          <p:spPr>
            <a:xfrm>
              <a:off x="2187572" y="3163861"/>
              <a:ext cx="93197" cy="27311"/>
            </a:xfrm>
            <a:custGeom>
              <a:avLst/>
              <a:gdLst/>
              <a:ahLst/>
              <a:cxnLst/>
              <a:rect l="l" t="t" r="r" b="b"/>
              <a:pathLst>
                <a:path w="93197" h="27311" extrusionOk="0">
                  <a:moveTo>
                    <a:pt x="23850" y="21326"/>
                  </a:moveTo>
                  <a:cubicBezTo>
                    <a:pt x="24032" y="21303"/>
                    <a:pt x="24326" y="21258"/>
                    <a:pt x="24553" y="21236"/>
                  </a:cubicBezTo>
                  <a:cubicBezTo>
                    <a:pt x="25934" y="21077"/>
                    <a:pt x="27316" y="20941"/>
                    <a:pt x="28697" y="20805"/>
                  </a:cubicBezTo>
                  <a:cubicBezTo>
                    <a:pt x="34744" y="20284"/>
                    <a:pt x="40814" y="20171"/>
                    <a:pt x="46884" y="20465"/>
                  </a:cubicBezTo>
                  <a:cubicBezTo>
                    <a:pt x="49828" y="20601"/>
                    <a:pt x="52773" y="20850"/>
                    <a:pt x="55694" y="21190"/>
                  </a:cubicBezTo>
                  <a:cubicBezTo>
                    <a:pt x="56261" y="21258"/>
                    <a:pt x="56804" y="21326"/>
                    <a:pt x="57370" y="21394"/>
                  </a:cubicBezTo>
                  <a:cubicBezTo>
                    <a:pt x="57552" y="21417"/>
                    <a:pt x="57869" y="21462"/>
                    <a:pt x="58140" y="21507"/>
                  </a:cubicBezTo>
                  <a:cubicBezTo>
                    <a:pt x="59680" y="21756"/>
                    <a:pt x="61221" y="22006"/>
                    <a:pt x="62761" y="22300"/>
                  </a:cubicBezTo>
                  <a:cubicBezTo>
                    <a:pt x="68717" y="23432"/>
                    <a:pt x="74606" y="24972"/>
                    <a:pt x="80359" y="26898"/>
                  </a:cubicBezTo>
                  <a:cubicBezTo>
                    <a:pt x="85432" y="28574"/>
                    <a:pt x="91706" y="24950"/>
                    <a:pt x="92906" y="19786"/>
                  </a:cubicBezTo>
                  <a:cubicBezTo>
                    <a:pt x="94174" y="14169"/>
                    <a:pt x="91207" y="9051"/>
                    <a:pt x="85794" y="7239"/>
                  </a:cubicBezTo>
                  <a:cubicBezTo>
                    <a:pt x="60609" y="-1119"/>
                    <a:pt x="33363" y="-2161"/>
                    <a:pt x="7521" y="3705"/>
                  </a:cubicBezTo>
                  <a:cubicBezTo>
                    <a:pt x="2312" y="4883"/>
                    <a:pt x="-1244" y="11179"/>
                    <a:pt x="409" y="16253"/>
                  </a:cubicBezTo>
                  <a:cubicBezTo>
                    <a:pt x="2176" y="21711"/>
                    <a:pt x="7362" y="24633"/>
                    <a:pt x="12956" y="23364"/>
                  </a:cubicBezTo>
                  <a:cubicBezTo>
                    <a:pt x="15833" y="22708"/>
                    <a:pt x="18732" y="22141"/>
                    <a:pt x="21631" y="21666"/>
                  </a:cubicBezTo>
                  <a:cubicBezTo>
                    <a:pt x="22356" y="21552"/>
                    <a:pt x="23103" y="21439"/>
                    <a:pt x="23850" y="21326"/>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3" name="Google Shape;463;p20"/>
            <p:cNvSpPr/>
            <p:nvPr/>
          </p:nvSpPr>
          <p:spPr>
            <a:xfrm>
              <a:off x="2377655" y="3178111"/>
              <a:ext cx="68636" cy="23992"/>
            </a:xfrm>
            <a:custGeom>
              <a:avLst/>
              <a:gdLst/>
              <a:ahLst/>
              <a:cxnLst/>
              <a:rect l="l" t="t" r="r" b="b"/>
              <a:pathLst>
                <a:path w="68636" h="23992" extrusionOk="0">
                  <a:moveTo>
                    <a:pt x="68249" y="7348"/>
                  </a:moveTo>
                  <a:cubicBezTo>
                    <a:pt x="66437" y="1731"/>
                    <a:pt x="61341" y="-828"/>
                    <a:pt x="55702" y="236"/>
                  </a:cubicBezTo>
                  <a:cubicBezTo>
                    <a:pt x="53709" y="599"/>
                    <a:pt x="51738" y="961"/>
                    <a:pt x="49745" y="1278"/>
                  </a:cubicBezTo>
                  <a:cubicBezTo>
                    <a:pt x="48681" y="1459"/>
                    <a:pt x="47593" y="1595"/>
                    <a:pt x="46529" y="1777"/>
                  </a:cubicBezTo>
                  <a:cubicBezTo>
                    <a:pt x="46303" y="1822"/>
                    <a:pt x="46144" y="1845"/>
                    <a:pt x="46031" y="1867"/>
                  </a:cubicBezTo>
                  <a:cubicBezTo>
                    <a:pt x="45895" y="1890"/>
                    <a:pt x="45759" y="1890"/>
                    <a:pt x="45555" y="1935"/>
                  </a:cubicBezTo>
                  <a:cubicBezTo>
                    <a:pt x="41705" y="2411"/>
                    <a:pt x="37832" y="2818"/>
                    <a:pt x="33959" y="3090"/>
                  </a:cubicBezTo>
                  <a:cubicBezTo>
                    <a:pt x="26055" y="3656"/>
                    <a:pt x="18128" y="3770"/>
                    <a:pt x="10201" y="3453"/>
                  </a:cubicBezTo>
                  <a:cubicBezTo>
                    <a:pt x="4878" y="3249"/>
                    <a:pt x="-240" y="8277"/>
                    <a:pt x="9" y="13644"/>
                  </a:cubicBezTo>
                  <a:cubicBezTo>
                    <a:pt x="258" y="19352"/>
                    <a:pt x="4493" y="23610"/>
                    <a:pt x="10201" y="23836"/>
                  </a:cubicBezTo>
                  <a:cubicBezTo>
                    <a:pt x="27278" y="24493"/>
                    <a:pt x="44355" y="23066"/>
                    <a:pt x="61137" y="19895"/>
                  </a:cubicBezTo>
                  <a:cubicBezTo>
                    <a:pt x="66369" y="18899"/>
                    <a:pt x="69834" y="12286"/>
                    <a:pt x="68249" y="734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4" name="Google Shape;464;p20"/>
            <p:cNvSpPr/>
            <p:nvPr/>
          </p:nvSpPr>
          <p:spPr>
            <a:xfrm>
              <a:off x="2227575" y="3259632"/>
              <a:ext cx="28856" cy="63042"/>
            </a:xfrm>
            <a:custGeom>
              <a:avLst/>
              <a:gdLst/>
              <a:ahLst/>
              <a:cxnLst/>
              <a:rect l="l" t="t" r="r" b="b"/>
              <a:pathLst>
                <a:path w="28856" h="63042" extrusionOk="0">
                  <a:moveTo>
                    <a:pt x="28828" y="52817"/>
                  </a:moveTo>
                  <a:cubicBezTo>
                    <a:pt x="27491" y="37462"/>
                    <a:pt x="24683" y="22264"/>
                    <a:pt x="20085" y="7543"/>
                  </a:cubicBezTo>
                  <a:cubicBezTo>
                    <a:pt x="18500" y="2470"/>
                    <a:pt x="12906" y="-1313"/>
                    <a:pt x="7538" y="431"/>
                  </a:cubicBezTo>
                  <a:cubicBezTo>
                    <a:pt x="2419" y="2084"/>
                    <a:pt x="-1295" y="7520"/>
                    <a:pt x="426" y="12978"/>
                  </a:cubicBezTo>
                  <a:cubicBezTo>
                    <a:pt x="2555" y="19773"/>
                    <a:pt x="4322" y="26658"/>
                    <a:pt x="5704" y="33634"/>
                  </a:cubicBezTo>
                  <a:cubicBezTo>
                    <a:pt x="6383" y="37054"/>
                    <a:pt x="6972" y="40496"/>
                    <a:pt x="7470" y="43939"/>
                  </a:cubicBezTo>
                  <a:cubicBezTo>
                    <a:pt x="7493" y="44143"/>
                    <a:pt x="7538" y="44347"/>
                    <a:pt x="7561" y="44551"/>
                  </a:cubicBezTo>
                  <a:cubicBezTo>
                    <a:pt x="7583" y="44641"/>
                    <a:pt x="7583" y="44686"/>
                    <a:pt x="7606" y="44822"/>
                  </a:cubicBezTo>
                  <a:cubicBezTo>
                    <a:pt x="7697" y="45615"/>
                    <a:pt x="7810" y="46430"/>
                    <a:pt x="7900" y="47223"/>
                  </a:cubicBezTo>
                  <a:cubicBezTo>
                    <a:pt x="8104" y="49080"/>
                    <a:pt x="8285" y="50960"/>
                    <a:pt x="8444" y="52840"/>
                  </a:cubicBezTo>
                  <a:cubicBezTo>
                    <a:pt x="8897" y="58140"/>
                    <a:pt x="12793" y="63304"/>
                    <a:pt x="18636" y="63032"/>
                  </a:cubicBezTo>
                  <a:cubicBezTo>
                    <a:pt x="23754" y="62783"/>
                    <a:pt x="29303" y="58502"/>
                    <a:pt x="28828" y="5281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5" name="Google Shape;465;p20"/>
            <p:cNvSpPr/>
            <p:nvPr/>
          </p:nvSpPr>
          <p:spPr>
            <a:xfrm>
              <a:off x="2344340" y="3331055"/>
              <a:ext cx="71902" cy="23193"/>
            </a:xfrm>
            <a:custGeom>
              <a:avLst/>
              <a:gdLst/>
              <a:ahLst/>
              <a:cxnLst/>
              <a:rect l="l" t="t" r="r" b="b"/>
              <a:pathLst>
                <a:path w="71902" h="23193" extrusionOk="0">
                  <a:moveTo>
                    <a:pt x="71894" y="12990"/>
                  </a:moveTo>
                  <a:cubicBezTo>
                    <a:pt x="71645" y="7214"/>
                    <a:pt x="67410" y="3115"/>
                    <a:pt x="61702" y="2798"/>
                  </a:cubicBezTo>
                  <a:cubicBezTo>
                    <a:pt x="44534" y="1869"/>
                    <a:pt x="27367" y="941"/>
                    <a:pt x="10199" y="12"/>
                  </a:cubicBezTo>
                  <a:cubicBezTo>
                    <a:pt x="4877" y="-282"/>
                    <a:pt x="-219" y="4904"/>
                    <a:pt x="7" y="10204"/>
                  </a:cubicBezTo>
                  <a:cubicBezTo>
                    <a:pt x="256" y="15979"/>
                    <a:pt x="4492" y="20079"/>
                    <a:pt x="10199" y="20396"/>
                  </a:cubicBezTo>
                  <a:cubicBezTo>
                    <a:pt x="27367" y="21324"/>
                    <a:pt x="44534" y="22253"/>
                    <a:pt x="61702" y="23181"/>
                  </a:cubicBezTo>
                  <a:cubicBezTo>
                    <a:pt x="67047" y="23476"/>
                    <a:pt x="72143" y="18289"/>
                    <a:pt x="71894" y="12990"/>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6" name="Google Shape;466;p20"/>
            <p:cNvSpPr/>
            <p:nvPr/>
          </p:nvSpPr>
          <p:spPr>
            <a:xfrm>
              <a:off x="2422996" y="3256615"/>
              <a:ext cx="68644" cy="24356"/>
            </a:xfrm>
            <a:custGeom>
              <a:avLst/>
              <a:gdLst/>
              <a:ahLst/>
              <a:cxnLst/>
              <a:rect l="l" t="t" r="r" b="b"/>
              <a:pathLst>
                <a:path w="68644" h="24356" extrusionOk="0">
                  <a:moveTo>
                    <a:pt x="58444" y="29"/>
                  </a:moveTo>
                  <a:cubicBezTo>
                    <a:pt x="42363" y="1342"/>
                    <a:pt x="26283" y="2656"/>
                    <a:pt x="10202" y="3947"/>
                  </a:cubicBezTo>
                  <a:cubicBezTo>
                    <a:pt x="4902" y="4377"/>
                    <a:pt x="-262" y="8318"/>
                    <a:pt x="10" y="14139"/>
                  </a:cubicBezTo>
                  <a:cubicBezTo>
                    <a:pt x="237" y="19280"/>
                    <a:pt x="4517" y="24784"/>
                    <a:pt x="10202" y="24331"/>
                  </a:cubicBezTo>
                  <a:cubicBezTo>
                    <a:pt x="26283" y="23017"/>
                    <a:pt x="42363" y="21703"/>
                    <a:pt x="58444" y="20413"/>
                  </a:cubicBezTo>
                  <a:cubicBezTo>
                    <a:pt x="63743" y="19982"/>
                    <a:pt x="68885" y="16041"/>
                    <a:pt x="68636" y="10221"/>
                  </a:cubicBezTo>
                  <a:cubicBezTo>
                    <a:pt x="68386" y="5057"/>
                    <a:pt x="64128" y="-447"/>
                    <a:pt x="58444" y="29"/>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7" name="Google Shape;467;p20"/>
            <p:cNvSpPr/>
            <p:nvPr/>
          </p:nvSpPr>
          <p:spPr>
            <a:xfrm>
              <a:off x="2104747" y="3212147"/>
              <a:ext cx="69940" cy="30168"/>
            </a:xfrm>
            <a:custGeom>
              <a:avLst/>
              <a:gdLst/>
              <a:ahLst/>
              <a:cxnLst/>
              <a:rect l="l" t="t" r="r" b="b"/>
              <a:pathLst>
                <a:path w="69940" h="30168" extrusionOk="0">
                  <a:moveTo>
                    <a:pt x="0" y="17431"/>
                  </a:moveTo>
                  <a:cubicBezTo>
                    <a:pt x="46" y="23003"/>
                    <a:pt x="3828" y="27940"/>
                    <a:pt x="9196" y="29526"/>
                  </a:cubicBezTo>
                  <a:cubicBezTo>
                    <a:pt x="13001" y="30658"/>
                    <a:pt x="16806" y="30115"/>
                    <a:pt x="20611" y="29277"/>
                  </a:cubicBezTo>
                  <a:cubicBezTo>
                    <a:pt x="34540" y="26196"/>
                    <a:pt x="48468" y="23048"/>
                    <a:pt x="62420" y="19946"/>
                  </a:cubicBezTo>
                  <a:cubicBezTo>
                    <a:pt x="67629" y="18790"/>
                    <a:pt x="71185" y="12471"/>
                    <a:pt x="69532" y="7398"/>
                  </a:cubicBezTo>
                  <a:cubicBezTo>
                    <a:pt x="67765" y="1940"/>
                    <a:pt x="62579" y="-959"/>
                    <a:pt x="56984" y="286"/>
                  </a:cubicBezTo>
                  <a:cubicBezTo>
                    <a:pt x="48287" y="2234"/>
                    <a:pt x="39568" y="4182"/>
                    <a:pt x="30848" y="6130"/>
                  </a:cubicBezTo>
                  <a:cubicBezTo>
                    <a:pt x="27405" y="6900"/>
                    <a:pt x="23985" y="7670"/>
                    <a:pt x="20543" y="8440"/>
                  </a:cubicBezTo>
                  <a:cubicBezTo>
                    <a:pt x="13907" y="1011"/>
                    <a:pt x="-90" y="7149"/>
                    <a:pt x="0" y="17431"/>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8" name="Google Shape;468;p20"/>
            <p:cNvSpPr/>
            <p:nvPr/>
          </p:nvSpPr>
          <p:spPr>
            <a:xfrm>
              <a:off x="2277434" y="3257044"/>
              <a:ext cx="23368" cy="47575"/>
            </a:xfrm>
            <a:custGeom>
              <a:avLst/>
              <a:gdLst/>
              <a:ahLst/>
              <a:cxnLst/>
              <a:rect l="l" t="t" r="r" b="b"/>
              <a:pathLst>
                <a:path w="23368" h="47575" extrusionOk="0">
                  <a:moveTo>
                    <a:pt x="17425" y="2996"/>
                  </a:moveTo>
                  <a:cubicBezTo>
                    <a:pt x="15659" y="1230"/>
                    <a:pt x="12760" y="-106"/>
                    <a:pt x="10223" y="7"/>
                  </a:cubicBezTo>
                  <a:cubicBezTo>
                    <a:pt x="7596" y="120"/>
                    <a:pt x="4855" y="981"/>
                    <a:pt x="3021" y="2996"/>
                  </a:cubicBezTo>
                  <a:cubicBezTo>
                    <a:pt x="1300" y="4854"/>
                    <a:pt x="-240" y="7572"/>
                    <a:pt x="31" y="10199"/>
                  </a:cubicBezTo>
                  <a:cubicBezTo>
                    <a:pt x="1005" y="19258"/>
                    <a:pt x="1979" y="28317"/>
                    <a:pt x="2953" y="37377"/>
                  </a:cubicBezTo>
                  <a:cubicBezTo>
                    <a:pt x="3247" y="40163"/>
                    <a:pt x="3882" y="42541"/>
                    <a:pt x="5943" y="44579"/>
                  </a:cubicBezTo>
                  <a:cubicBezTo>
                    <a:pt x="7709" y="46346"/>
                    <a:pt x="10608" y="47682"/>
                    <a:pt x="13145" y="47569"/>
                  </a:cubicBezTo>
                  <a:cubicBezTo>
                    <a:pt x="15772" y="47456"/>
                    <a:pt x="18513" y="46595"/>
                    <a:pt x="20347" y="44579"/>
                  </a:cubicBezTo>
                  <a:cubicBezTo>
                    <a:pt x="22068" y="42722"/>
                    <a:pt x="23609" y="40004"/>
                    <a:pt x="23337" y="37377"/>
                  </a:cubicBezTo>
                  <a:cubicBezTo>
                    <a:pt x="22363" y="28317"/>
                    <a:pt x="21389" y="19258"/>
                    <a:pt x="20415" y="10199"/>
                  </a:cubicBezTo>
                  <a:cubicBezTo>
                    <a:pt x="20098" y="7413"/>
                    <a:pt x="19464" y="5035"/>
                    <a:pt x="17425" y="2996"/>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69" name="Google Shape;469;p20"/>
            <p:cNvSpPr/>
            <p:nvPr/>
          </p:nvSpPr>
          <p:spPr>
            <a:xfrm>
              <a:off x="2112440" y="3290253"/>
              <a:ext cx="26312" cy="74674"/>
            </a:xfrm>
            <a:custGeom>
              <a:avLst/>
              <a:gdLst/>
              <a:ahLst/>
              <a:cxnLst/>
              <a:rect l="l" t="t" r="r" b="b"/>
              <a:pathLst>
                <a:path w="26312" h="74674" extrusionOk="0">
                  <a:moveTo>
                    <a:pt x="4810" y="73428"/>
                  </a:moveTo>
                  <a:cubicBezTo>
                    <a:pt x="9181" y="75738"/>
                    <a:pt x="16519" y="75013"/>
                    <a:pt x="18761" y="69781"/>
                  </a:cubicBezTo>
                  <a:cubicBezTo>
                    <a:pt x="27164" y="50031"/>
                    <a:pt x="28885" y="28130"/>
                    <a:pt x="22249" y="7543"/>
                  </a:cubicBezTo>
                  <a:cubicBezTo>
                    <a:pt x="20618" y="2469"/>
                    <a:pt x="15115" y="-1313"/>
                    <a:pt x="9702" y="431"/>
                  </a:cubicBezTo>
                  <a:cubicBezTo>
                    <a:pt x="4628" y="2062"/>
                    <a:pt x="846" y="7543"/>
                    <a:pt x="2590" y="12978"/>
                  </a:cubicBezTo>
                  <a:cubicBezTo>
                    <a:pt x="3858" y="16942"/>
                    <a:pt x="4855" y="21019"/>
                    <a:pt x="5466" y="25141"/>
                  </a:cubicBezTo>
                  <a:cubicBezTo>
                    <a:pt x="5466" y="25390"/>
                    <a:pt x="5716" y="27519"/>
                    <a:pt x="5738" y="27791"/>
                  </a:cubicBezTo>
                  <a:cubicBezTo>
                    <a:pt x="5806" y="28742"/>
                    <a:pt x="5874" y="29670"/>
                    <a:pt x="5919" y="30622"/>
                  </a:cubicBezTo>
                  <a:cubicBezTo>
                    <a:pt x="6010" y="32819"/>
                    <a:pt x="6033" y="35015"/>
                    <a:pt x="5942" y="37212"/>
                  </a:cubicBezTo>
                  <a:cubicBezTo>
                    <a:pt x="5874" y="39160"/>
                    <a:pt x="5693" y="41108"/>
                    <a:pt x="5489" y="43056"/>
                  </a:cubicBezTo>
                  <a:cubicBezTo>
                    <a:pt x="5444" y="43350"/>
                    <a:pt x="5240" y="44686"/>
                    <a:pt x="5217" y="44822"/>
                  </a:cubicBezTo>
                  <a:cubicBezTo>
                    <a:pt x="5014" y="46068"/>
                    <a:pt x="4764" y="47291"/>
                    <a:pt x="4493" y="48514"/>
                  </a:cubicBezTo>
                  <a:cubicBezTo>
                    <a:pt x="4017" y="50666"/>
                    <a:pt x="3428" y="52795"/>
                    <a:pt x="2771" y="54878"/>
                  </a:cubicBezTo>
                  <a:cubicBezTo>
                    <a:pt x="2477" y="55784"/>
                    <a:pt x="2182" y="56668"/>
                    <a:pt x="1865" y="57551"/>
                  </a:cubicBezTo>
                  <a:cubicBezTo>
                    <a:pt x="1752" y="57891"/>
                    <a:pt x="348" y="61424"/>
                    <a:pt x="1163" y="59499"/>
                  </a:cubicBezTo>
                  <a:cubicBezTo>
                    <a:pt x="-920" y="64368"/>
                    <a:pt x="-490" y="70642"/>
                    <a:pt x="4810" y="7342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70" name="Google Shape;470;p20"/>
            <p:cNvSpPr/>
            <p:nvPr/>
          </p:nvSpPr>
          <p:spPr>
            <a:xfrm>
              <a:off x="2069590" y="3130497"/>
              <a:ext cx="65831" cy="25218"/>
            </a:xfrm>
            <a:custGeom>
              <a:avLst/>
              <a:gdLst/>
              <a:ahLst/>
              <a:cxnLst/>
              <a:rect l="l" t="t" r="r" b="b"/>
              <a:pathLst>
                <a:path w="65831" h="25218" extrusionOk="0">
                  <a:moveTo>
                    <a:pt x="65824" y="14987"/>
                  </a:moveTo>
                  <a:cubicBezTo>
                    <a:pt x="65552" y="8986"/>
                    <a:pt x="61340" y="5384"/>
                    <a:pt x="55632" y="4796"/>
                  </a:cubicBezTo>
                  <a:cubicBezTo>
                    <a:pt x="40480" y="3210"/>
                    <a:pt x="25351" y="1625"/>
                    <a:pt x="10199" y="39"/>
                  </a:cubicBezTo>
                  <a:cubicBezTo>
                    <a:pt x="4877" y="-527"/>
                    <a:pt x="-219" y="5113"/>
                    <a:pt x="7" y="10231"/>
                  </a:cubicBezTo>
                  <a:cubicBezTo>
                    <a:pt x="279" y="16233"/>
                    <a:pt x="4492" y="19834"/>
                    <a:pt x="10199" y="20423"/>
                  </a:cubicBezTo>
                  <a:cubicBezTo>
                    <a:pt x="25351" y="22009"/>
                    <a:pt x="40480" y="23594"/>
                    <a:pt x="55632" y="25179"/>
                  </a:cubicBezTo>
                  <a:cubicBezTo>
                    <a:pt x="60955" y="25746"/>
                    <a:pt x="66051" y="20106"/>
                    <a:pt x="65824" y="1498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71" name="Google Shape;471;p20"/>
            <p:cNvSpPr/>
            <p:nvPr/>
          </p:nvSpPr>
          <p:spPr>
            <a:xfrm>
              <a:off x="2073005" y="3018081"/>
              <a:ext cx="33238" cy="78015"/>
            </a:xfrm>
            <a:custGeom>
              <a:avLst/>
              <a:gdLst/>
              <a:ahLst/>
              <a:cxnLst/>
              <a:rect l="l" t="t" r="r" b="b"/>
              <a:pathLst>
                <a:path w="33238" h="78015" extrusionOk="0">
                  <a:moveTo>
                    <a:pt x="7282" y="77757"/>
                  </a:moveTo>
                  <a:cubicBezTo>
                    <a:pt x="12220" y="78890"/>
                    <a:pt x="18878" y="76262"/>
                    <a:pt x="19830" y="70646"/>
                  </a:cubicBezTo>
                  <a:cubicBezTo>
                    <a:pt x="21438" y="61133"/>
                    <a:pt x="23046" y="51598"/>
                    <a:pt x="24676" y="42086"/>
                  </a:cubicBezTo>
                  <a:cubicBezTo>
                    <a:pt x="25492" y="37330"/>
                    <a:pt x="26284" y="32573"/>
                    <a:pt x="27100" y="27794"/>
                  </a:cubicBezTo>
                  <a:cubicBezTo>
                    <a:pt x="27462" y="25597"/>
                    <a:pt x="27847" y="23401"/>
                    <a:pt x="28210" y="21204"/>
                  </a:cubicBezTo>
                  <a:cubicBezTo>
                    <a:pt x="28210" y="21181"/>
                    <a:pt x="28210" y="21158"/>
                    <a:pt x="28232" y="21136"/>
                  </a:cubicBezTo>
                  <a:cubicBezTo>
                    <a:pt x="31154" y="19278"/>
                    <a:pt x="33192" y="16108"/>
                    <a:pt x="33238" y="12189"/>
                  </a:cubicBezTo>
                  <a:cubicBezTo>
                    <a:pt x="33283" y="7750"/>
                    <a:pt x="31199" y="3560"/>
                    <a:pt x="27258" y="1363"/>
                  </a:cubicBezTo>
                  <a:cubicBezTo>
                    <a:pt x="21415" y="-1898"/>
                    <a:pt x="13918" y="1001"/>
                    <a:pt x="10929" y="6777"/>
                  </a:cubicBezTo>
                  <a:cubicBezTo>
                    <a:pt x="9072" y="10400"/>
                    <a:pt x="8754" y="14545"/>
                    <a:pt x="8098" y="18508"/>
                  </a:cubicBezTo>
                  <a:cubicBezTo>
                    <a:pt x="5470" y="34068"/>
                    <a:pt x="2821" y="49650"/>
                    <a:pt x="193" y="65210"/>
                  </a:cubicBezTo>
                  <a:cubicBezTo>
                    <a:pt x="-713" y="70464"/>
                    <a:pt x="1552" y="76443"/>
                    <a:pt x="7282" y="7775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72" name="Google Shape;472;p20"/>
            <p:cNvSpPr/>
            <p:nvPr/>
          </p:nvSpPr>
          <p:spPr>
            <a:xfrm>
              <a:off x="2229996" y="2970027"/>
              <a:ext cx="29313" cy="65756"/>
            </a:xfrm>
            <a:custGeom>
              <a:avLst/>
              <a:gdLst/>
              <a:ahLst/>
              <a:cxnLst/>
              <a:rect l="l" t="t" r="r" b="b"/>
              <a:pathLst>
                <a:path w="29313" h="65756" extrusionOk="0">
                  <a:moveTo>
                    <a:pt x="2422" y="17868"/>
                  </a:moveTo>
                  <a:cubicBezTo>
                    <a:pt x="2581" y="18276"/>
                    <a:pt x="2785" y="18774"/>
                    <a:pt x="2830" y="18910"/>
                  </a:cubicBezTo>
                  <a:cubicBezTo>
                    <a:pt x="3532" y="20699"/>
                    <a:pt x="4166" y="22489"/>
                    <a:pt x="4732" y="24323"/>
                  </a:cubicBezTo>
                  <a:cubicBezTo>
                    <a:pt x="5865" y="27834"/>
                    <a:pt x="6771" y="31412"/>
                    <a:pt x="7495" y="35036"/>
                  </a:cubicBezTo>
                  <a:cubicBezTo>
                    <a:pt x="7835" y="36734"/>
                    <a:pt x="8333" y="38569"/>
                    <a:pt x="8379" y="40290"/>
                  </a:cubicBezTo>
                  <a:cubicBezTo>
                    <a:pt x="8288" y="37550"/>
                    <a:pt x="8447" y="41106"/>
                    <a:pt x="8492" y="41649"/>
                  </a:cubicBezTo>
                  <a:cubicBezTo>
                    <a:pt x="8583" y="42464"/>
                    <a:pt x="8651" y="43280"/>
                    <a:pt x="8696" y="44095"/>
                  </a:cubicBezTo>
                  <a:cubicBezTo>
                    <a:pt x="8968" y="47923"/>
                    <a:pt x="8990" y="51750"/>
                    <a:pt x="8832" y="55555"/>
                  </a:cubicBezTo>
                  <a:cubicBezTo>
                    <a:pt x="8605" y="60878"/>
                    <a:pt x="13701" y="65996"/>
                    <a:pt x="19024" y="65747"/>
                  </a:cubicBezTo>
                  <a:cubicBezTo>
                    <a:pt x="24754" y="65498"/>
                    <a:pt x="28966" y="61263"/>
                    <a:pt x="29215" y="55555"/>
                  </a:cubicBezTo>
                  <a:cubicBezTo>
                    <a:pt x="29986" y="38071"/>
                    <a:pt x="26203" y="20858"/>
                    <a:pt x="18842" y="5026"/>
                  </a:cubicBezTo>
                  <a:cubicBezTo>
                    <a:pt x="16600" y="180"/>
                    <a:pt x="9217" y="-1429"/>
                    <a:pt x="4891" y="1380"/>
                  </a:cubicBezTo>
                  <a:cubicBezTo>
                    <a:pt x="-114" y="4596"/>
                    <a:pt x="-1179" y="10145"/>
                    <a:pt x="1244" y="15331"/>
                  </a:cubicBezTo>
                  <a:cubicBezTo>
                    <a:pt x="1652" y="16169"/>
                    <a:pt x="2060" y="17007"/>
                    <a:pt x="2422" y="1786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73" name="Google Shape;473;p20"/>
            <p:cNvSpPr/>
            <p:nvPr/>
          </p:nvSpPr>
          <p:spPr>
            <a:xfrm>
              <a:off x="2394279" y="3035299"/>
              <a:ext cx="79083" cy="20383"/>
            </a:xfrm>
            <a:custGeom>
              <a:avLst/>
              <a:gdLst/>
              <a:ahLst/>
              <a:cxnLst/>
              <a:rect l="l" t="t" r="r" b="b"/>
              <a:pathLst>
                <a:path w="79083" h="20383" extrusionOk="0">
                  <a:moveTo>
                    <a:pt x="10201" y="20384"/>
                  </a:moveTo>
                  <a:cubicBezTo>
                    <a:pt x="29769" y="20384"/>
                    <a:pt x="49337" y="20384"/>
                    <a:pt x="68883" y="20384"/>
                  </a:cubicBezTo>
                  <a:cubicBezTo>
                    <a:pt x="74206" y="20384"/>
                    <a:pt x="79324" y="15695"/>
                    <a:pt x="79075" y="10192"/>
                  </a:cubicBezTo>
                  <a:cubicBezTo>
                    <a:pt x="78826" y="4665"/>
                    <a:pt x="74591" y="0"/>
                    <a:pt x="68883" y="0"/>
                  </a:cubicBezTo>
                  <a:cubicBezTo>
                    <a:pt x="49315" y="0"/>
                    <a:pt x="29746" y="0"/>
                    <a:pt x="10201" y="0"/>
                  </a:cubicBezTo>
                  <a:cubicBezTo>
                    <a:pt x="4878" y="0"/>
                    <a:pt x="-240" y="4688"/>
                    <a:pt x="9" y="10192"/>
                  </a:cubicBezTo>
                  <a:cubicBezTo>
                    <a:pt x="258" y="15718"/>
                    <a:pt x="4493" y="20384"/>
                    <a:pt x="10201" y="2038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74" name="Google Shape;474;p20"/>
            <p:cNvSpPr/>
            <p:nvPr/>
          </p:nvSpPr>
          <p:spPr>
            <a:xfrm>
              <a:off x="2517507" y="3102746"/>
              <a:ext cx="25975" cy="87068"/>
            </a:xfrm>
            <a:custGeom>
              <a:avLst/>
              <a:gdLst/>
              <a:ahLst/>
              <a:cxnLst/>
              <a:rect l="l" t="t" r="r" b="b"/>
              <a:pathLst>
                <a:path w="25975" h="87068" extrusionOk="0">
                  <a:moveTo>
                    <a:pt x="3454" y="28854"/>
                  </a:moveTo>
                  <a:cubicBezTo>
                    <a:pt x="3500" y="29148"/>
                    <a:pt x="3862" y="31617"/>
                    <a:pt x="3885" y="31821"/>
                  </a:cubicBezTo>
                  <a:cubicBezTo>
                    <a:pt x="4066" y="33157"/>
                    <a:pt x="4224" y="34471"/>
                    <a:pt x="4360" y="35807"/>
                  </a:cubicBezTo>
                  <a:cubicBezTo>
                    <a:pt x="4655" y="38502"/>
                    <a:pt x="4904" y="41198"/>
                    <a:pt x="5085" y="43893"/>
                  </a:cubicBezTo>
                  <a:cubicBezTo>
                    <a:pt x="5855" y="54877"/>
                    <a:pt x="5765" y="65885"/>
                    <a:pt x="4859" y="76869"/>
                  </a:cubicBezTo>
                  <a:cubicBezTo>
                    <a:pt x="4428" y="82192"/>
                    <a:pt x="9864" y="87288"/>
                    <a:pt x="15051" y="87061"/>
                  </a:cubicBezTo>
                  <a:cubicBezTo>
                    <a:pt x="20939" y="86789"/>
                    <a:pt x="24767" y="82577"/>
                    <a:pt x="25242" y="76869"/>
                  </a:cubicBezTo>
                  <a:cubicBezTo>
                    <a:pt x="27168" y="53654"/>
                    <a:pt x="25265" y="30190"/>
                    <a:pt x="19965" y="7519"/>
                  </a:cubicBezTo>
                  <a:cubicBezTo>
                    <a:pt x="18742" y="2333"/>
                    <a:pt x="12514" y="-1246"/>
                    <a:pt x="7418" y="407"/>
                  </a:cubicBezTo>
                  <a:cubicBezTo>
                    <a:pt x="2005" y="2174"/>
                    <a:pt x="-1007" y="7383"/>
                    <a:pt x="306" y="12955"/>
                  </a:cubicBezTo>
                  <a:cubicBezTo>
                    <a:pt x="1552" y="18187"/>
                    <a:pt x="2616" y="23509"/>
                    <a:pt x="3454" y="2885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75" name="Google Shape;475;p20"/>
            <p:cNvSpPr/>
            <p:nvPr/>
          </p:nvSpPr>
          <p:spPr>
            <a:xfrm>
              <a:off x="2205137" y="3368800"/>
              <a:ext cx="23794" cy="74793"/>
            </a:xfrm>
            <a:custGeom>
              <a:avLst/>
              <a:gdLst/>
              <a:ahLst/>
              <a:cxnLst/>
              <a:rect l="l" t="t" r="r" b="b"/>
              <a:pathLst>
                <a:path w="23794" h="74793" extrusionOk="0">
                  <a:moveTo>
                    <a:pt x="19965" y="7519"/>
                  </a:moveTo>
                  <a:cubicBezTo>
                    <a:pt x="18742" y="2333"/>
                    <a:pt x="12537" y="-1246"/>
                    <a:pt x="7418" y="407"/>
                  </a:cubicBezTo>
                  <a:cubicBezTo>
                    <a:pt x="2005" y="2151"/>
                    <a:pt x="-1007" y="7383"/>
                    <a:pt x="306" y="12955"/>
                  </a:cubicBezTo>
                  <a:cubicBezTo>
                    <a:pt x="827" y="15129"/>
                    <a:pt x="1303" y="17326"/>
                    <a:pt x="1710" y="19546"/>
                  </a:cubicBezTo>
                  <a:cubicBezTo>
                    <a:pt x="1937" y="20723"/>
                    <a:pt x="2141" y="21924"/>
                    <a:pt x="2322" y="23124"/>
                  </a:cubicBezTo>
                  <a:cubicBezTo>
                    <a:pt x="2367" y="23351"/>
                    <a:pt x="2503" y="24506"/>
                    <a:pt x="2571" y="24958"/>
                  </a:cubicBezTo>
                  <a:cubicBezTo>
                    <a:pt x="3069" y="29103"/>
                    <a:pt x="3386" y="33248"/>
                    <a:pt x="3500" y="37415"/>
                  </a:cubicBezTo>
                  <a:cubicBezTo>
                    <a:pt x="3613" y="41719"/>
                    <a:pt x="3522" y="46044"/>
                    <a:pt x="3205" y="50348"/>
                  </a:cubicBezTo>
                  <a:cubicBezTo>
                    <a:pt x="3047" y="52409"/>
                    <a:pt x="2843" y="54470"/>
                    <a:pt x="2616" y="56531"/>
                  </a:cubicBezTo>
                  <a:cubicBezTo>
                    <a:pt x="2571" y="56893"/>
                    <a:pt x="2548" y="57120"/>
                    <a:pt x="2548" y="57255"/>
                  </a:cubicBezTo>
                  <a:cubicBezTo>
                    <a:pt x="2526" y="57369"/>
                    <a:pt x="2481" y="57573"/>
                    <a:pt x="2435" y="57912"/>
                  </a:cubicBezTo>
                  <a:cubicBezTo>
                    <a:pt x="2209" y="59271"/>
                    <a:pt x="2005" y="60630"/>
                    <a:pt x="1756" y="61989"/>
                  </a:cubicBezTo>
                  <a:cubicBezTo>
                    <a:pt x="827" y="67221"/>
                    <a:pt x="3183" y="73223"/>
                    <a:pt x="8867" y="74536"/>
                  </a:cubicBezTo>
                  <a:cubicBezTo>
                    <a:pt x="13850" y="75669"/>
                    <a:pt x="20396" y="73019"/>
                    <a:pt x="21415" y="67425"/>
                  </a:cubicBezTo>
                  <a:cubicBezTo>
                    <a:pt x="24971" y="47426"/>
                    <a:pt x="24586" y="27246"/>
                    <a:pt x="19965" y="7519"/>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76" name="Google Shape;476;p20"/>
            <p:cNvSpPr/>
            <p:nvPr/>
          </p:nvSpPr>
          <p:spPr>
            <a:xfrm>
              <a:off x="2302009" y="3400411"/>
              <a:ext cx="89999" cy="27230"/>
            </a:xfrm>
            <a:custGeom>
              <a:avLst/>
              <a:gdLst/>
              <a:ahLst/>
              <a:cxnLst/>
              <a:rect l="l" t="t" r="r" b="b"/>
              <a:pathLst>
                <a:path w="89999" h="27230" extrusionOk="0">
                  <a:moveTo>
                    <a:pt x="45351" y="4898"/>
                  </a:moveTo>
                  <a:cubicBezTo>
                    <a:pt x="39734" y="4332"/>
                    <a:pt x="34343" y="3698"/>
                    <a:pt x="30108" y="3086"/>
                  </a:cubicBezTo>
                  <a:cubicBezTo>
                    <a:pt x="24310" y="2248"/>
                    <a:pt x="18557" y="1274"/>
                    <a:pt x="12804" y="210"/>
                  </a:cubicBezTo>
                  <a:cubicBezTo>
                    <a:pt x="7573" y="-764"/>
                    <a:pt x="1571" y="1659"/>
                    <a:pt x="257" y="7322"/>
                  </a:cubicBezTo>
                  <a:cubicBezTo>
                    <a:pt x="-875" y="12327"/>
                    <a:pt x="1775" y="18805"/>
                    <a:pt x="7369" y="19869"/>
                  </a:cubicBezTo>
                  <a:cubicBezTo>
                    <a:pt x="31240" y="24353"/>
                    <a:pt x="55497" y="26867"/>
                    <a:pt x="79799" y="27230"/>
                  </a:cubicBezTo>
                  <a:cubicBezTo>
                    <a:pt x="85122" y="27298"/>
                    <a:pt x="90240" y="22496"/>
                    <a:pt x="89991" y="17038"/>
                  </a:cubicBezTo>
                  <a:cubicBezTo>
                    <a:pt x="89742" y="11444"/>
                    <a:pt x="85507" y="6936"/>
                    <a:pt x="79799" y="6846"/>
                  </a:cubicBezTo>
                  <a:cubicBezTo>
                    <a:pt x="68294" y="6665"/>
                    <a:pt x="56788" y="6031"/>
                    <a:pt x="45351" y="489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77" name="Google Shape;477;p20"/>
            <p:cNvSpPr/>
            <p:nvPr/>
          </p:nvSpPr>
          <p:spPr>
            <a:xfrm>
              <a:off x="2502064" y="3356853"/>
              <a:ext cx="27036" cy="95597"/>
            </a:xfrm>
            <a:custGeom>
              <a:avLst/>
              <a:gdLst/>
              <a:ahLst/>
              <a:cxnLst/>
              <a:rect l="l" t="t" r="r" b="b"/>
              <a:pathLst>
                <a:path w="27036" h="95597" extrusionOk="0">
                  <a:moveTo>
                    <a:pt x="20415" y="10202"/>
                  </a:moveTo>
                  <a:cubicBezTo>
                    <a:pt x="19962" y="4902"/>
                    <a:pt x="16066" y="-261"/>
                    <a:pt x="10223" y="10"/>
                  </a:cubicBezTo>
                  <a:cubicBezTo>
                    <a:pt x="5104" y="237"/>
                    <a:pt x="-467" y="4517"/>
                    <a:pt x="31" y="10202"/>
                  </a:cubicBezTo>
                  <a:cubicBezTo>
                    <a:pt x="2228" y="35274"/>
                    <a:pt x="4425" y="60324"/>
                    <a:pt x="6622" y="85395"/>
                  </a:cubicBezTo>
                  <a:cubicBezTo>
                    <a:pt x="7098" y="90695"/>
                    <a:pt x="10970" y="95859"/>
                    <a:pt x="16814" y="95587"/>
                  </a:cubicBezTo>
                  <a:cubicBezTo>
                    <a:pt x="21932" y="95361"/>
                    <a:pt x="27504" y="91080"/>
                    <a:pt x="27006" y="85395"/>
                  </a:cubicBezTo>
                  <a:cubicBezTo>
                    <a:pt x="24809" y="60324"/>
                    <a:pt x="22612" y="35251"/>
                    <a:pt x="20415" y="10202"/>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78" name="Google Shape;478;p20"/>
            <p:cNvSpPr/>
            <p:nvPr/>
          </p:nvSpPr>
          <p:spPr>
            <a:xfrm>
              <a:off x="2528569" y="3255270"/>
              <a:ext cx="74585" cy="28701"/>
            </a:xfrm>
            <a:custGeom>
              <a:avLst/>
              <a:gdLst/>
              <a:ahLst/>
              <a:cxnLst/>
              <a:rect l="l" t="t" r="r" b="b"/>
              <a:pathLst>
                <a:path w="74585" h="28701" extrusionOk="0">
                  <a:moveTo>
                    <a:pt x="74335" y="21418"/>
                  </a:moveTo>
                  <a:cubicBezTo>
                    <a:pt x="75445" y="16526"/>
                    <a:pt x="72840" y="9776"/>
                    <a:pt x="67223" y="8870"/>
                  </a:cubicBezTo>
                  <a:cubicBezTo>
                    <a:pt x="49081" y="5971"/>
                    <a:pt x="30940" y="3072"/>
                    <a:pt x="12798" y="173"/>
                  </a:cubicBezTo>
                  <a:cubicBezTo>
                    <a:pt x="7567" y="-665"/>
                    <a:pt x="1565" y="1509"/>
                    <a:pt x="251" y="7285"/>
                  </a:cubicBezTo>
                  <a:cubicBezTo>
                    <a:pt x="-859" y="12177"/>
                    <a:pt x="1746" y="18926"/>
                    <a:pt x="7363" y="19832"/>
                  </a:cubicBezTo>
                  <a:cubicBezTo>
                    <a:pt x="25504" y="22731"/>
                    <a:pt x="43646" y="25630"/>
                    <a:pt x="61787" y="28529"/>
                  </a:cubicBezTo>
                  <a:cubicBezTo>
                    <a:pt x="67042" y="29367"/>
                    <a:pt x="73021" y="27171"/>
                    <a:pt x="74335" y="2141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79" name="Google Shape;479;p20"/>
            <p:cNvSpPr/>
            <p:nvPr/>
          </p:nvSpPr>
          <p:spPr>
            <a:xfrm>
              <a:off x="1988030" y="3253062"/>
              <a:ext cx="74803" cy="21748"/>
            </a:xfrm>
            <a:custGeom>
              <a:avLst/>
              <a:gdLst/>
              <a:ahLst/>
              <a:cxnLst/>
              <a:rect l="l" t="t" r="r" b="b"/>
              <a:pathLst>
                <a:path w="74803" h="21748" extrusionOk="0">
                  <a:moveTo>
                    <a:pt x="10201" y="3"/>
                  </a:moveTo>
                  <a:cubicBezTo>
                    <a:pt x="4878" y="-133"/>
                    <a:pt x="-240" y="4782"/>
                    <a:pt x="9" y="10195"/>
                  </a:cubicBezTo>
                  <a:cubicBezTo>
                    <a:pt x="258" y="15834"/>
                    <a:pt x="4493" y="20251"/>
                    <a:pt x="10201" y="20387"/>
                  </a:cubicBezTo>
                  <a:cubicBezTo>
                    <a:pt x="28342" y="20840"/>
                    <a:pt x="46461" y="21293"/>
                    <a:pt x="64603" y="21746"/>
                  </a:cubicBezTo>
                  <a:cubicBezTo>
                    <a:pt x="69925" y="21881"/>
                    <a:pt x="75044" y="16967"/>
                    <a:pt x="74794" y="11554"/>
                  </a:cubicBezTo>
                  <a:cubicBezTo>
                    <a:pt x="74545" y="5914"/>
                    <a:pt x="70310" y="1498"/>
                    <a:pt x="64603" y="1362"/>
                  </a:cubicBezTo>
                  <a:cubicBezTo>
                    <a:pt x="46461" y="909"/>
                    <a:pt x="28342" y="456"/>
                    <a:pt x="10201" y="3"/>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80" name="Google Shape;480;p20"/>
            <p:cNvSpPr/>
            <p:nvPr/>
          </p:nvSpPr>
          <p:spPr>
            <a:xfrm>
              <a:off x="2031907" y="3326255"/>
              <a:ext cx="22326" cy="74917"/>
            </a:xfrm>
            <a:custGeom>
              <a:avLst/>
              <a:gdLst/>
              <a:ahLst/>
              <a:cxnLst/>
              <a:rect l="l" t="t" r="r" b="b"/>
              <a:pathLst>
                <a:path w="22326" h="74917" extrusionOk="0">
                  <a:moveTo>
                    <a:pt x="11440" y="74909"/>
                  </a:moveTo>
                  <a:cubicBezTo>
                    <a:pt x="17261" y="74637"/>
                    <a:pt x="21247" y="70425"/>
                    <a:pt x="21632" y="64717"/>
                  </a:cubicBezTo>
                  <a:cubicBezTo>
                    <a:pt x="22855" y="46531"/>
                    <a:pt x="22470" y="28298"/>
                    <a:pt x="20431" y="10202"/>
                  </a:cubicBezTo>
                  <a:cubicBezTo>
                    <a:pt x="19843" y="4925"/>
                    <a:pt x="16173" y="-262"/>
                    <a:pt x="10240" y="10"/>
                  </a:cubicBezTo>
                  <a:cubicBezTo>
                    <a:pt x="5234" y="237"/>
                    <a:pt x="-587" y="4517"/>
                    <a:pt x="48" y="10202"/>
                  </a:cubicBezTo>
                  <a:cubicBezTo>
                    <a:pt x="2086" y="28298"/>
                    <a:pt x="2471" y="46553"/>
                    <a:pt x="1248" y="64717"/>
                  </a:cubicBezTo>
                  <a:cubicBezTo>
                    <a:pt x="886" y="70062"/>
                    <a:pt x="6208" y="75158"/>
                    <a:pt x="11440" y="74909"/>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81" name="Google Shape;481;p20"/>
            <p:cNvSpPr/>
            <p:nvPr/>
          </p:nvSpPr>
          <p:spPr>
            <a:xfrm>
              <a:off x="2084717" y="3410994"/>
              <a:ext cx="77770" cy="20383"/>
            </a:xfrm>
            <a:custGeom>
              <a:avLst/>
              <a:gdLst/>
              <a:ahLst/>
              <a:cxnLst/>
              <a:rect l="l" t="t" r="r" b="b"/>
              <a:pathLst>
                <a:path w="77770" h="20383" extrusionOk="0">
                  <a:moveTo>
                    <a:pt x="10201" y="20384"/>
                  </a:moveTo>
                  <a:cubicBezTo>
                    <a:pt x="29316" y="20384"/>
                    <a:pt x="48454" y="20384"/>
                    <a:pt x="67570" y="20384"/>
                  </a:cubicBezTo>
                  <a:cubicBezTo>
                    <a:pt x="72892" y="20384"/>
                    <a:pt x="78011" y="15695"/>
                    <a:pt x="77761" y="10192"/>
                  </a:cubicBezTo>
                  <a:cubicBezTo>
                    <a:pt x="77512" y="4665"/>
                    <a:pt x="73277" y="0"/>
                    <a:pt x="67570" y="0"/>
                  </a:cubicBezTo>
                  <a:cubicBezTo>
                    <a:pt x="48454" y="0"/>
                    <a:pt x="29316" y="0"/>
                    <a:pt x="10201" y="0"/>
                  </a:cubicBezTo>
                  <a:cubicBezTo>
                    <a:pt x="4878" y="0"/>
                    <a:pt x="-240" y="4688"/>
                    <a:pt x="9" y="10192"/>
                  </a:cubicBezTo>
                  <a:cubicBezTo>
                    <a:pt x="258" y="15718"/>
                    <a:pt x="4493" y="20384"/>
                    <a:pt x="10201" y="2038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82" name="Google Shape;482;p20"/>
            <p:cNvSpPr/>
            <p:nvPr/>
          </p:nvSpPr>
          <p:spPr>
            <a:xfrm>
              <a:off x="2087471" y="3468211"/>
              <a:ext cx="78050" cy="25304"/>
            </a:xfrm>
            <a:custGeom>
              <a:avLst/>
              <a:gdLst/>
              <a:ahLst/>
              <a:cxnLst/>
              <a:rect l="l" t="t" r="r" b="b"/>
              <a:pathLst>
                <a:path w="78050" h="25304" extrusionOk="0">
                  <a:moveTo>
                    <a:pt x="67850" y="20513"/>
                  </a:moveTo>
                  <a:cubicBezTo>
                    <a:pt x="73173" y="20694"/>
                    <a:pt x="78291" y="15712"/>
                    <a:pt x="78042" y="10321"/>
                  </a:cubicBezTo>
                  <a:cubicBezTo>
                    <a:pt x="77793" y="4659"/>
                    <a:pt x="73558" y="311"/>
                    <a:pt x="67850" y="129"/>
                  </a:cubicBezTo>
                  <a:cubicBezTo>
                    <a:pt x="47625" y="-527"/>
                    <a:pt x="27355" y="1330"/>
                    <a:pt x="7514" y="5384"/>
                  </a:cubicBezTo>
                  <a:cubicBezTo>
                    <a:pt x="2283" y="6448"/>
                    <a:pt x="-1228" y="12926"/>
                    <a:pt x="403" y="17931"/>
                  </a:cubicBezTo>
                  <a:cubicBezTo>
                    <a:pt x="2192" y="23480"/>
                    <a:pt x="7333" y="26198"/>
                    <a:pt x="12950" y="25043"/>
                  </a:cubicBezTo>
                  <a:cubicBezTo>
                    <a:pt x="22870" y="23027"/>
                    <a:pt x="29891" y="21985"/>
                    <a:pt x="39449" y="21215"/>
                  </a:cubicBezTo>
                  <a:cubicBezTo>
                    <a:pt x="48893" y="20423"/>
                    <a:pt x="58361" y="20196"/>
                    <a:pt x="67850" y="20513"/>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83" name="Google Shape;483;p20"/>
            <p:cNvSpPr/>
            <p:nvPr/>
          </p:nvSpPr>
          <p:spPr>
            <a:xfrm>
              <a:off x="2253409" y="3477460"/>
              <a:ext cx="23970" cy="77716"/>
            </a:xfrm>
            <a:custGeom>
              <a:avLst/>
              <a:gdLst/>
              <a:ahLst/>
              <a:cxnLst/>
              <a:rect l="l" t="t" r="r" b="b"/>
              <a:pathLst>
                <a:path w="23970" h="77716" extrusionOk="0">
                  <a:moveTo>
                    <a:pt x="16628" y="77330"/>
                  </a:moveTo>
                  <a:cubicBezTo>
                    <a:pt x="22268" y="75495"/>
                    <a:pt x="24782" y="70422"/>
                    <a:pt x="23740" y="64782"/>
                  </a:cubicBezTo>
                  <a:cubicBezTo>
                    <a:pt x="23310" y="62427"/>
                    <a:pt x="22902" y="60049"/>
                    <a:pt x="22540" y="57693"/>
                  </a:cubicBezTo>
                  <a:cubicBezTo>
                    <a:pt x="22494" y="57399"/>
                    <a:pt x="22200" y="55270"/>
                    <a:pt x="22177" y="55157"/>
                  </a:cubicBezTo>
                  <a:cubicBezTo>
                    <a:pt x="22041" y="54160"/>
                    <a:pt x="21928" y="53164"/>
                    <a:pt x="21815" y="52189"/>
                  </a:cubicBezTo>
                  <a:cubicBezTo>
                    <a:pt x="21294" y="47615"/>
                    <a:pt x="20909" y="43017"/>
                    <a:pt x="20660" y="38397"/>
                  </a:cubicBezTo>
                  <a:cubicBezTo>
                    <a:pt x="20162" y="28997"/>
                    <a:pt x="20275" y="19576"/>
                    <a:pt x="20932" y="10199"/>
                  </a:cubicBezTo>
                  <a:cubicBezTo>
                    <a:pt x="21294" y="4877"/>
                    <a:pt x="15972" y="-219"/>
                    <a:pt x="10740" y="7"/>
                  </a:cubicBezTo>
                  <a:cubicBezTo>
                    <a:pt x="4896" y="279"/>
                    <a:pt x="956" y="4492"/>
                    <a:pt x="548" y="10199"/>
                  </a:cubicBezTo>
                  <a:cubicBezTo>
                    <a:pt x="-856" y="30288"/>
                    <a:pt x="480" y="50423"/>
                    <a:pt x="4081" y="70218"/>
                  </a:cubicBezTo>
                  <a:cubicBezTo>
                    <a:pt x="5055" y="75450"/>
                    <a:pt x="11714" y="78915"/>
                    <a:pt x="16628" y="77330"/>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84" name="Google Shape;484;p20"/>
            <p:cNvSpPr/>
            <p:nvPr/>
          </p:nvSpPr>
          <p:spPr>
            <a:xfrm>
              <a:off x="2347078" y="3492428"/>
              <a:ext cx="87215" cy="31682"/>
            </a:xfrm>
            <a:custGeom>
              <a:avLst/>
              <a:gdLst/>
              <a:ahLst/>
              <a:cxnLst/>
              <a:rect l="l" t="t" r="r" b="b"/>
              <a:pathLst>
                <a:path w="87215" h="31682" extrusionOk="0">
                  <a:moveTo>
                    <a:pt x="79846" y="11832"/>
                  </a:moveTo>
                  <a:cubicBezTo>
                    <a:pt x="57492" y="7960"/>
                    <a:pt x="35160" y="4064"/>
                    <a:pt x="12806" y="191"/>
                  </a:cubicBezTo>
                  <a:cubicBezTo>
                    <a:pt x="7574" y="-715"/>
                    <a:pt x="1572" y="1595"/>
                    <a:pt x="259" y="7303"/>
                  </a:cubicBezTo>
                  <a:cubicBezTo>
                    <a:pt x="-874" y="12263"/>
                    <a:pt x="1753" y="18853"/>
                    <a:pt x="7370" y="19850"/>
                  </a:cubicBezTo>
                  <a:cubicBezTo>
                    <a:pt x="29724" y="23723"/>
                    <a:pt x="52056" y="27618"/>
                    <a:pt x="74410" y="31491"/>
                  </a:cubicBezTo>
                  <a:cubicBezTo>
                    <a:pt x="79642" y="32397"/>
                    <a:pt x="85644" y="30087"/>
                    <a:pt x="86957" y="24380"/>
                  </a:cubicBezTo>
                  <a:cubicBezTo>
                    <a:pt x="88090" y="19420"/>
                    <a:pt x="85463" y="12806"/>
                    <a:pt x="79846" y="11832"/>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85" name="Google Shape;485;p20"/>
            <p:cNvSpPr/>
            <p:nvPr/>
          </p:nvSpPr>
          <p:spPr>
            <a:xfrm>
              <a:off x="2443980" y="3392835"/>
              <a:ext cx="33086" cy="62635"/>
            </a:xfrm>
            <a:custGeom>
              <a:avLst/>
              <a:gdLst/>
              <a:ahLst/>
              <a:cxnLst/>
              <a:rect l="l" t="t" r="r" b="b"/>
              <a:pathLst>
                <a:path w="33086" h="62635" extrusionOk="0">
                  <a:moveTo>
                    <a:pt x="20065" y="7537"/>
                  </a:moveTo>
                  <a:cubicBezTo>
                    <a:pt x="18547" y="2441"/>
                    <a:pt x="12840" y="-1297"/>
                    <a:pt x="7518" y="425"/>
                  </a:cubicBezTo>
                  <a:cubicBezTo>
                    <a:pt x="2354" y="2101"/>
                    <a:pt x="-1247" y="7491"/>
                    <a:pt x="406" y="12972"/>
                  </a:cubicBezTo>
                  <a:cubicBezTo>
                    <a:pt x="4619" y="27014"/>
                    <a:pt x="8809" y="41057"/>
                    <a:pt x="13021" y="55099"/>
                  </a:cubicBezTo>
                  <a:cubicBezTo>
                    <a:pt x="14561" y="60195"/>
                    <a:pt x="20246" y="63932"/>
                    <a:pt x="25569" y="62210"/>
                  </a:cubicBezTo>
                  <a:cubicBezTo>
                    <a:pt x="30732" y="60534"/>
                    <a:pt x="34334" y="55144"/>
                    <a:pt x="32680" y="49663"/>
                  </a:cubicBezTo>
                  <a:cubicBezTo>
                    <a:pt x="28490" y="35621"/>
                    <a:pt x="24278" y="21579"/>
                    <a:pt x="20065" y="753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86" name="Google Shape;486;p20"/>
            <p:cNvSpPr/>
            <p:nvPr/>
          </p:nvSpPr>
          <p:spPr>
            <a:xfrm>
              <a:off x="2124643" y="3516282"/>
              <a:ext cx="73586" cy="75600"/>
            </a:xfrm>
            <a:custGeom>
              <a:avLst/>
              <a:gdLst/>
              <a:ahLst/>
              <a:cxnLst/>
              <a:rect l="l" t="t" r="r" b="b"/>
              <a:pathLst>
                <a:path w="73586" h="75600" extrusionOk="0">
                  <a:moveTo>
                    <a:pt x="56227" y="2905"/>
                  </a:moveTo>
                  <a:cubicBezTo>
                    <a:pt x="37474" y="20390"/>
                    <a:pt x="19672" y="38871"/>
                    <a:pt x="2912" y="58258"/>
                  </a:cubicBezTo>
                  <a:cubicBezTo>
                    <a:pt x="-576" y="62290"/>
                    <a:pt x="-1346" y="68767"/>
                    <a:pt x="2912" y="72662"/>
                  </a:cubicBezTo>
                  <a:cubicBezTo>
                    <a:pt x="6739" y="76173"/>
                    <a:pt x="13602" y="76966"/>
                    <a:pt x="17316" y="72662"/>
                  </a:cubicBezTo>
                  <a:cubicBezTo>
                    <a:pt x="34076" y="53275"/>
                    <a:pt x="51878" y="34794"/>
                    <a:pt x="70631" y="17309"/>
                  </a:cubicBezTo>
                  <a:cubicBezTo>
                    <a:pt x="74549" y="13663"/>
                    <a:pt x="74595" y="6529"/>
                    <a:pt x="70631" y="2905"/>
                  </a:cubicBezTo>
                  <a:cubicBezTo>
                    <a:pt x="66464" y="-946"/>
                    <a:pt x="60394" y="-991"/>
                    <a:pt x="56227" y="2905"/>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87" name="Google Shape;487;p20"/>
            <p:cNvSpPr/>
            <p:nvPr/>
          </p:nvSpPr>
          <p:spPr>
            <a:xfrm>
              <a:off x="1943249" y="3465983"/>
              <a:ext cx="71733" cy="53725"/>
            </a:xfrm>
            <a:custGeom>
              <a:avLst/>
              <a:gdLst/>
              <a:ahLst/>
              <a:cxnLst/>
              <a:rect l="l" t="t" r="r" b="b"/>
              <a:pathLst>
                <a:path w="71733" h="53725" extrusionOk="0">
                  <a:moveTo>
                    <a:pt x="70315" y="5075"/>
                  </a:moveTo>
                  <a:cubicBezTo>
                    <a:pt x="67439" y="613"/>
                    <a:pt x="61165" y="-1675"/>
                    <a:pt x="56364" y="1428"/>
                  </a:cubicBezTo>
                  <a:cubicBezTo>
                    <a:pt x="39264" y="12526"/>
                    <a:pt x="22164" y="23624"/>
                    <a:pt x="5065" y="34699"/>
                  </a:cubicBezTo>
                  <a:cubicBezTo>
                    <a:pt x="603" y="37598"/>
                    <a:pt x="-1662" y="43872"/>
                    <a:pt x="1418" y="48651"/>
                  </a:cubicBezTo>
                  <a:cubicBezTo>
                    <a:pt x="4295" y="53113"/>
                    <a:pt x="10568" y="55400"/>
                    <a:pt x="15370" y="52297"/>
                  </a:cubicBezTo>
                  <a:cubicBezTo>
                    <a:pt x="32469" y="41199"/>
                    <a:pt x="49569" y="30101"/>
                    <a:pt x="66669" y="19026"/>
                  </a:cubicBezTo>
                  <a:cubicBezTo>
                    <a:pt x="71131" y="16127"/>
                    <a:pt x="73396" y="9854"/>
                    <a:pt x="70315" y="5075"/>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88" name="Google Shape;488;p20"/>
            <p:cNvSpPr/>
            <p:nvPr/>
          </p:nvSpPr>
          <p:spPr>
            <a:xfrm>
              <a:off x="1948872" y="3148177"/>
              <a:ext cx="80685" cy="41568"/>
            </a:xfrm>
            <a:custGeom>
              <a:avLst/>
              <a:gdLst/>
              <a:ahLst/>
              <a:cxnLst/>
              <a:rect l="l" t="t" r="r" b="b"/>
              <a:pathLst>
                <a:path w="80685" h="41568" extrusionOk="0">
                  <a:moveTo>
                    <a:pt x="65439" y="40204"/>
                  </a:moveTo>
                  <a:cubicBezTo>
                    <a:pt x="69969" y="43012"/>
                    <a:pt x="76854" y="41336"/>
                    <a:pt x="79391" y="36558"/>
                  </a:cubicBezTo>
                  <a:cubicBezTo>
                    <a:pt x="82018" y="31575"/>
                    <a:pt x="80568" y="25618"/>
                    <a:pt x="75744" y="22606"/>
                  </a:cubicBezTo>
                  <a:cubicBezTo>
                    <a:pt x="55768" y="10240"/>
                    <a:pt x="33459" y="2834"/>
                    <a:pt x="10199" y="48"/>
                  </a:cubicBezTo>
                  <a:cubicBezTo>
                    <a:pt x="4877" y="-586"/>
                    <a:pt x="-219" y="5189"/>
                    <a:pt x="7" y="10240"/>
                  </a:cubicBezTo>
                  <a:cubicBezTo>
                    <a:pt x="279" y="16310"/>
                    <a:pt x="4514" y="19752"/>
                    <a:pt x="10199" y="20432"/>
                  </a:cubicBezTo>
                  <a:cubicBezTo>
                    <a:pt x="10856" y="20522"/>
                    <a:pt x="11173" y="20545"/>
                    <a:pt x="11150" y="20545"/>
                  </a:cubicBezTo>
                  <a:cubicBezTo>
                    <a:pt x="11558" y="20613"/>
                    <a:pt x="11988" y="20658"/>
                    <a:pt x="12396" y="20726"/>
                  </a:cubicBezTo>
                  <a:cubicBezTo>
                    <a:pt x="13710" y="20930"/>
                    <a:pt x="15001" y="21134"/>
                    <a:pt x="16314" y="21383"/>
                  </a:cubicBezTo>
                  <a:cubicBezTo>
                    <a:pt x="18919" y="21859"/>
                    <a:pt x="21501" y="22402"/>
                    <a:pt x="24083" y="22991"/>
                  </a:cubicBezTo>
                  <a:cubicBezTo>
                    <a:pt x="29065" y="24169"/>
                    <a:pt x="34003" y="25618"/>
                    <a:pt x="38850" y="27317"/>
                  </a:cubicBezTo>
                  <a:cubicBezTo>
                    <a:pt x="44534" y="29310"/>
                    <a:pt x="46595" y="30170"/>
                    <a:pt x="51533" y="32549"/>
                  </a:cubicBezTo>
                  <a:cubicBezTo>
                    <a:pt x="56289" y="34836"/>
                    <a:pt x="60932" y="37418"/>
                    <a:pt x="65439" y="4020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89" name="Google Shape;489;p20"/>
            <p:cNvSpPr/>
            <p:nvPr/>
          </p:nvSpPr>
          <p:spPr>
            <a:xfrm>
              <a:off x="2002320" y="3013053"/>
              <a:ext cx="51678" cy="52663"/>
            </a:xfrm>
            <a:custGeom>
              <a:avLst/>
              <a:gdLst/>
              <a:ahLst/>
              <a:cxnLst/>
              <a:rect l="l" t="t" r="r" b="b"/>
              <a:pathLst>
                <a:path w="51678" h="52663" extrusionOk="0">
                  <a:moveTo>
                    <a:pt x="34278" y="49674"/>
                  </a:moveTo>
                  <a:cubicBezTo>
                    <a:pt x="36475" y="51418"/>
                    <a:pt x="38559" y="52663"/>
                    <a:pt x="41480" y="52663"/>
                  </a:cubicBezTo>
                  <a:cubicBezTo>
                    <a:pt x="43972" y="52663"/>
                    <a:pt x="46961" y="51553"/>
                    <a:pt x="48683" y="49674"/>
                  </a:cubicBezTo>
                  <a:cubicBezTo>
                    <a:pt x="50472" y="47726"/>
                    <a:pt x="51785" y="45189"/>
                    <a:pt x="51672" y="42471"/>
                  </a:cubicBezTo>
                  <a:cubicBezTo>
                    <a:pt x="51559" y="39957"/>
                    <a:pt x="50744" y="36922"/>
                    <a:pt x="48683" y="35269"/>
                  </a:cubicBezTo>
                  <a:cubicBezTo>
                    <a:pt x="37811" y="26595"/>
                    <a:pt x="28004" y="16652"/>
                    <a:pt x="19466" y="5667"/>
                  </a:cubicBezTo>
                  <a:cubicBezTo>
                    <a:pt x="19307" y="5463"/>
                    <a:pt x="19149" y="5260"/>
                    <a:pt x="18990" y="5033"/>
                  </a:cubicBezTo>
                  <a:cubicBezTo>
                    <a:pt x="17337" y="2836"/>
                    <a:pt x="15661" y="1115"/>
                    <a:pt x="12898" y="345"/>
                  </a:cubicBezTo>
                  <a:cubicBezTo>
                    <a:pt x="10452" y="-335"/>
                    <a:pt x="7213" y="-18"/>
                    <a:pt x="5039" y="1364"/>
                  </a:cubicBezTo>
                  <a:cubicBezTo>
                    <a:pt x="2864" y="2768"/>
                    <a:pt x="939" y="4852"/>
                    <a:pt x="350" y="7457"/>
                  </a:cubicBezTo>
                  <a:cubicBezTo>
                    <a:pt x="-216" y="9948"/>
                    <a:pt x="-238" y="13164"/>
                    <a:pt x="1370" y="15316"/>
                  </a:cubicBezTo>
                  <a:cubicBezTo>
                    <a:pt x="10950" y="28089"/>
                    <a:pt x="21799" y="39708"/>
                    <a:pt x="34278" y="4967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0" name="Google Shape;490;p20"/>
            <p:cNvSpPr/>
            <p:nvPr/>
          </p:nvSpPr>
          <p:spPr>
            <a:xfrm>
              <a:off x="1891683" y="3347255"/>
              <a:ext cx="83336" cy="51243"/>
            </a:xfrm>
            <a:custGeom>
              <a:avLst/>
              <a:gdLst/>
              <a:ahLst/>
              <a:cxnLst/>
              <a:rect l="l" t="t" r="r" b="b"/>
              <a:pathLst>
                <a:path w="83336" h="51243" extrusionOk="0">
                  <a:moveTo>
                    <a:pt x="81951" y="4921"/>
                  </a:moveTo>
                  <a:cubicBezTo>
                    <a:pt x="78780" y="6"/>
                    <a:pt x="73141" y="-1262"/>
                    <a:pt x="68000" y="1274"/>
                  </a:cubicBezTo>
                  <a:cubicBezTo>
                    <a:pt x="47004" y="11647"/>
                    <a:pt x="26032" y="22020"/>
                    <a:pt x="5036" y="32371"/>
                  </a:cubicBezTo>
                  <a:cubicBezTo>
                    <a:pt x="235" y="34749"/>
                    <a:pt x="-1464" y="41906"/>
                    <a:pt x="1390" y="46322"/>
                  </a:cubicBezTo>
                  <a:cubicBezTo>
                    <a:pt x="4561" y="51237"/>
                    <a:pt x="10200" y="52505"/>
                    <a:pt x="15342" y="49969"/>
                  </a:cubicBezTo>
                  <a:cubicBezTo>
                    <a:pt x="36337" y="39596"/>
                    <a:pt x="57309" y="29223"/>
                    <a:pt x="78305" y="18872"/>
                  </a:cubicBezTo>
                  <a:cubicBezTo>
                    <a:pt x="83084" y="16494"/>
                    <a:pt x="84805" y="9315"/>
                    <a:pt x="81951" y="4921"/>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1" name="Google Shape;491;p20"/>
            <p:cNvSpPr/>
            <p:nvPr/>
          </p:nvSpPr>
          <p:spPr>
            <a:xfrm>
              <a:off x="2342098" y="3543481"/>
              <a:ext cx="43476" cy="60259"/>
            </a:xfrm>
            <a:custGeom>
              <a:avLst/>
              <a:gdLst/>
              <a:ahLst/>
              <a:cxnLst/>
              <a:rect l="l" t="t" r="r" b="b"/>
              <a:pathLst>
                <a:path w="43476" h="60259" extrusionOk="0">
                  <a:moveTo>
                    <a:pt x="18964" y="5058"/>
                  </a:moveTo>
                  <a:cubicBezTo>
                    <a:pt x="16291" y="437"/>
                    <a:pt x="9633" y="-1578"/>
                    <a:pt x="5012" y="1411"/>
                  </a:cubicBezTo>
                  <a:cubicBezTo>
                    <a:pt x="369" y="4401"/>
                    <a:pt x="-1511" y="10425"/>
                    <a:pt x="1366" y="15363"/>
                  </a:cubicBezTo>
                  <a:cubicBezTo>
                    <a:pt x="9089" y="28635"/>
                    <a:pt x="16812" y="41930"/>
                    <a:pt x="24513" y="55202"/>
                  </a:cubicBezTo>
                  <a:cubicBezTo>
                    <a:pt x="27185" y="59822"/>
                    <a:pt x="33844" y="61838"/>
                    <a:pt x="38464" y="58848"/>
                  </a:cubicBezTo>
                  <a:cubicBezTo>
                    <a:pt x="43107" y="55858"/>
                    <a:pt x="44987" y="49834"/>
                    <a:pt x="42111" y="44897"/>
                  </a:cubicBezTo>
                  <a:cubicBezTo>
                    <a:pt x="34410" y="31625"/>
                    <a:pt x="26687" y="18330"/>
                    <a:pt x="18964" y="505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2" name="Google Shape;492;p20"/>
            <p:cNvSpPr/>
            <p:nvPr/>
          </p:nvSpPr>
          <p:spPr>
            <a:xfrm>
              <a:off x="2567518" y="3342322"/>
              <a:ext cx="63042" cy="40591"/>
            </a:xfrm>
            <a:custGeom>
              <a:avLst/>
              <a:gdLst/>
              <a:ahLst/>
              <a:cxnLst/>
              <a:rect l="l" t="t" r="r" b="b"/>
              <a:pathLst>
                <a:path w="63042" h="40591" extrusionOk="0">
                  <a:moveTo>
                    <a:pt x="55633" y="20521"/>
                  </a:moveTo>
                  <a:cubicBezTo>
                    <a:pt x="51896" y="19230"/>
                    <a:pt x="48182" y="17848"/>
                    <a:pt x="44536" y="16353"/>
                  </a:cubicBezTo>
                  <a:cubicBezTo>
                    <a:pt x="44083" y="16172"/>
                    <a:pt x="40799" y="14904"/>
                    <a:pt x="43313" y="15855"/>
                  </a:cubicBezTo>
                  <a:cubicBezTo>
                    <a:pt x="42565" y="15583"/>
                    <a:pt x="41863" y="15221"/>
                    <a:pt x="41138" y="14904"/>
                  </a:cubicBezTo>
                  <a:cubicBezTo>
                    <a:pt x="39326" y="14111"/>
                    <a:pt x="37537" y="13296"/>
                    <a:pt x="35748" y="12435"/>
                  </a:cubicBezTo>
                  <a:cubicBezTo>
                    <a:pt x="28727" y="9106"/>
                    <a:pt x="21887" y="5391"/>
                    <a:pt x="15251" y="1360"/>
                  </a:cubicBezTo>
                  <a:cubicBezTo>
                    <a:pt x="10699" y="-1426"/>
                    <a:pt x="3836" y="205"/>
                    <a:pt x="1299" y="5006"/>
                  </a:cubicBezTo>
                  <a:cubicBezTo>
                    <a:pt x="-1328" y="9966"/>
                    <a:pt x="99" y="15991"/>
                    <a:pt x="4946" y="18958"/>
                  </a:cubicBezTo>
                  <a:cubicBezTo>
                    <a:pt x="19192" y="27655"/>
                    <a:pt x="34434" y="34699"/>
                    <a:pt x="50198" y="40157"/>
                  </a:cubicBezTo>
                  <a:cubicBezTo>
                    <a:pt x="55248" y="41901"/>
                    <a:pt x="61567" y="38164"/>
                    <a:pt x="62745" y="33045"/>
                  </a:cubicBezTo>
                  <a:cubicBezTo>
                    <a:pt x="64036" y="27383"/>
                    <a:pt x="61024" y="22400"/>
                    <a:pt x="55633" y="20521"/>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3" name="Google Shape;493;p20"/>
            <p:cNvSpPr/>
            <p:nvPr/>
          </p:nvSpPr>
          <p:spPr>
            <a:xfrm>
              <a:off x="2226360" y="3624493"/>
              <a:ext cx="86673" cy="25776"/>
            </a:xfrm>
            <a:custGeom>
              <a:avLst/>
              <a:gdLst/>
              <a:ahLst/>
              <a:cxnLst/>
              <a:rect l="l" t="t" r="r" b="b"/>
              <a:pathLst>
                <a:path w="86673" h="25776" extrusionOk="0">
                  <a:moveTo>
                    <a:pt x="79258" y="5875"/>
                  </a:moveTo>
                  <a:cubicBezTo>
                    <a:pt x="56700" y="440"/>
                    <a:pt x="33281" y="-1327"/>
                    <a:pt x="10202" y="1006"/>
                  </a:cubicBezTo>
                  <a:cubicBezTo>
                    <a:pt x="4925" y="1549"/>
                    <a:pt x="-262" y="5309"/>
                    <a:pt x="10" y="11198"/>
                  </a:cubicBezTo>
                  <a:cubicBezTo>
                    <a:pt x="237" y="16271"/>
                    <a:pt x="4517" y="21956"/>
                    <a:pt x="10202" y="21390"/>
                  </a:cubicBezTo>
                  <a:cubicBezTo>
                    <a:pt x="21119" y="20280"/>
                    <a:pt x="32081" y="20053"/>
                    <a:pt x="43043" y="20755"/>
                  </a:cubicBezTo>
                  <a:cubicBezTo>
                    <a:pt x="45738" y="20937"/>
                    <a:pt x="48410" y="21163"/>
                    <a:pt x="51106" y="21435"/>
                  </a:cubicBezTo>
                  <a:cubicBezTo>
                    <a:pt x="52396" y="21571"/>
                    <a:pt x="53710" y="21729"/>
                    <a:pt x="55001" y="21888"/>
                  </a:cubicBezTo>
                  <a:cubicBezTo>
                    <a:pt x="55296" y="21933"/>
                    <a:pt x="57221" y="22205"/>
                    <a:pt x="57492" y="22250"/>
                  </a:cubicBezTo>
                  <a:cubicBezTo>
                    <a:pt x="62996" y="23088"/>
                    <a:pt x="68454" y="24198"/>
                    <a:pt x="73867" y="25489"/>
                  </a:cubicBezTo>
                  <a:cubicBezTo>
                    <a:pt x="79031" y="26735"/>
                    <a:pt x="85146" y="23858"/>
                    <a:pt x="86415" y="18377"/>
                  </a:cubicBezTo>
                  <a:cubicBezTo>
                    <a:pt x="87570" y="13191"/>
                    <a:pt x="84807" y="7211"/>
                    <a:pt x="79258" y="5875"/>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4" name="Google Shape;494;p20"/>
            <p:cNvSpPr/>
            <p:nvPr/>
          </p:nvSpPr>
          <p:spPr>
            <a:xfrm>
              <a:off x="2012174" y="3557864"/>
              <a:ext cx="62731" cy="22003"/>
            </a:xfrm>
            <a:custGeom>
              <a:avLst/>
              <a:gdLst/>
              <a:ahLst/>
              <a:cxnLst/>
              <a:rect l="l" t="t" r="r" b="b"/>
              <a:pathLst>
                <a:path w="62731" h="22003" extrusionOk="0">
                  <a:moveTo>
                    <a:pt x="52531" y="1614"/>
                  </a:moveTo>
                  <a:cubicBezTo>
                    <a:pt x="38421" y="1070"/>
                    <a:pt x="24311" y="550"/>
                    <a:pt x="10201" y="6"/>
                  </a:cubicBezTo>
                  <a:cubicBezTo>
                    <a:pt x="4878" y="-198"/>
                    <a:pt x="-240" y="4830"/>
                    <a:pt x="9" y="10198"/>
                  </a:cubicBezTo>
                  <a:cubicBezTo>
                    <a:pt x="258" y="15883"/>
                    <a:pt x="4493" y="20163"/>
                    <a:pt x="10201" y="20390"/>
                  </a:cubicBezTo>
                  <a:cubicBezTo>
                    <a:pt x="24311" y="20933"/>
                    <a:pt x="38421" y="21454"/>
                    <a:pt x="52531" y="21998"/>
                  </a:cubicBezTo>
                  <a:cubicBezTo>
                    <a:pt x="57853" y="22201"/>
                    <a:pt x="62972" y="17174"/>
                    <a:pt x="62723" y="11806"/>
                  </a:cubicBezTo>
                  <a:cubicBezTo>
                    <a:pt x="62474" y="6098"/>
                    <a:pt x="58238" y="1818"/>
                    <a:pt x="52531" y="161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5" name="Google Shape;495;p20"/>
            <p:cNvSpPr/>
            <p:nvPr/>
          </p:nvSpPr>
          <p:spPr>
            <a:xfrm>
              <a:off x="2040663" y="3607121"/>
              <a:ext cx="22691" cy="77928"/>
            </a:xfrm>
            <a:custGeom>
              <a:avLst/>
              <a:gdLst/>
              <a:ahLst/>
              <a:cxnLst/>
              <a:rect l="l" t="t" r="r" b="b"/>
              <a:pathLst>
                <a:path w="22691" h="77928" extrusionOk="0">
                  <a:moveTo>
                    <a:pt x="10249" y="10"/>
                  </a:moveTo>
                  <a:cubicBezTo>
                    <a:pt x="5289" y="237"/>
                    <a:pt x="-645" y="4540"/>
                    <a:pt x="57" y="10202"/>
                  </a:cubicBezTo>
                  <a:cubicBezTo>
                    <a:pt x="2458" y="29295"/>
                    <a:pt x="2933" y="48546"/>
                    <a:pt x="1506" y="67730"/>
                  </a:cubicBezTo>
                  <a:cubicBezTo>
                    <a:pt x="1099" y="73052"/>
                    <a:pt x="6489" y="78148"/>
                    <a:pt x="11698" y="77922"/>
                  </a:cubicBezTo>
                  <a:cubicBezTo>
                    <a:pt x="17564" y="77650"/>
                    <a:pt x="21460" y="73437"/>
                    <a:pt x="21890" y="67730"/>
                  </a:cubicBezTo>
                  <a:cubicBezTo>
                    <a:pt x="23317" y="48546"/>
                    <a:pt x="22841" y="29295"/>
                    <a:pt x="20441" y="10202"/>
                  </a:cubicBezTo>
                  <a:cubicBezTo>
                    <a:pt x="19784" y="4925"/>
                    <a:pt x="16228" y="-262"/>
                    <a:pt x="10249" y="10"/>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6" name="Google Shape;496;p20"/>
            <p:cNvSpPr/>
            <p:nvPr/>
          </p:nvSpPr>
          <p:spPr>
            <a:xfrm>
              <a:off x="1883391" y="3214760"/>
              <a:ext cx="22980" cy="65709"/>
            </a:xfrm>
            <a:custGeom>
              <a:avLst/>
              <a:gdLst/>
              <a:ahLst/>
              <a:cxnLst/>
              <a:rect l="l" t="t" r="r" b="b"/>
              <a:pathLst>
                <a:path w="22980" h="65709" extrusionOk="0">
                  <a:moveTo>
                    <a:pt x="19875" y="58327"/>
                  </a:moveTo>
                  <a:cubicBezTo>
                    <a:pt x="22932" y="42450"/>
                    <a:pt x="23838" y="26279"/>
                    <a:pt x="22117" y="10199"/>
                  </a:cubicBezTo>
                  <a:cubicBezTo>
                    <a:pt x="21823" y="7413"/>
                    <a:pt x="21188" y="5035"/>
                    <a:pt x="19127" y="2996"/>
                  </a:cubicBezTo>
                  <a:cubicBezTo>
                    <a:pt x="17361" y="1230"/>
                    <a:pt x="14462" y="-107"/>
                    <a:pt x="11925" y="7"/>
                  </a:cubicBezTo>
                  <a:cubicBezTo>
                    <a:pt x="6897" y="233"/>
                    <a:pt x="1122" y="4514"/>
                    <a:pt x="1733" y="10199"/>
                  </a:cubicBezTo>
                  <a:cubicBezTo>
                    <a:pt x="2526" y="17627"/>
                    <a:pt x="2820" y="25079"/>
                    <a:pt x="2526" y="32553"/>
                  </a:cubicBezTo>
                  <a:cubicBezTo>
                    <a:pt x="2390" y="36199"/>
                    <a:pt x="2118" y="39846"/>
                    <a:pt x="1711" y="43492"/>
                  </a:cubicBezTo>
                  <a:cubicBezTo>
                    <a:pt x="1620" y="44353"/>
                    <a:pt x="1529" y="45236"/>
                    <a:pt x="1394" y="46074"/>
                  </a:cubicBezTo>
                  <a:cubicBezTo>
                    <a:pt x="1348" y="46391"/>
                    <a:pt x="1280" y="46731"/>
                    <a:pt x="1258" y="46867"/>
                  </a:cubicBezTo>
                  <a:cubicBezTo>
                    <a:pt x="941" y="48882"/>
                    <a:pt x="601" y="50898"/>
                    <a:pt x="216" y="52914"/>
                  </a:cubicBezTo>
                  <a:cubicBezTo>
                    <a:pt x="-781" y="58123"/>
                    <a:pt x="1688" y="64170"/>
                    <a:pt x="7327" y="65461"/>
                  </a:cubicBezTo>
                  <a:cubicBezTo>
                    <a:pt x="12378" y="66571"/>
                    <a:pt x="18810" y="63921"/>
                    <a:pt x="19875" y="5832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497" name="Google Shape;497;p20"/>
            <p:cNvSpPr/>
            <p:nvPr/>
          </p:nvSpPr>
          <p:spPr>
            <a:xfrm>
              <a:off x="1855048" y="3077141"/>
              <a:ext cx="108145" cy="39638"/>
            </a:xfrm>
            <a:custGeom>
              <a:avLst/>
              <a:gdLst/>
              <a:ahLst/>
              <a:cxnLst/>
              <a:rect l="l" t="t" r="r" b="b"/>
              <a:pathLst>
                <a:path w="108145" h="39638" extrusionOk="0">
                  <a:moveTo>
                    <a:pt x="107874" y="32264"/>
                  </a:moveTo>
                  <a:cubicBezTo>
                    <a:pt x="109052" y="27101"/>
                    <a:pt x="106334" y="20963"/>
                    <a:pt x="100763" y="19717"/>
                  </a:cubicBezTo>
                  <a:cubicBezTo>
                    <a:pt x="71455" y="13240"/>
                    <a:pt x="42125" y="6739"/>
                    <a:pt x="12818" y="262"/>
                  </a:cubicBezTo>
                  <a:cubicBezTo>
                    <a:pt x="7632" y="-893"/>
                    <a:pt x="1539" y="1825"/>
                    <a:pt x="271" y="7374"/>
                  </a:cubicBezTo>
                  <a:cubicBezTo>
                    <a:pt x="-907" y="12538"/>
                    <a:pt x="1811" y="18675"/>
                    <a:pt x="7382" y="19921"/>
                  </a:cubicBezTo>
                  <a:cubicBezTo>
                    <a:pt x="36690" y="26399"/>
                    <a:pt x="66020" y="32899"/>
                    <a:pt x="95327" y="39376"/>
                  </a:cubicBezTo>
                  <a:cubicBezTo>
                    <a:pt x="100514" y="40531"/>
                    <a:pt x="106606" y="37813"/>
                    <a:pt x="107874" y="3226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498" name="Google Shape;498;p20"/>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matchingName="018 Custom Layout 1">
  <p:cSld name="CUSTOM_17">
    <p:spTree>
      <p:nvGrpSpPr>
        <p:cNvPr id="1" name="Shape 499"/>
        <p:cNvGrpSpPr/>
        <p:nvPr/>
      </p:nvGrpSpPr>
      <p:grpSpPr>
        <a:xfrm>
          <a:off x="0" y="0"/>
          <a:ext cx="0" cy="0"/>
          <a:chOff x="0" y="0"/>
          <a:chExt cx="0" cy="0"/>
        </a:xfrm>
      </p:grpSpPr>
      <p:sp>
        <p:nvSpPr>
          <p:cNvPr id="500" name="Google Shape;500;p21"/>
          <p:cNvSpPr/>
          <p:nvPr/>
        </p:nvSpPr>
        <p:spPr>
          <a:xfrm>
            <a:off x="-113869" y="4015167"/>
            <a:ext cx="11090467" cy="2888651"/>
          </a:xfrm>
          <a:custGeom>
            <a:avLst/>
            <a:gdLst/>
            <a:ahLst/>
            <a:cxnLst/>
            <a:rect l="l" t="t" r="r" b="b"/>
            <a:pathLst>
              <a:path w="2592745" h="675313" extrusionOk="0">
                <a:moveTo>
                  <a:pt x="0" y="0"/>
                </a:moveTo>
                <a:cubicBezTo>
                  <a:pt x="100515" y="96959"/>
                  <a:pt x="189388" y="176002"/>
                  <a:pt x="259689" y="236225"/>
                </a:cubicBezTo>
                <a:cubicBezTo>
                  <a:pt x="363216" y="324940"/>
                  <a:pt x="447220" y="449688"/>
                  <a:pt x="653005" y="439157"/>
                </a:cubicBezTo>
                <a:cubicBezTo>
                  <a:pt x="1012869" y="420743"/>
                  <a:pt x="1098797" y="172039"/>
                  <a:pt x="1437689" y="192785"/>
                </a:cubicBezTo>
                <a:cubicBezTo>
                  <a:pt x="1909188" y="221662"/>
                  <a:pt x="2325175" y="509934"/>
                  <a:pt x="2592745" y="675314"/>
                </a:cubicBezTo>
                <a:cubicBezTo>
                  <a:pt x="1728497" y="675314"/>
                  <a:pt x="864249" y="675314"/>
                  <a:pt x="23" y="675314"/>
                </a:cubicBezTo>
                <a:cubicBezTo>
                  <a:pt x="0" y="450209"/>
                  <a:pt x="0" y="225105"/>
                  <a:pt x="0" y="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1" name="Google Shape;501;p21"/>
          <p:cNvSpPr/>
          <p:nvPr/>
        </p:nvSpPr>
        <p:spPr>
          <a:xfrm rot="10207706">
            <a:off x="10274930" y="4903525"/>
            <a:ext cx="2285943" cy="2113254"/>
          </a:xfrm>
          <a:custGeom>
            <a:avLst/>
            <a:gdLst/>
            <a:ahLst/>
            <a:cxnLst/>
            <a:rect l="l" t="t" r="r" b="b"/>
            <a:pathLst>
              <a:path w="1073706" h="992594" extrusionOk="0">
                <a:moveTo>
                  <a:pt x="271955" y="152976"/>
                </a:moveTo>
                <a:cubicBezTo>
                  <a:pt x="262216" y="162556"/>
                  <a:pt x="255082" y="184390"/>
                  <a:pt x="247155" y="196280"/>
                </a:cubicBezTo>
                <a:cubicBezTo>
                  <a:pt x="224982" y="229551"/>
                  <a:pt x="219478" y="266966"/>
                  <a:pt x="222490" y="302434"/>
                </a:cubicBezTo>
                <a:cubicBezTo>
                  <a:pt x="224415" y="325309"/>
                  <a:pt x="255580" y="347074"/>
                  <a:pt x="242398" y="367232"/>
                </a:cubicBezTo>
                <a:cubicBezTo>
                  <a:pt x="220542" y="400638"/>
                  <a:pt x="199615" y="364446"/>
                  <a:pt x="161973" y="375657"/>
                </a:cubicBezTo>
                <a:cubicBezTo>
                  <a:pt x="149018" y="379507"/>
                  <a:pt x="105171" y="385419"/>
                  <a:pt x="94050" y="393526"/>
                </a:cubicBezTo>
                <a:cubicBezTo>
                  <a:pt x="74051" y="408112"/>
                  <a:pt x="48843" y="424804"/>
                  <a:pt x="33035" y="443897"/>
                </a:cubicBezTo>
                <a:cubicBezTo>
                  <a:pt x="20464" y="459094"/>
                  <a:pt x="6196" y="485503"/>
                  <a:pt x="4339" y="504459"/>
                </a:cubicBezTo>
                <a:cubicBezTo>
                  <a:pt x="2957" y="518615"/>
                  <a:pt x="-6419" y="534197"/>
                  <a:pt x="7691" y="531774"/>
                </a:cubicBezTo>
                <a:cubicBezTo>
                  <a:pt x="31245" y="527742"/>
                  <a:pt x="75637" y="455765"/>
                  <a:pt x="75161" y="473544"/>
                </a:cubicBezTo>
                <a:cubicBezTo>
                  <a:pt x="74346" y="503848"/>
                  <a:pt x="8166" y="528558"/>
                  <a:pt x="4633" y="565452"/>
                </a:cubicBezTo>
                <a:cubicBezTo>
                  <a:pt x="-236" y="616253"/>
                  <a:pt x="31495" y="732939"/>
                  <a:pt x="66668" y="693417"/>
                </a:cubicBezTo>
                <a:cubicBezTo>
                  <a:pt x="93710" y="663045"/>
                  <a:pt x="67030" y="593967"/>
                  <a:pt x="106008" y="549349"/>
                </a:cubicBezTo>
                <a:cubicBezTo>
                  <a:pt x="109858" y="544933"/>
                  <a:pt x="123561" y="537232"/>
                  <a:pt x="121591" y="542645"/>
                </a:cubicBezTo>
                <a:cubicBezTo>
                  <a:pt x="103789" y="591589"/>
                  <a:pt x="88614" y="630273"/>
                  <a:pt x="84311" y="674437"/>
                </a:cubicBezTo>
                <a:cubicBezTo>
                  <a:pt x="81684" y="701548"/>
                  <a:pt x="80076" y="731829"/>
                  <a:pt x="93620" y="754115"/>
                </a:cubicBezTo>
                <a:cubicBezTo>
                  <a:pt x="117785" y="793909"/>
                  <a:pt x="230485" y="869623"/>
                  <a:pt x="207633" y="829014"/>
                </a:cubicBezTo>
                <a:cubicBezTo>
                  <a:pt x="200612" y="816512"/>
                  <a:pt x="179209" y="782245"/>
                  <a:pt x="173728" y="753323"/>
                </a:cubicBezTo>
                <a:cubicBezTo>
                  <a:pt x="166775" y="716632"/>
                  <a:pt x="180205" y="676974"/>
                  <a:pt x="187385" y="637701"/>
                </a:cubicBezTo>
                <a:cubicBezTo>
                  <a:pt x="189129" y="628144"/>
                  <a:pt x="208879" y="636025"/>
                  <a:pt x="211144" y="652038"/>
                </a:cubicBezTo>
                <a:cubicBezTo>
                  <a:pt x="215492" y="682863"/>
                  <a:pt x="194134" y="709135"/>
                  <a:pt x="197192" y="740232"/>
                </a:cubicBezTo>
                <a:cubicBezTo>
                  <a:pt x="200385" y="772529"/>
                  <a:pt x="209014" y="813251"/>
                  <a:pt x="228628" y="840520"/>
                </a:cubicBezTo>
                <a:cubicBezTo>
                  <a:pt x="239953" y="856260"/>
                  <a:pt x="252160" y="862942"/>
                  <a:pt x="261922" y="875738"/>
                </a:cubicBezTo>
                <a:cubicBezTo>
                  <a:pt x="281807" y="901784"/>
                  <a:pt x="313923" y="930276"/>
                  <a:pt x="336617" y="902917"/>
                </a:cubicBezTo>
                <a:cubicBezTo>
                  <a:pt x="372968" y="859114"/>
                  <a:pt x="291093" y="827067"/>
                  <a:pt x="283279" y="773752"/>
                </a:cubicBezTo>
                <a:cubicBezTo>
                  <a:pt x="279656" y="749019"/>
                  <a:pt x="286495" y="676884"/>
                  <a:pt x="291501" y="701253"/>
                </a:cubicBezTo>
                <a:cubicBezTo>
                  <a:pt x="297978" y="732780"/>
                  <a:pt x="300379" y="730833"/>
                  <a:pt x="305928" y="747502"/>
                </a:cubicBezTo>
                <a:cubicBezTo>
                  <a:pt x="319155" y="787386"/>
                  <a:pt x="338882" y="827338"/>
                  <a:pt x="350070" y="849489"/>
                </a:cubicBezTo>
                <a:cubicBezTo>
                  <a:pt x="367895" y="884775"/>
                  <a:pt x="370408" y="920401"/>
                  <a:pt x="405038" y="932111"/>
                </a:cubicBezTo>
                <a:cubicBezTo>
                  <a:pt x="417381" y="936278"/>
                  <a:pt x="431469" y="944001"/>
                  <a:pt x="437788" y="931680"/>
                </a:cubicBezTo>
                <a:cubicBezTo>
                  <a:pt x="450494" y="906948"/>
                  <a:pt x="441887" y="883597"/>
                  <a:pt x="427619" y="860247"/>
                </a:cubicBezTo>
                <a:cubicBezTo>
                  <a:pt x="428660" y="861424"/>
                  <a:pt x="429725" y="862557"/>
                  <a:pt x="430835" y="863712"/>
                </a:cubicBezTo>
                <a:cubicBezTo>
                  <a:pt x="444741" y="878161"/>
                  <a:pt x="445217" y="925293"/>
                  <a:pt x="467843" y="942529"/>
                </a:cubicBezTo>
                <a:cubicBezTo>
                  <a:pt x="488204" y="958043"/>
                  <a:pt x="492303" y="970432"/>
                  <a:pt x="517556" y="977000"/>
                </a:cubicBezTo>
                <a:cubicBezTo>
                  <a:pt x="541971" y="983342"/>
                  <a:pt x="557848" y="987328"/>
                  <a:pt x="566161" y="962301"/>
                </a:cubicBezTo>
                <a:cubicBezTo>
                  <a:pt x="577326" y="928668"/>
                  <a:pt x="553002" y="937025"/>
                  <a:pt x="533569" y="910051"/>
                </a:cubicBezTo>
                <a:cubicBezTo>
                  <a:pt x="504307" y="869419"/>
                  <a:pt x="480277" y="825662"/>
                  <a:pt x="475453" y="774273"/>
                </a:cubicBezTo>
                <a:cubicBezTo>
                  <a:pt x="474546" y="764624"/>
                  <a:pt x="464649" y="748227"/>
                  <a:pt x="473845" y="744104"/>
                </a:cubicBezTo>
                <a:cubicBezTo>
                  <a:pt x="477966" y="742247"/>
                  <a:pt x="488611" y="759098"/>
                  <a:pt x="494047" y="783672"/>
                </a:cubicBezTo>
                <a:cubicBezTo>
                  <a:pt x="504307" y="830124"/>
                  <a:pt x="504511" y="833884"/>
                  <a:pt x="529289" y="873451"/>
                </a:cubicBezTo>
                <a:cubicBezTo>
                  <a:pt x="545482" y="899293"/>
                  <a:pt x="574857" y="930819"/>
                  <a:pt x="598684" y="949731"/>
                </a:cubicBezTo>
                <a:cubicBezTo>
                  <a:pt x="621650" y="967964"/>
                  <a:pt x="645657" y="991427"/>
                  <a:pt x="676028" y="992492"/>
                </a:cubicBezTo>
                <a:cubicBezTo>
                  <a:pt x="704883" y="993489"/>
                  <a:pt x="751290" y="985969"/>
                  <a:pt x="758470" y="957319"/>
                </a:cubicBezTo>
                <a:cubicBezTo>
                  <a:pt x="766487" y="925339"/>
                  <a:pt x="711429" y="916143"/>
                  <a:pt x="692857" y="891230"/>
                </a:cubicBezTo>
                <a:cubicBezTo>
                  <a:pt x="665497" y="854562"/>
                  <a:pt x="646925" y="824054"/>
                  <a:pt x="626700" y="770286"/>
                </a:cubicBezTo>
                <a:cubicBezTo>
                  <a:pt x="622510" y="759143"/>
                  <a:pt x="649892" y="734275"/>
                  <a:pt x="655305" y="744784"/>
                </a:cubicBezTo>
                <a:cubicBezTo>
                  <a:pt x="686923" y="806207"/>
                  <a:pt x="708371" y="847971"/>
                  <a:pt x="746262" y="890709"/>
                </a:cubicBezTo>
                <a:cubicBezTo>
                  <a:pt x="772965" y="920809"/>
                  <a:pt x="799396" y="960671"/>
                  <a:pt x="840412" y="966356"/>
                </a:cubicBezTo>
                <a:cubicBezTo>
                  <a:pt x="866209" y="969934"/>
                  <a:pt x="894112" y="953468"/>
                  <a:pt x="916467" y="937523"/>
                </a:cubicBezTo>
                <a:cubicBezTo>
                  <a:pt x="922582" y="933152"/>
                  <a:pt x="932253" y="927196"/>
                  <a:pt x="930984" y="920197"/>
                </a:cubicBezTo>
                <a:cubicBezTo>
                  <a:pt x="927609" y="901694"/>
                  <a:pt x="887454" y="905091"/>
                  <a:pt x="880161" y="897730"/>
                </a:cubicBezTo>
                <a:cubicBezTo>
                  <a:pt x="872868" y="890392"/>
                  <a:pt x="818557" y="829671"/>
                  <a:pt x="799758" y="788020"/>
                </a:cubicBezTo>
                <a:cubicBezTo>
                  <a:pt x="793462" y="774091"/>
                  <a:pt x="783021" y="757535"/>
                  <a:pt x="789612" y="742655"/>
                </a:cubicBezTo>
                <a:cubicBezTo>
                  <a:pt x="792103" y="737061"/>
                  <a:pt x="806236" y="756539"/>
                  <a:pt x="809678" y="761068"/>
                </a:cubicBezTo>
                <a:cubicBezTo>
                  <a:pt x="831557" y="789832"/>
                  <a:pt x="826868" y="787862"/>
                  <a:pt x="846052" y="809106"/>
                </a:cubicBezTo>
                <a:cubicBezTo>
                  <a:pt x="914315" y="884639"/>
                  <a:pt x="896151" y="863825"/>
                  <a:pt x="925911" y="881151"/>
                </a:cubicBezTo>
                <a:cubicBezTo>
                  <a:pt x="937280" y="887764"/>
                  <a:pt x="952478" y="887719"/>
                  <a:pt x="966089" y="885319"/>
                </a:cubicBezTo>
                <a:cubicBezTo>
                  <a:pt x="996982" y="879883"/>
                  <a:pt x="1017253" y="845004"/>
                  <a:pt x="1037705" y="820045"/>
                </a:cubicBezTo>
                <a:cubicBezTo>
                  <a:pt x="1051996" y="802606"/>
                  <a:pt x="1074282" y="783649"/>
                  <a:pt x="1072379" y="762314"/>
                </a:cubicBezTo>
                <a:cubicBezTo>
                  <a:pt x="1069888" y="734637"/>
                  <a:pt x="1037546" y="720573"/>
                  <a:pt x="1015509" y="705036"/>
                </a:cubicBezTo>
                <a:cubicBezTo>
                  <a:pt x="988715" y="686124"/>
                  <a:pt x="956645" y="675140"/>
                  <a:pt x="925933" y="662751"/>
                </a:cubicBezTo>
                <a:cubicBezTo>
                  <a:pt x="908834" y="655843"/>
                  <a:pt x="871237" y="663951"/>
                  <a:pt x="873343" y="644949"/>
                </a:cubicBezTo>
                <a:cubicBezTo>
                  <a:pt x="875902" y="621961"/>
                  <a:pt x="918347" y="626966"/>
                  <a:pt x="941267" y="627079"/>
                </a:cubicBezTo>
                <a:cubicBezTo>
                  <a:pt x="969532" y="627215"/>
                  <a:pt x="986111" y="660577"/>
                  <a:pt x="1021058" y="649931"/>
                </a:cubicBezTo>
                <a:cubicBezTo>
                  <a:pt x="1028668" y="647621"/>
                  <a:pt x="1037953" y="629729"/>
                  <a:pt x="1030525" y="625449"/>
                </a:cubicBezTo>
                <a:cubicBezTo>
                  <a:pt x="1023096" y="621168"/>
                  <a:pt x="969079" y="595575"/>
                  <a:pt x="936533" y="596775"/>
                </a:cubicBezTo>
                <a:cubicBezTo>
                  <a:pt x="912684" y="597659"/>
                  <a:pt x="893637" y="612674"/>
                  <a:pt x="869810" y="616185"/>
                </a:cubicBezTo>
                <a:cubicBezTo>
                  <a:pt x="834411" y="621417"/>
                  <a:pt x="804016" y="613988"/>
                  <a:pt x="763407" y="614102"/>
                </a:cubicBezTo>
                <a:cubicBezTo>
                  <a:pt x="755480" y="614124"/>
                  <a:pt x="772240" y="599063"/>
                  <a:pt x="779510" y="595190"/>
                </a:cubicBezTo>
                <a:cubicBezTo>
                  <a:pt x="819123" y="574172"/>
                  <a:pt x="866685" y="580672"/>
                  <a:pt x="909740" y="582574"/>
                </a:cubicBezTo>
                <a:cubicBezTo>
                  <a:pt x="955377" y="584590"/>
                  <a:pt x="998885" y="625313"/>
                  <a:pt x="1042778" y="607964"/>
                </a:cubicBezTo>
                <a:cubicBezTo>
                  <a:pt x="1058066" y="601916"/>
                  <a:pt x="1071858" y="584658"/>
                  <a:pt x="1073534" y="568668"/>
                </a:cubicBezTo>
                <a:cubicBezTo>
                  <a:pt x="1075346" y="551546"/>
                  <a:pt x="1063230" y="534537"/>
                  <a:pt x="1049595" y="525364"/>
                </a:cubicBezTo>
                <a:cubicBezTo>
                  <a:pt x="1001014" y="492682"/>
                  <a:pt x="922174" y="511662"/>
                  <a:pt x="870716" y="501742"/>
                </a:cubicBezTo>
                <a:cubicBezTo>
                  <a:pt x="859505" y="499590"/>
                  <a:pt x="833392" y="486590"/>
                  <a:pt x="844194" y="481403"/>
                </a:cubicBezTo>
                <a:cubicBezTo>
                  <a:pt x="871894" y="468154"/>
                  <a:pt x="910306" y="474677"/>
                  <a:pt x="943848" y="475990"/>
                </a:cubicBezTo>
                <a:cubicBezTo>
                  <a:pt x="973065" y="477123"/>
                  <a:pt x="1008284" y="508061"/>
                  <a:pt x="1030026" y="486476"/>
                </a:cubicBezTo>
                <a:cubicBezTo>
                  <a:pt x="1048666" y="467973"/>
                  <a:pt x="1031318" y="431690"/>
                  <a:pt x="1015033" y="413865"/>
                </a:cubicBezTo>
                <a:cubicBezTo>
                  <a:pt x="989033" y="385373"/>
                  <a:pt x="940451" y="389540"/>
                  <a:pt x="902198" y="380073"/>
                </a:cubicBezTo>
                <a:cubicBezTo>
                  <a:pt x="872392" y="372690"/>
                  <a:pt x="842881" y="360731"/>
                  <a:pt x="811490" y="362226"/>
                </a:cubicBezTo>
                <a:cubicBezTo>
                  <a:pt x="759466" y="364695"/>
                  <a:pt x="673107" y="422630"/>
                  <a:pt x="629962" y="397241"/>
                </a:cubicBezTo>
                <a:cubicBezTo>
                  <a:pt x="624322" y="393935"/>
                  <a:pt x="658023" y="389019"/>
                  <a:pt x="661918" y="383108"/>
                </a:cubicBezTo>
                <a:cubicBezTo>
                  <a:pt x="689618" y="341027"/>
                  <a:pt x="740442" y="363246"/>
                  <a:pt x="798376" y="349000"/>
                </a:cubicBezTo>
                <a:cubicBezTo>
                  <a:pt x="806666" y="346961"/>
                  <a:pt x="814344" y="353008"/>
                  <a:pt x="822565" y="354163"/>
                </a:cubicBezTo>
                <a:cubicBezTo>
                  <a:pt x="869584" y="360754"/>
                  <a:pt x="918754" y="356066"/>
                  <a:pt x="965478" y="363925"/>
                </a:cubicBezTo>
                <a:cubicBezTo>
                  <a:pt x="978932" y="366190"/>
                  <a:pt x="995125" y="385441"/>
                  <a:pt x="1004660" y="374615"/>
                </a:cubicBezTo>
                <a:cubicBezTo>
                  <a:pt x="1029891" y="345942"/>
                  <a:pt x="990754" y="297247"/>
                  <a:pt x="961832" y="277158"/>
                </a:cubicBezTo>
                <a:cubicBezTo>
                  <a:pt x="945819" y="266015"/>
                  <a:pt x="925413" y="264747"/>
                  <a:pt x="904168" y="265834"/>
                </a:cubicBezTo>
                <a:cubicBezTo>
                  <a:pt x="922559" y="263569"/>
                  <a:pt x="937553" y="255845"/>
                  <a:pt x="946589" y="238044"/>
                </a:cubicBezTo>
                <a:cubicBezTo>
                  <a:pt x="958366" y="214829"/>
                  <a:pt x="917010" y="216822"/>
                  <a:pt x="894905" y="206539"/>
                </a:cubicBezTo>
                <a:cubicBezTo>
                  <a:pt x="855859" y="188353"/>
                  <a:pt x="807074" y="197865"/>
                  <a:pt x="762637" y="197911"/>
                </a:cubicBezTo>
                <a:cubicBezTo>
                  <a:pt x="726037" y="197933"/>
                  <a:pt x="670774" y="235349"/>
                  <a:pt x="652474" y="205181"/>
                </a:cubicBezTo>
                <a:cubicBezTo>
                  <a:pt x="647922" y="197684"/>
                  <a:pt x="657932" y="185499"/>
                  <a:pt x="665814" y="180267"/>
                </a:cubicBezTo>
                <a:cubicBezTo>
                  <a:pt x="723568" y="141946"/>
                  <a:pt x="840503" y="228509"/>
                  <a:pt x="866300" y="164957"/>
                </a:cubicBezTo>
                <a:cubicBezTo>
                  <a:pt x="878553" y="134766"/>
                  <a:pt x="828114" y="113567"/>
                  <a:pt x="798943" y="103511"/>
                </a:cubicBezTo>
                <a:cubicBezTo>
                  <a:pt x="747417" y="85755"/>
                  <a:pt x="685247" y="95222"/>
                  <a:pt x="630754" y="113024"/>
                </a:cubicBezTo>
                <a:cubicBezTo>
                  <a:pt x="570282" y="132796"/>
                  <a:pt x="506119" y="269571"/>
                  <a:pt x="465736" y="225769"/>
                </a:cubicBezTo>
                <a:cubicBezTo>
                  <a:pt x="457198" y="216505"/>
                  <a:pt x="480775" y="192044"/>
                  <a:pt x="491782" y="183936"/>
                </a:cubicBezTo>
                <a:cubicBezTo>
                  <a:pt x="570803" y="125707"/>
                  <a:pt x="681555" y="105391"/>
                  <a:pt x="745243" y="34342"/>
                </a:cubicBezTo>
                <a:cubicBezTo>
                  <a:pt x="763883" y="13551"/>
                  <a:pt x="728777" y="10788"/>
                  <a:pt x="702913" y="5782"/>
                </a:cubicBezTo>
                <a:cubicBezTo>
                  <a:pt x="641445" y="-6108"/>
                  <a:pt x="573431" y="56470"/>
                  <a:pt x="517330" y="91462"/>
                </a:cubicBezTo>
                <a:cubicBezTo>
                  <a:pt x="500162" y="102175"/>
                  <a:pt x="496584" y="134155"/>
                  <a:pt x="477106" y="137235"/>
                </a:cubicBezTo>
                <a:cubicBezTo>
                  <a:pt x="468363" y="138616"/>
                  <a:pt x="464513" y="143803"/>
                  <a:pt x="464672" y="135061"/>
                </a:cubicBezTo>
                <a:cubicBezTo>
                  <a:pt x="465148" y="109015"/>
                  <a:pt x="496221" y="84803"/>
                  <a:pt x="519753" y="71577"/>
                </a:cubicBezTo>
                <a:cubicBezTo>
                  <a:pt x="549695" y="54749"/>
                  <a:pt x="610257" y="47297"/>
                  <a:pt x="608740" y="14366"/>
                </a:cubicBezTo>
                <a:cubicBezTo>
                  <a:pt x="607132" y="-20784"/>
                  <a:pt x="545980" y="18375"/>
                  <a:pt x="511079" y="27683"/>
                </a:cubicBezTo>
                <a:cubicBezTo>
                  <a:pt x="472010" y="38102"/>
                  <a:pt x="441185" y="71577"/>
                  <a:pt x="408775" y="97170"/>
                </a:cubicBezTo>
                <a:cubicBezTo>
                  <a:pt x="395820" y="107407"/>
                  <a:pt x="387463" y="133543"/>
                  <a:pt x="372175" y="130599"/>
                </a:cubicBezTo>
                <a:cubicBezTo>
                  <a:pt x="366875" y="129579"/>
                  <a:pt x="376093" y="121200"/>
                  <a:pt x="377452" y="115787"/>
                </a:cubicBezTo>
                <a:cubicBezTo>
                  <a:pt x="385062" y="85211"/>
                  <a:pt x="450064" y="73389"/>
                  <a:pt x="435455" y="47365"/>
                </a:cubicBezTo>
                <a:cubicBezTo>
                  <a:pt x="426939" y="32213"/>
                  <a:pt x="399104" y="55496"/>
                  <a:pt x="382820" y="64623"/>
                </a:cubicBezTo>
                <a:cubicBezTo>
                  <a:pt x="352788" y="81474"/>
                  <a:pt x="322507" y="102900"/>
                  <a:pt x="303504" y="131709"/>
                </a:cubicBezTo>
                <a:cubicBezTo>
                  <a:pt x="284864" y="159952"/>
                  <a:pt x="306585" y="231770"/>
                  <a:pt x="274740" y="227331"/>
                </a:cubicBezTo>
                <a:cubicBezTo>
                  <a:pt x="249261" y="223775"/>
                  <a:pt x="309642" y="158049"/>
                  <a:pt x="285929" y="149171"/>
                </a:cubicBezTo>
                <a:cubicBezTo>
                  <a:pt x="280629" y="147087"/>
                  <a:pt x="276077" y="148944"/>
                  <a:pt x="271955" y="152976"/>
                </a:cubicBezTo>
                <a:lnTo>
                  <a:pt x="271955" y="152976"/>
                </a:lnTo>
                <a:close/>
                <a:moveTo>
                  <a:pt x="316437" y="282367"/>
                </a:moveTo>
                <a:cubicBezTo>
                  <a:pt x="320264" y="278539"/>
                  <a:pt x="324613" y="276071"/>
                  <a:pt x="329663" y="276184"/>
                </a:cubicBezTo>
                <a:cubicBezTo>
                  <a:pt x="333310" y="276275"/>
                  <a:pt x="335371" y="281461"/>
                  <a:pt x="335371" y="285131"/>
                </a:cubicBezTo>
                <a:cubicBezTo>
                  <a:pt x="335394" y="303861"/>
                  <a:pt x="317750" y="319918"/>
                  <a:pt x="306358" y="335795"/>
                </a:cubicBezTo>
                <a:cubicBezTo>
                  <a:pt x="303301" y="340076"/>
                  <a:pt x="300673" y="348886"/>
                  <a:pt x="295917" y="347618"/>
                </a:cubicBezTo>
                <a:cubicBezTo>
                  <a:pt x="290346" y="346123"/>
                  <a:pt x="293969" y="336067"/>
                  <a:pt x="294422" y="330156"/>
                </a:cubicBezTo>
                <a:cubicBezTo>
                  <a:pt x="294943" y="323656"/>
                  <a:pt x="295985" y="316839"/>
                  <a:pt x="299110" y="310904"/>
                </a:cubicBezTo>
                <a:cubicBezTo>
                  <a:pt x="303799" y="302026"/>
                  <a:pt x="309144" y="289706"/>
                  <a:pt x="316437" y="282367"/>
                </a:cubicBezTo>
                <a:lnTo>
                  <a:pt x="316437" y="282367"/>
                </a:lnTo>
                <a:close/>
                <a:moveTo>
                  <a:pt x="198098" y="408293"/>
                </a:moveTo>
                <a:cubicBezTo>
                  <a:pt x="198256" y="408112"/>
                  <a:pt x="198437" y="407931"/>
                  <a:pt x="198619" y="407773"/>
                </a:cubicBezTo>
                <a:cubicBezTo>
                  <a:pt x="211845" y="396041"/>
                  <a:pt x="226748" y="393142"/>
                  <a:pt x="241447" y="388612"/>
                </a:cubicBezTo>
                <a:cubicBezTo>
                  <a:pt x="249193" y="386234"/>
                  <a:pt x="242942" y="405689"/>
                  <a:pt x="238072" y="412370"/>
                </a:cubicBezTo>
                <a:cubicBezTo>
                  <a:pt x="231527" y="421362"/>
                  <a:pt x="218436" y="430194"/>
                  <a:pt x="208425" y="427228"/>
                </a:cubicBezTo>
                <a:cubicBezTo>
                  <a:pt x="201608" y="425212"/>
                  <a:pt x="193296" y="413729"/>
                  <a:pt x="198098" y="408293"/>
                </a:cubicBezTo>
                <a:lnTo>
                  <a:pt x="198098" y="408293"/>
                </a:lnTo>
                <a:close/>
                <a:moveTo>
                  <a:pt x="163694" y="451937"/>
                </a:moveTo>
                <a:cubicBezTo>
                  <a:pt x="169040" y="446389"/>
                  <a:pt x="174860" y="443308"/>
                  <a:pt x="180885" y="445800"/>
                </a:cubicBezTo>
                <a:cubicBezTo>
                  <a:pt x="190488" y="449763"/>
                  <a:pt x="182855" y="468063"/>
                  <a:pt x="177872" y="477938"/>
                </a:cubicBezTo>
                <a:cubicBezTo>
                  <a:pt x="169515" y="494562"/>
                  <a:pt x="151872" y="524186"/>
                  <a:pt x="136493" y="516124"/>
                </a:cubicBezTo>
                <a:cubicBezTo>
                  <a:pt x="126755" y="511028"/>
                  <a:pt x="138396" y="492591"/>
                  <a:pt x="144126" y="482309"/>
                </a:cubicBezTo>
                <a:cubicBezTo>
                  <a:pt x="149086" y="473408"/>
                  <a:pt x="155881" y="460046"/>
                  <a:pt x="163694" y="451937"/>
                </a:cubicBezTo>
                <a:lnTo>
                  <a:pt x="163694" y="451937"/>
                </a:lnTo>
                <a:close/>
                <a:moveTo>
                  <a:pt x="388935" y="263342"/>
                </a:moveTo>
                <a:cubicBezTo>
                  <a:pt x="395911" y="256254"/>
                  <a:pt x="405695" y="249278"/>
                  <a:pt x="411969" y="244068"/>
                </a:cubicBezTo>
                <a:cubicBezTo>
                  <a:pt x="420280" y="237183"/>
                  <a:pt x="435047" y="221918"/>
                  <a:pt x="440846" y="230004"/>
                </a:cubicBezTo>
                <a:cubicBezTo>
                  <a:pt x="450743" y="243797"/>
                  <a:pt x="418174" y="259469"/>
                  <a:pt x="403883" y="271066"/>
                </a:cubicBezTo>
                <a:cubicBezTo>
                  <a:pt x="397519" y="276229"/>
                  <a:pt x="387712" y="288981"/>
                  <a:pt x="382752" y="283296"/>
                </a:cubicBezTo>
                <a:cubicBezTo>
                  <a:pt x="377792" y="277656"/>
                  <a:pt x="381959" y="270454"/>
                  <a:pt x="388935" y="263342"/>
                </a:cubicBezTo>
                <a:lnTo>
                  <a:pt x="388935" y="263342"/>
                </a:lnTo>
                <a:close/>
                <a:moveTo>
                  <a:pt x="368075" y="287712"/>
                </a:moveTo>
                <a:cubicBezTo>
                  <a:pt x="371450" y="284406"/>
                  <a:pt x="374870" y="282707"/>
                  <a:pt x="378086" y="284995"/>
                </a:cubicBezTo>
                <a:cubicBezTo>
                  <a:pt x="386308" y="290838"/>
                  <a:pt x="371722" y="306239"/>
                  <a:pt x="364543" y="314506"/>
                </a:cubicBezTo>
                <a:cubicBezTo>
                  <a:pt x="357974" y="322047"/>
                  <a:pt x="346038" y="337086"/>
                  <a:pt x="339402" y="330722"/>
                </a:cubicBezTo>
                <a:cubicBezTo>
                  <a:pt x="332925" y="324516"/>
                  <a:pt x="348009" y="313215"/>
                  <a:pt x="354260" y="305740"/>
                </a:cubicBezTo>
                <a:cubicBezTo>
                  <a:pt x="358269" y="300939"/>
                  <a:pt x="363115" y="292559"/>
                  <a:pt x="368075" y="287712"/>
                </a:cubicBezTo>
                <a:lnTo>
                  <a:pt x="368075" y="287712"/>
                </a:lnTo>
                <a:close/>
                <a:moveTo>
                  <a:pt x="312405" y="349905"/>
                </a:moveTo>
                <a:cubicBezTo>
                  <a:pt x="317071" y="345172"/>
                  <a:pt x="323458" y="341639"/>
                  <a:pt x="329006" y="341027"/>
                </a:cubicBezTo>
                <a:cubicBezTo>
                  <a:pt x="331543" y="340755"/>
                  <a:pt x="334329" y="342953"/>
                  <a:pt x="334895" y="345376"/>
                </a:cubicBezTo>
                <a:cubicBezTo>
                  <a:pt x="337160" y="355069"/>
                  <a:pt x="331974" y="370606"/>
                  <a:pt x="322144" y="374072"/>
                </a:cubicBezTo>
                <a:cubicBezTo>
                  <a:pt x="315735" y="376337"/>
                  <a:pt x="306268" y="370606"/>
                  <a:pt x="305837" y="364038"/>
                </a:cubicBezTo>
                <a:cubicBezTo>
                  <a:pt x="305543" y="359169"/>
                  <a:pt x="308306" y="354073"/>
                  <a:pt x="312405" y="349905"/>
                </a:cubicBezTo>
                <a:lnTo>
                  <a:pt x="312405" y="349905"/>
                </a:lnTo>
                <a:close/>
                <a:moveTo>
                  <a:pt x="243327" y="437352"/>
                </a:moveTo>
                <a:cubicBezTo>
                  <a:pt x="249419" y="431146"/>
                  <a:pt x="256712" y="426933"/>
                  <a:pt x="264073" y="427363"/>
                </a:cubicBezTo>
                <a:cubicBezTo>
                  <a:pt x="271343" y="427817"/>
                  <a:pt x="276371" y="437895"/>
                  <a:pt x="275465" y="445233"/>
                </a:cubicBezTo>
                <a:cubicBezTo>
                  <a:pt x="273223" y="463239"/>
                  <a:pt x="243372" y="480021"/>
                  <a:pt x="236985" y="486363"/>
                </a:cubicBezTo>
                <a:cubicBezTo>
                  <a:pt x="230598" y="492705"/>
                  <a:pt x="226703" y="470849"/>
                  <a:pt x="228922" y="462288"/>
                </a:cubicBezTo>
                <a:cubicBezTo>
                  <a:pt x="231074" y="453975"/>
                  <a:pt x="236442" y="444395"/>
                  <a:pt x="243327" y="437352"/>
                </a:cubicBezTo>
                <a:lnTo>
                  <a:pt x="243327" y="437352"/>
                </a:lnTo>
                <a:close/>
                <a:moveTo>
                  <a:pt x="384133" y="324834"/>
                </a:moveTo>
                <a:cubicBezTo>
                  <a:pt x="385855" y="323067"/>
                  <a:pt x="387689" y="321549"/>
                  <a:pt x="389411" y="320394"/>
                </a:cubicBezTo>
                <a:cubicBezTo>
                  <a:pt x="393578" y="317586"/>
                  <a:pt x="401618" y="315072"/>
                  <a:pt x="403974" y="319081"/>
                </a:cubicBezTo>
                <a:cubicBezTo>
                  <a:pt x="407960" y="325898"/>
                  <a:pt x="397949" y="336316"/>
                  <a:pt x="390792" y="340914"/>
                </a:cubicBezTo>
                <a:cubicBezTo>
                  <a:pt x="387010" y="343337"/>
                  <a:pt x="380011" y="345693"/>
                  <a:pt x="377769" y="342182"/>
                </a:cubicBezTo>
                <a:cubicBezTo>
                  <a:pt x="374712" y="337335"/>
                  <a:pt x="378924" y="330110"/>
                  <a:pt x="384133" y="324834"/>
                </a:cubicBezTo>
                <a:lnTo>
                  <a:pt x="384133" y="324834"/>
                </a:lnTo>
                <a:close/>
                <a:moveTo>
                  <a:pt x="435998" y="292695"/>
                </a:moveTo>
                <a:cubicBezTo>
                  <a:pt x="443224" y="285561"/>
                  <a:pt x="451037" y="279672"/>
                  <a:pt x="459055" y="281914"/>
                </a:cubicBezTo>
                <a:cubicBezTo>
                  <a:pt x="463449" y="283137"/>
                  <a:pt x="465170" y="290113"/>
                  <a:pt x="463811" y="294688"/>
                </a:cubicBezTo>
                <a:cubicBezTo>
                  <a:pt x="457628" y="315593"/>
                  <a:pt x="433077" y="340438"/>
                  <a:pt x="412308" y="337064"/>
                </a:cubicBezTo>
                <a:cubicBezTo>
                  <a:pt x="408662" y="336475"/>
                  <a:pt x="407009" y="331107"/>
                  <a:pt x="407416" y="327347"/>
                </a:cubicBezTo>
                <a:cubicBezTo>
                  <a:pt x="408367" y="318583"/>
                  <a:pt x="417065" y="311652"/>
                  <a:pt x="423678" y="305378"/>
                </a:cubicBezTo>
                <a:cubicBezTo>
                  <a:pt x="427528" y="301709"/>
                  <a:pt x="431673" y="296976"/>
                  <a:pt x="435998" y="292695"/>
                </a:cubicBezTo>
                <a:lnTo>
                  <a:pt x="435998" y="292695"/>
                </a:lnTo>
                <a:close/>
                <a:moveTo>
                  <a:pt x="499483" y="239584"/>
                </a:moveTo>
                <a:cubicBezTo>
                  <a:pt x="509720" y="229166"/>
                  <a:pt x="532754" y="222779"/>
                  <a:pt x="546683" y="216799"/>
                </a:cubicBezTo>
                <a:cubicBezTo>
                  <a:pt x="566161" y="208442"/>
                  <a:pt x="602081" y="186178"/>
                  <a:pt x="608219" y="205271"/>
                </a:cubicBezTo>
                <a:cubicBezTo>
                  <a:pt x="617255" y="233446"/>
                  <a:pt x="558052" y="247624"/>
                  <a:pt x="528133" y="255619"/>
                </a:cubicBezTo>
                <a:cubicBezTo>
                  <a:pt x="517058" y="258586"/>
                  <a:pt x="497037" y="264611"/>
                  <a:pt x="494659" y="253853"/>
                </a:cubicBezTo>
                <a:cubicBezTo>
                  <a:pt x="493413" y="248349"/>
                  <a:pt x="495474" y="243661"/>
                  <a:pt x="499483" y="239584"/>
                </a:cubicBezTo>
                <a:lnTo>
                  <a:pt x="499483" y="239584"/>
                </a:lnTo>
                <a:close/>
                <a:moveTo>
                  <a:pt x="379762" y="364990"/>
                </a:moveTo>
                <a:cubicBezTo>
                  <a:pt x="383114" y="361456"/>
                  <a:pt x="389546" y="356270"/>
                  <a:pt x="392989" y="359123"/>
                </a:cubicBezTo>
                <a:cubicBezTo>
                  <a:pt x="399897" y="364899"/>
                  <a:pt x="392627" y="380028"/>
                  <a:pt x="385628" y="386868"/>
                </a:cubicBezTo>
                <a:cubicBezTo>
                  <a:pt x="381755" y="390650"/>
                  <a:pt x="373466" y="394274"/>
                  <a:pt x="370205" y="390515"/>
                </a:cubicBezTo>
                <a:cubicBezTo>
                  <a:pt x="364655" y="384128"/>
                  <a:pt x="373421" y="371693"/>
                  <a:pt x="379762" y="364990"/>
                </a:cubicBezTo>
                <a:lnTo>
                  <a:pt x="379762" y="364990"/>
                </a:lnTo>
                <a:close/>
                <a:moveTo>
                  <a:pt x="317093" y="437420"/>
                </a:moveTo>
                <a:cubicBezTo>
                  <a:pt x="317320" y="437193"/>
                  <a:pt x="317547" y="436967"/>
                  <a:pt x="317796" y="436740"/>
                </a:cubicBezTo>
                <a:cubicBezTo>
                  <a:pt x="324794" y="429946"/>
                  <a:pt x="336435" y="420591"/>
                  <a:pt x="344249" y="425076"/>
                </a:cubicBezTo>
                <a:cubicBezTo>
                  <a:pt x="352380" y="429742"/>
                  <a:pt x="347737" y="444282"/>
                  <a:pt x="345970" y="453953"/>
                </a:cubicBezTo>
                <a:cubicBezTo>
                  <a:pt x="342845" y="471143"/>
                  <a:pt x="333695" y="487382"/>
                  <a:pt x="324681" y="502806"/>
                </a:cubicBezTo>
                <a:cubicBezTo>
                  <a:pt x="321057" y="508989"/>
                  <a:pt x="318634" y="519679"/>
                  <a:pt x="311703" y="520065"/>
                </a:cubicBezTo>
                <a:cubicBezTo>
                  <a:pt x="305882" y="520381"/>
                  <a:pt x="303233" y="512183"/>
                  <a:pt x="301647" y="506747"/>
                </a:cubicBezTo>
                <a:cubicBezTo>
                  <a:pt x="297819" y="493633"/>
                  <a:pt x="300673" y="478504"/>
                  <a:pt x="304320" y="464711"/>
                </a:cubicBezTo>
                <a:cubicBezTo>
                  <a:pt x="306834" y="455153"/>
                  <a:pt x="310050" y="444690"/>
                  <a:pt x="317093" y="437420"/>
                </a:cubicBezTo>
                <a:close/>
                <a:moveTo>
                  <a:pt x="419624" y="377695"/>
                </a:moveTo>
                <a:cubicBezTo>
                  <a:pt x="425128" y="372056"/>
                  <a:pt x="431446" y="366914"/>
                  <a:pt x="437086" y="362045"/>
                </a:cubicBezTo>
                <a:cubicBezTo>
                  <a:pt x="444175" y="355930"/>
                  <a:pt x="455454" y="341888"/>
                  <a:pt x="461365" y="348161"/>
                </a:cubicBezTo>
                <a:cubicBezTo>
                  <a:pt x="472350" y="359758"/>
                  <a:pt x="445035" y="378964"/>
                  <a:pt x="433439" y="391919"/>
                </a:cubicBezTo>
                <a:cubicBezTo>
                  <a:pt x="426645" y="399506"/>
                  <a:pt x="419148" y="412868"/>
                  <a:pt x="409681" y="411124"/>
                </a:cubicBezTo>
                <a:cubicBezTo>
                  <a:pt x="406374" y="410513"/>
                  <a:pt x="405038" y="405530"/>
                  <a:pt x="405514" y="402133"/>
                </a:cubicBezTo>
                <a:cubicBezTo>
                  <a:pt x="406805" y="392938"/>
                  <a:pt x="412558" y="384920"/>
                  <a:pt x="419624" y="377695"/>
                </a:cubicBezTo>
                <a:lnTo>
                  <a:pt x="419624" y="377695"/>
                </a:lnTo>
                <a:close/>
                <a:moveTo>
                  <a:pt x="380419" y="451666"/>
                </a:moveTo>
                <a:cubicBezTo>
                  <a:pt x="380895" y="451167"/>
                  <a:pt x="381416" y="450692"/>
                  <a:pt x="381982" y="450284"/>
                </a:cubicBezTo>
                <a:cubicBezTo>
                  <a:pt x="386444" y="446955"/>
                  <a:pt x="393963" y="447249"/>
                  <a:pt x="397972" y="450443"/>
                </a:cubicBezTo>
                <a:cubicBezTo>
                  <a:pt x="402343" y="453908"/>
                  <a:pt x="404200" y="461608"/>
                  <a:pt x="401799" y="467066"/>
                </a:cubicBezTo>
                <a:cubicBezTo>
                  <a:pt x="398719" y="474065"/>
                  <a:pt x="389433" y="480248"/>
                  <a:pt x="382185" y="479274"/>
                </a:cubicBezTo>
                <a:cubicBezTo>
                  <a:pt x="378653" y="478799"/>
                  <a:pt x="376297" y="474631"/>
                  <a:pt x="375685" y="471121"/>
                </a:cubicBezTo>
                <a:cubicBezTo>
                  <a:pt x="374598" y="464870"/>
                  <a:pt x="375799" y="456490"/>
                  <a:pt x="380419" y="451666"/>
                </a:cubicBezTo>
                <a:lnTo>
                  <a:pt x="380419" y="451666"/>
                </a:lnTo>
                <a:close/>
                <a:moveTo>
                  <a:pt x="447233" y="386256"/>
                </a:moveTo>
                <a:cubicBezTo>
                  <a:pt x="453959" y="379507"/>
                  <a:pt x="461614" y="373075"/>
                  <a:pt x="467367" y="366960"/>
                </a:cubicBezTo>
                <a:cubicBezTo>
                  <a:pt x="473346" y="360641"/>
                  <a:pt x="480163" y="354730"/>
                  <a:pt x="487909" y="350924"/>
                </a:cubicBezTo>
                <a:cubicBezTo>
                  <a:pt x="495882" y="347029"/>
                  <a:pt x="504919" y="343722"/>
                  <a:pt x="513367" y="344606"/>
                </a:cubicBezTo>
                <a:cubicBezTo>
                  <a:pt x="517058" y="344991"/>
                  <a:pt x="522177" y="345987"/>
                  <a:pt x="523038" y="349566"/>
                </a:cubicBezTo>
                <a:cubicBezTo>
                  <a:pt x="526208" y="362679"/>
                  <a:pt x="510037" y="375272"/>
                  <a:pt x="500774" y="386234"/>
                </a:cubicBezTo>
                <a:cubicBezTo>
                  <a:pt x="487434" y="402042"/>
                  <a:pt x="473709" y="423287"/>
                  <a:pt x="453914" y="426911"/>
                </a:cubicBezTo>
                <a:cubicBezTo>
                  <a:pt x="445851" y="428383"/>
                  <a:pt x="434119" y="425507"/>
                  <a:pt x="432216" y="417828"/>
                </a:cubicBezTo>
                <a:cubicBezTo>
                  <a:pt x="429476" y="406685"/>
                  <a:pt x="437380" y="396131"/>
                  <a:pt x="447233" y="386256"/>
                </a:cubicBezTo>
                <a:lnTo>
                  <a:pt x="447233" y="386256"/>
                </a:lnTo>
                <a:close/>
                <a:moveTo>
                  <a:pt x="283460" y="555170"/>
                </a:moveTo>
                <a:cubicBezTo>
                  <a:pt x="288307" y="550255"/>
                  <a:pt x="294309" y="547062"/>
                  <a:pt x="301262" y="547922"/>
                </a:cubicBezTo>
                <a:cubicBezTo>
                  <a:pt x="336549" y="552180"/>
                  <a:pt x="285951" y="581080"/>
                  <a:pt x="299178" y="660825"/>
                </a:cubicBezTo>
                <a:cubicBezTo>
                  <a:pt x="300673" y="669908"/>
                  <a:pt x="277640" y="659263"/>
                  <a:pt x="273699" y="651132"/>
                </a:cubicBezTo>
                <a:cubicBezTo>
                  <a:pt x="261944" y="626921"/>
                  <a:pt x="264435" y="574467"/>
                  <a:pt x="283460" y="555170"/>
                </a:cubicBezTo>
                <a:lnTo>
                  <a:pt x="283460" y="555170"/>
                </a:lnTo>
                <a:close/>
                <a:moveTo>
                  <a:pt x="551303" y="313939"/>
                </a:moveTo>
                <a:cubicBezTo>
                  <a:pt x="561495" y="303566"/>
                  <a:pt x="583849" y="297383"/>
                  <a:pt x="598027" y="294099"/>
                </a:cubicBezTo>
                <a:cubicBezTo>
                  <a:pt x="623144" y="288278"/>
                  <a:pt x="671929" y="279717"/>
                  <a:pt x="672269" y="304971"/>
                </a:cubicBezTo>
                <a:cubicBezTo>
                  <a:pt x="672631" y="332557"/>
                  <a:pt x="619430" y="329091"/>
                  <a:pt x="591708" y="332466"/>
                </a:cubicBezTo>
                <a:cubicBezTo>
                  <a:pt x="576284" y="334323"/>
                  <a:pt x="548789" y="343043"/>
                  <a:pt x="546162" y="328118"/>
                </a:cubicBezTo>
                <a:cubicBezTo>
                  <a:pt x="545211" y="322704"/>
                  <a:pt x="547317" y="317994"/>
                  <a:pt x="551303" y="313939"/>
                </a:cubicBezTo>
                <a:lnTo>
                  <a:pt x="551303" y="313939"/>
                </a:lnTo>
                <a:close/>
                <a:moveTo>
                  <a:pt x="389365" y="497121"/>
                </a:moveTo>
                <a:cubicBezTo>
                  <a:pt x="390883" y="495604"/>
                  <a:pt x="392581" y="494290"/>
                  <a:pt x="394484" y="493271"/>
                </a:cubicBezTo>
                <a:cubicBezTo>
                  <a:pt x="399149" y="490757"/>
                  <a:pt x="406782" y="490259"/>
                  <a:pt x="409681" y="494222"/>
                </a:cubicBezTo>
                <a:cubicBezTo>
                  <a:pt x="418945" y="506815"/>
                  <a:pt x="405695" y="527267"/>
                  <a:pt x="399082" y="542668"/>
                </a:cubicBezTo>
                <a:cubicBezTo>
                  <a:pt x="395639" y="550686"/>
                  <a:pt x="392763" y="562802"/>
                  <a:pt x="384360" y="564592"/>
                </a:cubicBezTo>
                <a:cubicBezTo>
                  <a:pt x="378947" y="565747"/>
                  <a:pt x="373783" y="560084"/>
                  <a:pt x="371835" y="555170"/>
                </a:cubicBezTo>
                <a:cubicBezTo>
                  <a:pt x="367985" y="545499"/>
                  <a:pt x="372605" y="533314"/>
                  <a:pt x="376342" y="522964"/>
                </a:cubicBezTo>
                <a:cubicBezTo>
                  <a:pt x="379536" y="514176"/>
                  <a:pt x="382797" y="503690"/>
                  <a:pt x="389365" y="497121"/>
                </a:cubicBezTo>
                <a:lnTo>
                  <a:pt x="389365" y="497121"/>
                </a:lnTo>
                <a:close/>
                <a:moveTo>
                  <a:pt x="487819" y="445482"/>
                </a:moveTo>
                <a:cubicBezTo>
                  <a:pt x="487978" y="445324"/>
                  <a:pt x="488136" y="445165"/>
                  <a:pt x="488294" y="445007"/>
                </a:cubicBezTo>
                <a:cubicBezTo>
                  <a:pt x="491125" y="442312"/>
                  <a:pt x="495655" y="440545"/>
                  <a:pt x="499166" y="438914"/>
                </a:cubicBezTo>
                <a:cubicBezTo>
                  <a:pt x="504964" y="436242"/>
                  <a:pt x="513367" y="431033"/>
                  <a:pt x="517624" y="435155"/>
                </a:cubicBezTo>
                <a:cubicBezTo>
                  <a:pt x="521678" y="439096"/>
                  <a:pt x="518689" y="448269"/>
                  <a:pt x="514544" y="452821"/>
                </a:cubicBezTo>
                <a:cubicBezTo>
                  <a:pt x="509222" y="458664"/>
                  <a:pt x="499120" y="461427"/>
                  <a:pt x="492144" y="459004"/>
                </a:cubicBezTo>
                <a:cubicBezTo>
                  <a:pt x="488453" y="457713"/>
                  <a:pt x="484920" y="453342"/>
                  <a:pt x="485735" y="449356"/>
                </a:cubicBezTo>
                <a:cubicBezTo>
                  <a:pt x="486029" y="447883"/>
                  <a:pt x="486777" y="446615"/>
                  <a:pt x="487819" y="445482"/>
                </a:cubicBezTo>
                <a:lnTo>
                  <a:pt x="487819" y="445482"/>
                </a:lnTo>
                <a:close/>
                <a:moveTo>
                  <a:pt x="453959" y="500587"/>
                </a:moveTo>
                <a:cubicBezTo>
                  <a:pt x="454820" y="499771"/>
                  <a:pt x="455771" y="499069"/>
                  <a:pt x="456813" y="498526"/>
                </a:cubicBezTo>
                <a:cubicBezTo>
                  <a:pt x="461297" y="496147"/>
                  <a:pt x="467888" y="496963"/>
                  <a:pt x="471217" y="500247"/>
                </a:cubicBezTo>
                <a:cubicBezTo>
                  <a:pt x="476313" y="505298"/>
                  <a:pt x="476177" y="514901"/>
                  <a:pt x="474026" y="522239"/>
                </a:cubicBezTo>
                <a:cubicBezTo>
                  <a:pt x="471535" y="530777"/>
                  <a:pt x="465578" y="544480"/>
                  <a:pt x="457039" y="543483"/>
                </a:cubicBezTo>
                <a:cubicBezTo>
                  <a:pt x="446915" y="542283"/>
                  <a:pt x="446553" y="525183"/>
                  <a:pt x="447686" y="514878"/>
                </a:cubicBezTo>
                <a:cubicBezTo>
                  <a:pt x="448206" y="509941"/>
                  <a:pt x="450245" y="504143"/>
                  <a:pt x="453959" y="500587"/>
                </a:cubicBezTo>
                <a:lnTo>
                  <a:pt x="453959" y="500587"/>
                </a:lnTo>
                <a:close/>
                <a:moveTo>
                  <a:pt x="708325" y="264361"/>
                </a:moveTo>
                <a:cubicBezTo>
                  <a:pt x="714464" y="258337"/>
                  <a:pt x="729729" y="255845"/>
                  <a:pt x="738675" y="253649"/>
                </a:cubicBezTo>
                <a:cubicBezTo>
                  <a:pt x="784040" y="242438"/>
                  <a:pt x="846958" y="267396"/>
                  <a:pt x="893433" y="266513"/>
                </a:cubicBezTo>
                <a:cubicBezTo>
                  <a:pt x="879526" y="267601"/>
                  <a:pt x="865507" y="269140"/>
                  <a:pt x="852371" y="269118"/>
                </a:cubicBezTo>
                <a:cubicBezTo>
                  <a:pt x="772195" y="268982"/>
                  <a:pt x="714849" y="318854"/>
                  <a:pt x="705834" y="271700"/>
                </a:cubicBezTo>
                <a:cubicBezTo>
                  <a:pt x="705268" y="268756"/>
                  <a:pt x="706287" y="266355"/>
                  <a:pt x="708325" y="264361"/>
                </a:cubicBezTo>
                <a:lnTo>
                  <a:pt x="708325" y="264361"/>
                </a:lnTo>
                <a:close/>
                <a:moveTo>
                  <a:pt x="548743" y="428134"/>
                </a:moveTo>
                <a:cubicBezTo>
                  <a:pt x="552798" y="424125"/>
                  <a:pt x="557463" y="420569"/>
                  <a:pt x="561925" y="417444"/>
                </a:cubicBezTo>
                <a:cubicBezTo>
                  <a:pt x="574268" y="408814"/>
                  <a:pt x="589307" y="402858"/>
                  <a:pt x="603802" y="402110"/>
                </a:cubicBezTo>
                <a:cubicBezTo>
                  <a:pt x="609917" y="401794"/>
                  <a:pt x="619838" y="400910"/>
                  <a:pt x="621128" y="406776"/>
                </a:cubicBezTo>
                <a:cubicBezTo>
                  <a:pt x="624231" y="420909"/>
                  <a:pt x="601424" y="430829"/>
                  <a:pt x="589103" y="440024"/>
                </a:cubicBezTo>
                <a:cubicBezTo>
                  <a:pt x="575152" y="450443"/>
                  <a:pt x="558166" y="469785"/>
                  <a:pt x="543013" y="463919"/>
                </a:cubicBezTo>
                <a:cubicBezTo>
                  <a:pt x="537193" y="461654"/>
                  <a:pt x="536264" y="452187"/>
                  <a:pt x="537736" y="445800"/>
                </a:cubicBezTo>
                <a:cubicBezTo>
                  <a:pt x="539276" y="439186"/>
                  <a:pt x="543512" y="433298"/>
                  <a:pt x="548743" y="428134"/>
                </a:cubicBezTo>
                <a:lnTo>
                  <a:pt x="548743" y="428134"/>
                </a:lnTo>
                <a:close/>
                <a:moveTo>
                  <a:pt x="372515" y="604295"/>
                </a:moveTo>
                <a:cubicBezTo>
                  <a:pt x="372764" y="604023"/>
                  <a:pt x="373058" y="604113"/>
                  <a:pt x="373398" y="604589"/>
                </a:cubicBezTo>
                <a:cubicBezTo>
                  <a:pt x="398221" y="640442"/>
                  <a:pt x="379105" y="678899"/>
                  <a:pt x="387146" y="717674"/>
                </a:cubicBezTo>
                <a:cubicBezTo>
                  <a:pt x="396296" y="761861"/>
                  <a:pt x="394144" y="800794"/>
                  <a:pt x="410632" y="834835"/>
                </a:cubicBezTo>
                <a:cubicBezTo>
                  <a:pt x="398538" y="817418"/>
                  <a:pt x="386421" y="799707"/>
                  <a:pt x="380600" y="781181"/>
                </a:cubicBezTo>
                <a:cubicBezTo>
                  <a:pt x="366037" y="734728"/>
                  <a:pt x="369684" y="752122"/>
                  <a:pt x="374553" y="702114"/>
                </a:cubicBezTo>
                <a:cubicBezTo>
                  <a:pt x="375459" y="692760"/>
                  <a:pt x="368846" y="608303"/>
                  <a:pt x="372515" y="604295"/>
                </a:cubicBezTo>
                <a:lnTo>
                  <a:pt x="372515" y="604295"/>
                </a:lnTo>
                <a:close/>
                <a:moveTo>
                  <a:pt x="481953" y="503848"/>
                </a:moveTo>
                <a:cubicBezTo>
                  <a:pt x="482338" y="503463"/>
                  <a:pt x="482791" y="503123"/>
                  <a:pt x="483289" y="502829"/>
                </a:cubicBezTo>
                <a:cubicBezTo>
                  <a:pt x="487819" y="499998"/>
                  <a:pt x="493911" y="506158"/>
                  <a:pt x="495905" y="510733"/>
                </a:cubicBezTo>
                <a:cubicBezTo>
                  <a:pt x="499256" y="518479"/>
                  <a:pt x="500026" y="533631"/>
                  <a:pt x="491646" y="536824"/>
                </a:cubicBezTo>
                <a:cubicBezTo>
                  <a:pt x="488181" y="538138"/>
                  <a:pt x="485735" y="532702"/>
                  <a:pt x="484354" y="529486"/>
                </a:cubicBezTo>
                <a:cubicBezTo>
                  <a:pt x="481160" y="522012"/>
                  <a:pt x="476087" y="509420"/>
                  <a:pt x="481953" y="503848"/>
                </a:cubicBezTo>
                <a:lnTo>
                  <a:pt x="481953" y="503848"/>
                </a:lnTo>
                <a:close/>
                <a:moveTo>
                  <a:pt x="461275" y="573538"/>
                </a:moveTo>
                <a:cubicBezTo>
                  <a:pt x="462928" y="571794"/>
                  <a:pt x="464898" y="570458"/>
                  <a:pt x="467254" y="569755"/>
                </a:cubicBezTo>
                <a:cubicBezTo>
                  <a:pt x="471195" y="568578"/>
                  <a:pt x="474728" y="573039"/>
                  <a:pt x="476879" y="576256"/>
                </a:cubicBezTo>
                <a:cubicBezTo>
                  <a:pt x="485146" y="588645"/>
                  <a:pt x="485463" y="605518"/>
                  <a:pt x="486279" y="620874"/>
                </a:cubicBezTo>
                <a:cubicBezTo>
                  <a:pt x="487253" y="639581"/>
                  <a:pt x="497920" y="668458"/>
                  <a:pt x="480639" y="677495"/>
                </a:cubicBezTo>
                <a:cubicBezTo>
                  <a:pt x="470221" y="682953"/>
                  <a:pt x="458512" y="669093"/>
                  <a:pt x="453257" y="659490"/>
                </a:cubicBezTo>
                <a:cubicBezTo>
                  <a:pt x="444039" y="642661"/>
                  <a:pt x="446779" y="619809"/>
                  <a:pt x="451400" y="600104"/>
                </a:cubicBezTo>
                <a:cubicBezTo>
                  <a:pt x="453393" y="591566"/>
                  <a:pt x="455363" y="579811"/>
                  <a:pt x="461275" y="573538"/>
                </a:cubicBezTo>
                <a:lnTo>
                  <a:pt x="461275" y="573538"/>
                </a:lnTo>
                <a:close/>
                <a:moveTo>
                  <a:pt x="559479" y="495015"/>
                </a:moveTo>
                <a:cubicBezTo>
                  <a:pt x="562673" y="491935"/>
                  <a:pt x="567791" y="489738"/>
                  <a:pt x="571596" y="489534"/>
                </a:cubicBezTo>
                <a:cubicBezTo>
                  <a:pt x="576330" y="489262"/>
                  <a:pt x="583079" y="492728"/>
                  <a:pt x="582671" y="497484"/>
                </a:cubicBezTo>
                <a:cubicBezTo>
                  <a:pt x="582263" y="502285"/>
                  <a:pt x="574880" y="504845"/>
                  <a:pt x="570101" y="505592"/>
                </a:cubicBezTo>
                <a:cubicBezTo>
                  <a:pt x="565277" y="506339"/>
                  <a:pt x="557191" y="506271"/>
                  <a:pt x="556557" y="501538"/>
                </a:cubicBezTo>
                <a:cubicBezTo>
                  <a:pt x="556286" y="499454"/>
                  <a:pt x="557237" y="497439"/>
                  <a:pt x="558867" y="495649"/>
                </a:cubicBezTo>
                <a:cubicBezTo>
                  <a:pt x="559049" y="495445"/>
                  <a:pt x="559253" y="495219"/>
                  <a:pt x="559479" y="495015"/>
                </a:cubicBezTo>
                <a:lnTo>
                  <a:pt x="559479" y="495015"/>
                </a:lnTo>
                <a:close/>
                <a:moveTo>
                  <a:pt x="617187" y="483645"/>
                </a:moveTo>
                <a:cubicBezTo>
                  <a:pt x="617346" y="483487"/>
                  <a:pt x="617482" y="483351"/>
                  <a:pt x="617641" y="483193"/>
                </a:cubicBezTo>
                <a:cubicBezTo>
                  <a:pt x="628218" y="473114"/>
                  <a:pt x="644660" y="472638"/>
                  <a:pt x="658634" y="470170"/>
                </a:cubicBezTo>
                <a:cubicBezTo>
                  <a:pt x="666766" y="468742"/>
                  <a:pt x="680649" y="461699"/>
                  <a:pt x="683095" y="469241"/>
                </a:cubicBezTo>
                <a:cubicBezTo>
                  <a:pt x="685699" y="477258"/>
                  <a:pt x="670366" y="482581"/>
                  <a:pt x="662462" y="486816"/>
                </a:cubicBezTo>
                <a:cubicBezTo>
                  <a:pt x="651704" y="492569"/>
                  <a:pt x="639451" y="496555"/>
                  <a:pt x="627697" y="496532"/>
                </a:cubicBezTo>
                <a:cubicBezTo>
                  <a:pt x="622872" y="496510"/>
                  <a:pt x="616123" y="496714"/>
                  <a:pt x="614153" y="492478"/>
                </a:cubicBezTo>
                <a:cubicBezTo>
                  <a:pt x="612930" y="489828"/>
                  <a:pt x="614923" y="486001"/>
                  <a:pt x="617187" y="483645"/>
                </a:cubicBezTo>
                <a:lnTo>
                  <a:pt x="617187" y="483645"/>
                </a:lnTo>
                <a:close/>
                <a:moveTo>
                  <a:pt x="671861" y="499024"/>
                </a:moveTo>
                <a:cubicBezTo>
                  <a:pt x="682823" y="488016"/>
                  <a:pt x="697885" y="480724"/>
                  <a:pt x="712470" y="476489"/>
                </a:cubicBezTo>
                <a:cubicBezTo>
                  <a:pt x="726195" y="472502"/>
                  <a:pt x="744563" y="466568"/>
                  <a:pt x="754461" y="475628"/>
                </a:cubicBezTo>
                <a:cubicBezTo>
                  <a:pt x="761324" y="481924"/>
                  <a:pt x="760871" y="495627"/>
                  <a:pt x="756205" y="504527"/>
                </a:cubicBezTo>
                <a:cubicBezTo>
                  <a:pt x="749297" y="517732"/>
                  <a:pt x="732515" y="524368"/>
                  <a:pt x="718495" y="528852"/>
                </a:cubicBezTo>
                <a:cubicBezTo>
                  <a:pt x="698655" y="535216"/>
                  <a:pt x="668396" y="547356"/>
                  <a:pt x="657366" y="531185"/>
                </a:cubicBezTo>
                <a:cubicBezTo>
                  <a:pt x="651953" y="523258"/>
                  <a:pt x="661851" y="510462"/>
                  <a:pt x="668600" y="502557"/>
                </a:cubicBezTo>
                <a:cubicBezTo>
                  <a:pt x="669642" y="501357"/>
                  <a:pt x="670729" y="500179"/>
                  <a:pt x="671861" y="499024"/>
                </a:cubicBezTo>
                <a:lnTo>
                  <a:pt x="671861" y="499024"/>
                </a:lnTo>
                <a:close/>
                <a:moveTo>
                  <a:pt x="573317" y="605948"/>
                </a:moveTo>
                <a:cubicBezTo>
                  <a:pt x="574631" y="604702"/>
                  <a:pt x="576103" y="603683"/>
                  <a:pt x="577847" y="602890"/>
                </a:cubicBezTo>
                <a:cubicBezTo>
                  <a:pt x="589171" y="597704"/>
                  <a:pt x="601990" y="609368"/>
                  <a:pt x="609170" y="618450"/>
                </a:cubicBezTo>
                <a:cubicBezTo>
                  <a:pt x="633721" y="649501"/>
                  <a:pt x="654309" y="697358"/>
                  <a:pt x="637345" y="736291"/>
                </a:cubicBezTo>
                <a:cubicBezTo>
                  <a:pt x="632453" y="747502"/>
                  <a:pt x="617641" y="757059"/>
                  <a:pt x="605954" y="755791"/>
                </a:cubicBezTo>
                <a:cubicBezTo>
                  <a:pt x="589647" y="754048"/>
                  <a:pt x="580723" y="734977"/>
                  <a:pt x="574020" y="720437"/>
                </a:cubicBezTo>
                <a:cubicBezTo>
                  <a:pt x="563760" y="698173"/>
                  <a:pt x="561291" y="671516"/>
                  <a:pt x="563669" y="646127"/>
                </a:cubicBezTo>
                <a:cubicBezTo>
                  <a:pt x="564892" y="633126"/>
                  <a:pt x="564190" y="614623"/>
                  <a:pt x="573317" y="605948"/>
                </a:cubicBezTo>
                <a:lnTo>
                  <a:pt x="573317" y="605948"/>
                </a:lnTo>
                <a:close/>
                <a:moveTo>
                  <a:pt x="653584" y="550550"/>
                </a:moveTo>
                <a:cubicBezTo>
                  <a:pt x="663594" y="540086"/>
                  <a:pt x="690728" y="538659"/>
                  <a:pt x="694578" y="551116"/>
                </a:cubicBezTo>
                <a:cubicBezTo>
                  <a:pt x="698338" y="563255"/>
                  <a:pt x="675530" y="579042"/>
                  <a:pt x="662915" y="576731"/>
                </a:cubicBezTo>
                <a:cubicBezTo>
                  <a:pt x="654105" y="575123"/>
                  <a:pt x="646676" y="560719"/>
                  <a:pt x="651817" y="552769"/>
                </a:cubicBezTo>
                <a:cubicBezTo>
                  <a:pt x="652315" y="551999"/>
                  <a:pt x="652927" y="551252"/>
                  <a:pt x="653584" y="550550"/>
                </a:cubicBezTo>
                <a:lnTo>
                  <a:pt x="653584" y="550550"/>
                </a:lnTo>
                <a:close/>
                <a:moveTo>
                  <a:pt x="639338" y="616819"/>
                </a:moveTo>
                <a:cubicBezTo>
                  <a:pt x="640357" y="615778"/>
                  <a:pt x="641535" y="614871"/>
                  <a:pt x="642916" y="614102"/>
                </a:cubicBezTo>
                <a:cubicBezTo>
                  <a:pt x="653539" y="608235"/>
                  <a:pt x="666992" y="622209"/>
                  <a:pt x="671046" y="632832"/>
                </a:cubicBezTo>
                <a:cubicBezTo>
                  <a:pt x="677116" y="648776"/>
                  <a:pt x="665882" y="678786"/>
                  <a:pt x="659495" y="685127"/>
                </a:cubicBezTo>
                <a:cubicBezTo>
                  <a:pt x="653108" y="691469"/>
                  <a:pt x="643777" y="672308"/>
                  <a:pt x="640674" y="662977"/>
                </a:cubicBezTo>
                <a:cubicBezTo>
                  <a:pt x="636145" y="649342"/>
                  <a:pt x="629554" y="626966"/>
                  <a:pt x="639338" y="616819"/>
                </a:cubicBezTo>
                <a:lnTo>
                  <a:pt x="639338" y="616819"/>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2" name="Google Shape;502;p21"/>
          <p:cNvSpPr txBox="1">
            <a:spLocks noGrp="1"/>
          </p:cNvSpPr>
          <p:nvPr>
            <p:ph type="subTitle" idx="1"/>
          </p:nvPr>
        </p:nvSpPr>
        <p:spPr>
          <a:xfrm>
            <a:off x="2175700" y="2516825"/>
            <a:ext cx="6828000" cy="717900"/>
          </a:xfrm>
          <a:prstGeom prst="rect">
            <a:avLst/>
          </a:prstGeom>
        </p:spPr>
        <p:txBody>
          <a:bodyPr spcFirstLastPara="1" wrap="square" lIns="121900" tIns="121900" rIns="121900" bIns="121900" anchor="t" anchorCtr="0">
            <a:noAutofit/>
          </a:bodyPr>
          <a:lstStyle>
            <a:lvl1pPr lvl="0" rtl="0">
              <a:spcBef>
                <a:spcPts val="0"/>
              </a:spcBef>
              <a:spcAft>
                <a:spcPts val="0"/>
              </a:spcAft>
              <a:buSzPts val="2100"/>
              <a:buNone/>
              <a:defRPr sz="2100" b="1"/>
            </a:lvl1pPr>
            <a:lvl2pPr lvl="1" rtl="0">
              <a:spcBef>
                <a:spcPts val="2100"/>
              </a:spcBef>
              <a:spcAft>
                <a:spcPts val="0"/>
              </a:spcAft>
              <a:buSzPts val="2100"/>
              <a:buNone/>
              <a:defRPr sz="2100" b="1"/>
            </a:lvl2pPr>
            <a:lvl3pPr lvl="2" rtl="0">
              <a:spcBef>
                <a:spcPts val="2100"/>
              </a:spcBef>
              <a:spcAft>
                <a:spcPts val="0"/>
              </a:spcAft>
              <a:buSzPts val="2100"/>
              <a:buNone/>
              <a:defRPr sz="2100" b="1"/>
            </a:lvl3pPr>
            <a:lvl4pPr lvl="3" rtl="0">
              <a:spcBef>
                <a:spcPts val="2100"/>
              </a:spcBef>
              <a:spcAft>
                <a:spcPts val="0"/>
              </a:spcAft>
              <a:buSzPts val="2100"/>
              <a:buNone/>
              <a:defRPr sz="2100" b="1"/>
            </a:lvl4pPr>
            <a:lvl5pPr lvl="4" rtl="0">
              <a:spcBef>
                <a:spcPts val="2100"/>
              </a:spcBef>
              <a:spcAft>
                <a:spcPts val="0"/>
              </a:spcAft>
              <a:buSzPts val="2100"/>
              <a:buNone/>
              <a:defRPr sz="2100" b="1"/>
            </a:lvl5pPr>
            <a:lvl6pPr lvl="5" rtl="0">
              <a:spcBef>
                <a:spcPts val="2100"/>
              </a:spcBef>
              <a:spcAft>
                <a:spcPts val="0"/>
              </a:spcAft>
              <a:buSzPts val="2100"/>
              <a:buNone/>
              <a:defRPr sz="2100" b="1"/>
            </a:lvl6pPr>
            <a:lvl7pPr lvl="6" rtl="0">
              <a:spcBef>
                <a:spcPts val="2100"/>
              </a:spcBef>
              <a:spcAft>
                <a:spcPts val="0"/>
              </a:spcAft>
              <a:buSzPts val="2100"/>
              <a:buNone/>
              <a:defRPr sz="2100" b="1"/>
            </a:lvl7pPr>
            <a:lvl8pPr lvl="7" rtl="0">
              <a:spcBef>
                <a:spcPts val="2100"/>
              </a:spcBef>
              <a:spcAft>
                <a:spcPts val="0"/>
              </a:spcAft>
              <a:buSzPts val="2100"/>
              <a:buNone/>
              <a:defRPr sz="2100" b="1"/>
            </a:lvl8pPr>
            <a:lvl9pPr lvl="8" rtl="0">
              <a:spcBef>
                <a:spcPts val="2100"/>
              </a:spcBef>
              <a:spcAft>
                <a:spcPts val="2100"/>
              </a:spcAft>
              <a:buSzPts val="2100"/>
              <a:buNone/>
              <a:defRPr sz="2100" b="1"/>
            </a:lvl9pPr>
          </a:lstStyle>
          <a:p>
            <a:endParaRPr/>
          </a:p>
        </p:txBody>
      </p:sp>
      <p:sp>
        <p:nvSpPr>
          <p:cNvPr id="503" name="Google Shape;503;p21"/>
          <p:cNvSpPr txBox="1">
            <a:spLocks noGrp="1"/>
          </p:cNvSpPr>
          <p:nvPr>
            <p:ph type="title"/>
          </p:nvPr>
        </p:nvSpPr>
        <p:spPr>
          <a:xfrm>
            <a:off x="2175700" y="1583975"/>
            <a:ext cx="6828000" cy="763500"/>
          </a:xfrm>
          <a:prstGeom prst="rect">
            <a:avLst/>
          </a:prstGeom>
        </p:spPr>
        <p:txBody>
          <a:bodyPr spcFirstLastPara="1" wrap="square" lIns="121900" tIns="121900" rIns="121900" bIns="121900" anchor="b" anchorCtr="0">
            <a:noAutofit/>
          </a:bodyPr>
          <a:lstStyle>
            <a:lvl1pPr marL="0" marR="0" lvl="0" indent="0" algn="l" rtl="0">
              <a:lnSpc>
                <a:spcPct val="100000"/>
              </a:lnSpc>
              <a:spcBef>
                <a:spcPts val="0"/>
              </a:spcBef>
              <a:spcAft>
                <a:spcPts val="0"/>
              </a:spcAft>
              <a:buClr>
                <a:schemeClr val="dk1"/>
              </a:buClr>
              <a:buSzPts val="7000"/>
              <a:buFont typeface="Aldrich"/>
              <a:buNone/>
              <a:defRPr sz="7000"/>
            </a:lvl1pPr>
            <a:lvl2pPr lvl="1" rtl="0">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8000"/>
              <a:buFont typeface="Abril Fatface"/>
              <a:buNone/>
              <a:defRPr sz="8000">
                <a:solidFill>
                  <a:schemeClr val="dk1"/>
                </a:solidFill>
                <a:latin typeface="Abril Fatface"/>
                <a:ea typeface="Abril Fatface"/>
                <a:cs typeface="Abril Fatface"/>
                <a:sym typeface="Abril Fatface"/>
              </a:defRPr>
            </a:lvl9pPr>
          </a:lstStyle>
          <a:p>
            <a:endParaRPr/>
          </a:p>
        </p:txBody>
      </p:sp>
      <p:sp>
        <p:nvSpPr>
          <p:cNvPr id="504" name="Google Shape;504;p21"/>
          <p:cNvSpPr txBox="1">
            <a:spLocks noGrp="1"/>
          </p:cNvSpPr>
          <p:nvPr>
            <p:ph type="body" idx="2"/>
          </p:nvPr>
        </p:nvSpPr>
        <p:spPr>
          <a:xfrm>
            <a:off x="2175761" y="3381625"/>
            <a:ext cx="6828000" cy="1341600"/>
          </a:xfrm>
          <a:prstGeom prst="rect">
            <a:avLst/>
          </a:prstGeom>
        </p:spPr>
        <p:txBody>
          <a:bodyPr spcFirstLastPara="1" wrap="square" lIns="121900" tIns="121900" rIns="121900" bIns="121900" anchor="t" anchorCtr="0">
            <a:noAutofit/>
          </a:bodyPr>
          <a:lstStyle>
            <a:lvl1pPr marL="457200" lvl="0" indent="-349250">
              <a:lnSpc>
                <a:spcPct val="100000"/>
              </a:lnSpc>
              <a:spcBef>
                <a:spcPts val="0"/>
              </a:spcBef>
              <a:spcAft>
                <a:spcPts val="0"/>
              </a:spcAft>
              <a:buSzPts val="1900"/>
              <a:buChar char="●"/>
              <a:defRPr/>
            </a:lvl1pPr>
            <a:lvl2pPr marL="914400" lvl="1" indent="-349250">
              <a:lnSpc>
                <a:spcPct val="100000"/>
              </a:lnSpc>
              <a:spcBef>
                <a:spcPts val="0"/>
              </a:spcBef>
              <a:spcAft>
                <a:spcPts val="0"/>
              </a:spcAft>
              <a:buSzPts val="1900"/>
              <a:buChar char="○"/>
              <a:defRPr/>
            </a:lvl2pPr>
            <a:lvl3pPr marL="1371600" lvl="2" indent="-349250">
              <a:lnSpc>
                <a:spcPct val="100000"/>
              </a:lnSpc>
              <a:spcBef>
                <a:spcPts val="0"/>
              </a:spcBef>
              <a:spcAft>
                <a:spcPts val="0"/>
              </a:spcAft>
              <a:buSzPts val="1900"/>
              <a:buChar char="■"/>
              <a:defRPr/>
            </a:lvl3pPr>
            <a:lvl4pPr marL="1828800" lvl="3" indent="-349250">
              <a:lnSpc>
                <a:spcPct val="100000"/>
              </a:lnSpc>
              <a:spcBef>
                <a:spcPts val="0"/>
              </a:spcBef>
              <a:spcAft>
                <a:spcPts val="0"/>
              </a:spcAft>
              <a:buSzPts val="1900"/>
              <a:buChar char="●"/>
              <a:defRPr/>
            </a:lvl4pPr>
            <a:lvl5pPr marL="2286000" lvl="4" indent="-349250">
              <a:lnSpc>
                <a:spcPct val="100000"/>
              </a:lnSpc>
              <a:spcBef>
                <a:spcPts val="0"/>
              </a:spcBef>
              <a:spcAft>
                <a:spcPts val="0"/>
              </a:spcAft>
              <a:buSzPts val="1900"/>
              <a:buChar char="○"/>
              <a:defRPr/>
            </a:lvl5pPr>
            <a:lvl6pPr marL="2743200" lvl="5" indent="-349250">
              <a:lnSpc>
                <a:spcPct val="100000"/>
              </a:lnSpc>
              <a:spcBef>
                <a:spcPts val="0"/>
              </a:spcBef>
              <a:spcAft>
                <a:spcPts val="0"/>
              </a:spcAft>
              <a:buSzPts val="1900"/>
              <a:buChar char="■"/>
              <a:defRPr/>
            </a:lvl6pPr>
            <a:lvl7pPr marL="3200400" lvl="6" indent="-349250">
              <a:lnSpc>
                <a:spcPct val="100000"/>
              </a:lnSpc>
              <a:spcBef>
                <a:spcPts val="0"/>
              </a:spcBef>
              <a:spcAft>
                <a:spcPts val="0"/>
              </a:spcAft>
              <a:buSzPts val="1900"/>
              <a:buChar char="●"/>
              <a:defRPr/>
            </a:lvl7pPr>
            <a:lvl8pPr marL="3657600" lvl="7" indent="-349250">
              <a:lnSpc>
                <a:spcPct val="100000"/>
              </a:lnSpc>
              <a:spcBef>
                <a:spcPts val="0"/>
              </a:spcBef>
              <a:spcAft>
                <a:spcPts val="0"/>
              </a:spcAft>
              <a:buSzPts val="1900"/>
              <a:buChar char="○"/>
              <a:defRPr/>
            </a:lvl8pPr>
            <a:lvl9pPr marL="4114800" lvl="8" indent="-349250">
              <a:lnSpc>
                <a:spcPct val="100000"/>
              </a:lnSpc>
              <a:spcBef>
                <a:spcPts val="0"/>
              </a:spcBef>
              <a:spcAft>
                <a:spcPts val="0"/>
              </a:spcAft>
              <a:buSzPts val="1900"/>
              <a:buChar char="■"/>
              <a:defRPr/>
            </a:lvl9pPr>
          </a:lstStyle>
          <a:p>
            <a:endParaRPr/>
          </a:p>
        </p:txBody>
      </p:sp>
      <p:sp>
        <p:nvSpPr>
          <p:cNvPr id="505" name="Google Shape;505;p21"/>
          <p:cNvSpPr/>
          <p:nvPr/>
        </p:nvSpPr>
        <p:spPr>
          <a:xfrm>
            <a:off x="-218082" y="-126009"/>
            <a:ext cx="3770950" cy="2448713"/>
          </a:xfrm>
          <a:custGeom>
            <a:avLst/>
            <a:gdLst/>
            <a:ahLst/>
            <a:cxnLst/>
            <a:rect l="l" t="t" r="r" b="b"/>
            <a:pathLst>
              <a:path w="530000" h="344162" extrusionOk="0">
                <a:moveTo>
                  <a:pt x="0" y="285644"/>
                </a:moveTo>
                <a:cubicBezTo>
                  <a:pt x="30485" y="336966"/>
                  <a:pt x="53066" y="344984"/>
                  <a:pt x="67289" y="344101"/>
                </a:cubicBezTo>
                <a:cubicBezTo>
                  <a:pt x="137658" y="339729"/>
                  <a:pt x="178698" y="240438"/>
                  <a:pt x="242023" y="99201"/>
                </a:cubicBezTo>
                <a:cubicBezTo>
                  <a:pt x="275769" y="23939"/>
                  <a:pt x="393633" y="27518"/>
                  <a:pt x="393633" y="27518"/>
                </a:cubicBezTo>
                <a:cubicBezTo>
                  <a:pt x="413473" y="29353"/>
                  <a:pt x="441172" y="34879"/>
                  <a:pt x="478860" y="27518"/>
                </a:cubicBezTo>
                <a:cubicBezTo>
                  <a:pt x="500874" y="23215"/>
                  <a:pt x="518336" y="16080"/>
                  <a:pt x="530000" y="10464"/>
                </a:cubicBezTo>
                <a:cubicBezTo>
                  <a:pt x="353341" y="6976"/>
                  <a:pt x="176659" y="3488"/>
                  <a:pt x="0" y="0"/>
                </a:cubicBezTo>
                <a:cubicBezTo>
                  <a:pt x="0" y="95192"/>
                  <a:pt x="0" y="190429"/>
                  <a:pt x="0" y="285644"/>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6" name="Google Shape;506;p21"/>
          <p:cNvSpPr/>
          <p:nvPr/>
        </p:nvSpPr>
        <p:spPr>
          <a:xfrm>
            <a:off x="9766028" y="-3"/>
            <a:ext cx="2526201" cy="1584163"/>
          </a:xfrm>
          <a:custGeom>
            <a:avLst/>
            <a:gdLst/>
            <a:ahLst/>
            <a:cxnLst/>
            <a:rect l="l" t="t" r="r" b="b"/>
            <a:pathLst>
              <a:path w="524380" h="328835" extrusionOk="0">
                <a:moveTo>
                  <a:pt x="767" y="0"/>
                </a:moveTo>
                <a:cubicBezTo>
                  <a:pt x="-750" y="12049"/>
                  <a:pt x="-795" y="28786"/>
                  <a:pt x="8083" y="43916"/>
                </a:cubicBezTo>
                <a:cubicBezTo>
                  <a:pt x="22374" y="68331"/>
                  <a:pt x="47967" y="68376"/>
                  <a:pt x="71408" y="82871"/>
                </a:cubicBezTo>
                <a:cubicBezTo>
                  <a:pt x="116162" y="110593"/>
                  <a:pt x="99470" y="157951"/>
                  <a:pt x="132288" y="199761"/>
                </a:cubicBezTo>
                <a:cubicBezTo>
                  <a:pt x="170541" y="248478"/>
                  <a:pt x="230062" y="231129"/>
                  <a:pt x="344166" y="258217"/>
                </a:cubicBezTo>
                <a:cubicBezTo>
                  <a:pt x="389350" y="268930"/>
                  <a:pt x="452109" y="288770"/>
                  <a:pt x="524381" y="328835"/>
                </a:cubicBezTo>
                <a:cubicBezTo>
                  <a:pt x="522750" y="219216"/>
                  <a:pt x="521142" y="109597"/>
                  <a:pt x="519511" y="0"/>
                </a:cubicBezTo>
                <a:cubicBezTo>
                  <a:pt x="346566" y="0"/>
                  <a:pt x="173667" y="0"/>
                  <a:pt x="767" y="0"/>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507" name="Google Shape;507;p21"/>
          <p:cNvGrpSpPr/>
          <p:nvPr/>
        </p:nvGrpSpPr>
        <p:grpSpPr>
          <a:xfrm rot="1183279" flipH="1">
            <a:off x="-163579" y="5531576"/>
            <a:ext cx="692381" cy="1447335"/>
            <a:chOff x="3738387" y="3620790"/>
            <a:chExt cx="274291" cy="573370"/>
          </a:xfrm>
        </p:grpSpPr>
        <p:sp>
          <p:nvSpPr>
            <p:cNvPr id="508" name="Google Shape;508;p21"/>
            <p:cNvSpPr/>
            <p:nvPr/>
          </p:nvSpPr>
          <p:spPr>
            <a:xfrm>
              <a:off x="3738387" y="3620790"/>
              <a:ext cx="183105" cy="573370"/>
            </a:xfrm>
            <a:custGeom>
              <a:avLst/>
              <a:gdLst/>
              <a:ahLst/>
              <a:cxnLst/>
              <a:rect l="l" t="t" r="r" b="b"/>
              <a:pathLst>
                <a:path w="183105" h="573370" extrusionOk="0">
                  <a:moveTo>
                    <a:pt x="167673" y="373564"/>
                  </a:moveTo>
                  <a:cubicBezTo>
                    <a:pt x="161829" y="377595"/>
                    <a:pt x="159882" y="387470"/>
                    <a:pt x="158545" y="393834"/>
                  </a:cubicBezTo>
                  <a:cubicBezTo>
                    <a:pt x="156303" y="404411"/>
                    <a:pt x="156054" y="415260"/>
                    <a:pt x="155624" y="426018"/>
                  </a:cubicBezTo>
                  <a:cubicBezTo>
                    <a:pt x="154763" y="447625"/>
                    <a:pt x="149576" y="467850"/>
                    <a:pt x="143756" y="488324"/>
                  </a:cubicBezTo>
                  <a:cubicBezTo>
                    <a:pt x="144163" y="434058"/>
                    <a:pt x="155850" y="378773"/>
                    <a:pt x="146609" y="324915"/>
                  </a:cubicBezTo>
                  <a:cubicBezTo>
                    <a:pt x="145522" y="318573"/>
                    <a:pt x="143982" y="312231"/>
                    <a:pt x="142080" y="305935"/>
                  </a:cubicBezTo>
                  <a:cubicBezTo>
                    <a:pt x="146315" y="298166"/>
                    <a:pt x="149644" y="290036"/>
                    <a:pt x="151388" y="281316"/>
                  </a:cubicBezTo>
                  <a:cubicBezTo>
                    <a:pt x="151909" y="278734"/>
                    <a:pt x="152272" y="276107"/>
                    <a:pt x="152543" y="273480"/>
                  </a:cubicBezTo>
                  <a:cubicBezTo>
                    <a:pt x="152566" y="273434"/>
                    <a:pt x="152589" y="273412"/>
                    <a:pt x="152611" y="273366"/>
                  </a:cubicBezTo>
                  <a:cubicBezTo>
                    <a:pt x="158455" y="260207"/>
                    <a:pt x="172519" y="255361"/>
                    <a:pt x="174739" y="239665"/>
                  </a:cubicBezTo>
                  <a:cubicBezTo>
                    <a:pt x="175713" y="232757"/>
                    <a:pt x="174988" y="221795"/>
                    <a:pt x="165159" y="223653"/>
                  </a:cubicBezTo>
                  <a:cubicBezTo>
                    <a:pt x="154650" y="225623"/>
                    <a:pt x="149916" y="240820"/>
                    <a:pt x="148285" y="249563"/>
                  </a:cubicBezTo>
                  <a:cubicBezTo>
                    <a:pt x="145205" y="266096"/>
                    <a:pt x="145409" y="281384"/>
                    <a:pt x="138999" y="296627"/>
                  </a:cubicBezTo>
                  <a:cubicBezTo>
                    <a:pt x="133383" y="280750"/>
                    <a:pt x="125841" y="264964"/>
                    <a:pt x="117868" y="249178"/>
                  </a:cubicBezTo>
                  <a:cubicBezTo>
                    <a:pt x="118072" y="245010"/>
                    <a:pt x="118344" y="240843"/>
                    <a:pt x="118661" y="236676"/>
                  </a:cubicBezTo>
                  <a:cubicBezTo>
                    <a:pt x="124119" y="221682"/>
                    <a:pt x="134085" y="208886"/>
                    <a:pt x="142216" y="195002"/>
                  </a:cubicBezTo>
                  <a:cubicBezTo>
                    <a:pt x="146926" y="186962"/>
                    <a:pt x="159134" y="167167"/>
                    <a:pt x="145069" y="161165"/>
                  </a:cubicBezTo>
                  <a:cubicBezTo>
                    <a:pt x="120382" y="150611"/>
                    <a:pt x="113724" y="206870"/>
                    <a:pt x="111753" y="235815"/>
                  </a:cubicBezTo>
                  <a:cubicBezTo>
                    <a:pt x="111663" y="236087"/>
                    <a:pt x="111549" y="236359"/>
                    <a:pt x="111459" y="236630"/>
                  </a:cubicBezTo>
                  <a:cubicBezTo>
                    <a:pt x="110847" y="235430"/>
                    <a:pt x="110236" y="234230"/>
                    <a:pt x="109624" y="233029"/>
                  </a:cubicBezTo>
                  <a:cubicBezTo>
                    <a:pt x="109647" y="232961"/>
                    <a:pt x="109692" y="232893"/>
                    <a:pt x="109715" y="232825"/>
                  </a:cubicBezTo>
                  <a:cubicBezTo>
                    <a:pt x="109760" y="232712"/>
                    <a:pt x="109783" y="232576"/>
                    <a:pt x="109828" y="232463"/>
                  </a:cubicBezTo>
                  <a:cubicBezTo>
                    <a:pt x="110372" y="230787"/>
                    <a:pt x="109194" y="228658"/>
                    <a:pt x="107450" y="228273"/>
                  </a:cubicBezTo>
                  <a:cubicBezTo>
                    <a:pt x="107359" y="228250"/>
                    <a:pt x="107246" y="228205"/>
                    <a:pt x="107155" y="228160"/>
                  </a:cubicBezTo>
                  <a:cubicBezTo>
                    <a:pt x="98526" y="211128"/>
                    <a:pt x="90237" y="194051"/>
                    <a:pt x="84212" y="176770"/>
                  </a:cubicBezTo>
                  <a:cubicBezTo>
                    <a:pt x="84733" y="176521"/>
                    <a:pt x="85232" y="176158"/>
                    <a:pt x="85617" y="175592"/>
                  </a:cubicBezTo>
                  <a:cubicBezTo>
                    <a:pt x="97032" y="159308"/>
                    <a:pt x="105955" y="141461"/>
                    <a:pt x="115218" y="123908"/>
                  </a:cubicBezTo>
                  <a:cubicBezTo>
                    <a:pt x="119046" y="116660"/>
                    <a:pt x="131707" y="94737"/>
                    <a:pt x="119476" y="88667"/>
                  </a:cubicBezTo>
                  <a:cubicBezTo>
                    <a:pt x="109579" y="83752"/>
                    <a:pt x="100882" y="98655"/>
                    <a:pt x="98073" y="105518"/>
                  </a:cubicBezTo>
                  <a:cubicBezTo>
                    <a:pt x="90396" y="124361"/>
                    <a:pt x="85934" y="145085"/>
                    <a:pt x="81381" y="164857"/>
                  </a:cubicBezTo>
                  <a:cubicBezTo>
                    <a:pt x="81064" y="166261"/>
                    <a:pt x="81563" y="167416"/>
                    <a:pt x="82423" y="168141"/>
                  </a:cubicBezTo>
                  <a:cubicBezTo>
                    <a:pt x="82197" y="168503"/>
                    <a:pt x="81948" y="168843"/>
                    <a:pt x="81721" y="169205"/>
                  </a:cubicBezTo>
                  <a:cubicBezTo>
                    <a:pt x="73318" y="141801"/>
                    <a:pt x="71303" y="113852"/>
                    <a:pt x="83352" y="84885"/>
                  </a:cubicBezTo>
                  <a:cubicBezTo>
                    <a:pt x="83352" y="84885"/>
                    <a:pt x="83352" y="84885"/>
                    <a:pt x="83352" y="84862"/>
                  </a:cubicBezTo>
                  <a:cubicBezTo>
                    <a:pt x="83963" y="84318"/>
                    <a:pt x="84371" y="83526"/>
                    <a:pt x="84394" y="82461"/>
                  </a:cubicBezTo>
                  <a:cubicBezTo>
                    <a:pt x="84394" y="82121"/>
                    <a:pt x="84371" y="81782"/>
                    <a:pt x="84371" y="81442"/>
                  </a:cubicBezTo>
                  <a:cubicBezTo>
                    <a:pt x="84756" y="81193"/>
                    <a:pt x="85096" y="80853"/>
                    <a:pt x="85390" y="80400"/>
                  </a:cubicBezTo>
                  <a:cubicBezTo>
                    <a:pt x="94540" y="66494"/>
                    <a:pt x="100293" y="50617"/>
                    <a:pt x="100542" y="33857"/>
                  </a:cubicBezTo>
                  <a:cubicBezTo>
                    <a:pt x="100678" y="24956"/>
                    <a:pt x="99840" y="2693"/>
                    <a:pt x="88176" y="201"/>
                  </a:cubicBezTo>
                  <a:cubicBezTo>
                    <a:pt x="77486" y="-2086"/>
                    <a:pt x="74134" y="15716"/>
                    <a:pt x="73183" y="22691"/>
                  </a:cubicBezTo>
                  <a:cubicBezTo>
                    <a:pt x="70510" y="42577"/>
                    <a:pt x="77554" y="62077"/>
                    <a:pt x="77554" y="81895"/>
                  </a:cubicBezTo>
                  <a:cubicBezTo>
                    <a:pt x="77237" y="82212"/>
                    <a:pt x="76965" y="82597"/>
                    <a:pt x="76761" y="83073"/>
                  </a:cubicBezTo>
                  <a:cubicBezTo>
                    <a:pt x="70759" y="97523"/>
                    <a:pt x="68313" y="111927"/>
                    <a:pt x="68381" y="126196"/>
                  </a:cubicBezTo>
                  <a:cubicBezTo>
                    <a:pt x="68019" y="125584"/>
                    <a:pt x="67656" y="124973"/>
                    <a:pt x="67271" y="124361"/>
                  </a:cubicBezTo>
                  <a:cubicBezTo>
                    <a:pt x="59752" y="102913"/>
                    <a:pt x="52708" y="79562"/>
                    <a:pt x="38870" y="61828"/>
                  </a:cubicBezTo>
                  <a:cubicBezTo>
                    <a:pt x="32778" y="54037"/>
                    <a:pt x="8589" y="32091"/>
                    <a:pt x="1115" y="49915"/>
                  </a:cubicBezTo>
                  <a:cubicBezTo>
                    <a:pt x="-4638" y="63618"/>
                    <a:pt x="13322" y="81012"/>
                    <a:pt x="21974" y="89075"/>
                  </a:cubicBezTo>
                  <a:cubicBezTo>
                    <a:pt x="34816" y="101056"/>
                    <a:pt x="51168" y="111655"/>
                    <a:pt x="60884" y="126671"/>
                  </a:cubicBezTo>
                  <a:cubicBezTo>
                    <a:pt x="61949" y="129638"/>
                    <a:pt x="63013" y="132583"/>
                    <a:pt x="64123" y="135504"/>
                  </a:cubicBezTo>
                  <a:cubicBezTo>
                    <a:pt x="64599" y="136772"/>
                    <a:pt x="65595" y="137475"/>
                    <a:pt x="66660" y="137701"/>
                  </a:cubicBezTo>
                  <a:cubicBezTo>
                    <a:pt x="67317" y="138449"/>
                    <a:pt x="68200" y="138834"/>
                    <a:pt x="69106" y="138902"/>
                  </a:cubicBezTo>
                  <a:cubicBezTo>
                    <a:pt x="72073" y="166805"/>
                    <a:pt x="83737" y="194119"/>
                    <a:pt x="96647" y="220301"/>
                  </a:cubicBezTo>
                  <a:cubicBezTo>
                    <a:pt x="93657" y="218126"/>
                    <a:pt x="90622" y="216043"/>
                    <a:pt x="87497" y="214050"/>
                  </a:cubicBezTo>
                  <a:cubicBezTo>
                    <a:pt x="79660" y="209067"/>
                    <a:pt x="71348" y="204696"/>
                    <a:pt x="62764" y="201163"/>
                  </a:cubicBezTo>
                  <a:cubicBezTo>
                    <a:pt x="54316" y="197675"/>
                    <a:pt x="40727" y="195274"/>
                    <a:pt x="37081" y="206802"/>
                  </a:cubicBezTo>
                  <a:cubicBezTo>
                    <a:pt x="33480" y="218172"/>
                    <a:pt x="49628" y="223743"/>
                    <a:pt x="57464" y="226733"/>
                  </a:cubicBezTo>
                  <a:cubicBezTo>
                    <a:pt x="70963" y="231897"/>
                    <a:pt x="85050" y="233324"/>
                    <a:pt x="99251" y="231897"/>
                  </a:cubicBezTo>
                  <a:cubicBezTo>
                    <a:pt x="100701" y="232848"/>
                    <a:pt x="102150" y="233618"/>
                    <a:pt x="103622" y="234184"/>
                  </a:cubicBezTo>
                  <a:cubicBezTo>
                    <a:pt x="105480" y="237808"/>
                    <a:pt x="107314" y="241432"/>
                    <a:pt x="109149" y="245010"/>
                  </a:cubicBezTo>
                  <a:cubicBezTo>
                    <a:pt x="109058" y="245441"/>
                    <a:pt x="108967" y="245848"/>
                    <a:pt x="108877" y="246256"/>
                  </a:cubicBezTo>
                  <a:cubicBezTo>
                    <a:pt x="108560" y="248090"/>
                    <a:pt x="109579" y="249472"/>
                    <a:pt x="110893" y="250106"/>
                  </a:cubicBezTo>
                  <a:cubicBezTo>
                    <a:pt x="110893" y="250129"/>
                    <a:pt x="110893" y="250174"/>
                    <a:pt x="110893" y="250220"/>
                  </a:cubicBezTo>
                  <a:cubicBezTo>
                    <a:pt x="110802" y="252077"/>
                    <a:pt x="112002" y="253141"/>
                    <a:pt x="113407" y="253413"/>
                  </a:cubicBezTo>
                  <a:cubicBezTo>
                    <a:pt x="114901" y="256403"/>
                    <a:pt x="116396" y="259369"/>
                    <a:pt x="117823" y="262314"/>
                  </a:cubicBezTo>
                  <a:cubicBezTo>
                    <a:pt x="130914" y="289243"/>
                    <a:pt x="139203" y="316467"/>
                    <a:pt x="142102" y="345593"/>
                  </a:cubicBezTo>
                  <a:cubicBezTo>
                    <a:pt x="139226" y="342377"/>
                    <a:pt x="136372" y="339138"/>
                    <a:pt x="133519" y="335922"/>
                  </a:cubicBezTo>
                  <a:cubicBezTo>
                    <a:pt x="133519" y="335627"/>
                    <a:pt x="133473" y="335333"/>
                    <a:pt x="133383" y="335016"/>
                  </a:cubicBezTo>
                  <a:cubicBezTo>
                    <a:pt x="130416" y="324280"/>
                    <a:pt x="126384" y="307928"/>
                    <a:pt x="118072" y="299888"/>
                  </a:cubicBezTo>
                  <a:cubicBezTo>
                    <a:pt x="113452" y="295426"/>
                    <a:pt x="106363" y="294905"/>
                    <a:pt x="103554" y="301632"/>
                  </a:cubicBezTo>
                  <a:cubicBezTo>
                    <a:pt x="100701" y="308494"/>
                    <a:pt x="106023" y="314949"/>
                    <a:pt x="110168" y="319819"/>
                  </a:cubicBezTo>
                  <a:cubicBezTo>
                    <a:pt x="120835" y="332343"/>
                    <a:pt x="132024" y="344438"/>
                    <a:pt x="142940" y="356758"/>
                  </a:cubicBezTo>
                  <a:cubicBezTo>
                    <a:pt x="142940" y="356758"/>
                    <a:pt x="142940" y="356758"/>
                    <a:pt x="142940" y="356758"/>
                  </a:cubicBezTo>
                  <a:cubicBezTo>
                    <a:pt x="143076" y="359205"/>
                    <a:pt x="143167" y="361673"/>
                    <a:pt x="143212" y="364142"/>
                  </a:cubicBezTo>
                  <a:cubicBezTo>
                    <a:pt x="143869" y="397503"/>
                    <a:pt x="139656" y="430706"/>
                    <a:pt x="137754" y="463955"/>
                  </a:cubicBezTo>
                  <a:cubicBezTo>
                    <a:pt x="137278" y="472131"/>
                    <a:pt x="136984" y="480329"/>
                    <a:pt x="136916" y="488506"/>
                  </a:cubicBezTo>
                  <a:cubicBezTo>
                    <a:pt x="136576" y="488120"/>
                    <a:pt x="136214" y="487713"/>
                    <a:pt x="135874" y="487328"/>
                  </a:cubicBezTo>
                  <a:cubicBezTo>
                    <a:pt x="133224" y="479809"/>
                    <a:pt x="133043" y="470998"/>
                    <a:pt x="132318" y="463320"/>
                  </a:cubicBezTo>
                  <a:cubicBezTo>
                    <a:pt x="131231" y="451566"/>
                    <a:pt x="130167" y="439811"/>
                    <a:pt x="129034" y="428057"/>
                  </a:cubicBezTo>
                  <a:cubicBezTo>
                    <a:pt x="128015" y="417638"/>
                    <a:pt x="122534" y="397368"/>
                    <a:pt x="107631" y="405340"/>
                  </a:cubicBezTo>
                  <a:cubicBezTo>
                    <a:pt x="93385" y="412950"/>
                    <a:pt x="98232" y="436029"/>
                    <a:pt x="102966" y="447670"/>
                  </a:cubicBezTo>
                  <a:cubicBezTo>
                    <a:pt x="109398" y="463479"/>
                    <a:pt x="118955" y="477997"/>
                    <a:pt x="130076" y="491019"/>
                  </a:cubicBezTo>
                  <a:cubicBezTo>
                    <a:pt x="131661" y="495096"/>
                    <a:pt x="133881" y="498765"/>
                    <a:pt x="137052" y="501914"/>
                  </a:cubicBezTo>
                  <a:cubicBezTo>
                    <a:pt x="137776" y="525400"/>
                    <a:pt x="141015" y="548683"/>
                    <a:pt x="149191" y="571060"/>
                  </a:cubicBezTo>
                  <a:cubicBezTo>
                    <a:pt x="150686" y="575136"/>
                    <a:pt x="157254" y="573370"/>
                    <a:pt x="155737" y="569248"/>
                  </a:cubicBezTo>
                  <a:cubicBezTo>
                    <a:pt x="148195" y="548592"/>
                    <a:pt x="144933" y="527574"/>
                    <a:pt x="143937" y="506375"/>
                  </a:cubicBezTo>
                  <a:cubicBezTo>
                    <a:pt x="146066" y="506239"/>
                    <a:pt x="147606" y="503680"/>
                    <a:pt x="146836" y="501619"/>
                  </a:cubicBezTo>
                  <a:cubicBezTo>
                    <a:pt x="150799" y="487917"/>
                    <a:pt x="155171" y="474214"/>
                    <a:pt x="158228" y="460263"/>
                  </a:cubicBezTo>
                  <a:cubicBezTo>
                    <a:pt x="158273" y="460127"/>
                    <a:pt x="158341" y="459991"/>
                    <a:pt x="158364" y="459855"/>
                  </a:cubicBezTo>
                  <a:cubicBezTo>
                    <a:pt x="161376" y="446991"/>
                    <a:pt x="165340" y="434398"/>
                    <a:pt x="170662" y="422304"/>
                  </a:cubicBezTo>
                  <a:cubicBezTo>
                    <a:pt x="175033" y="412384"/>
                    <a:pt x="180786" y="402735"/>
                    <a:pt x="182779" y="391932"/>
                  </a:cubicBezTo>
                  <a:cubicBezTo>
                    <a:pt x="184455" y="383620"/>
                    <a:pt x="179722" y="365229"/>
                    <a:pt x="167673" y="373564"/>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09" name="Google Shape;509;p21"/>
            <p:cNvSpPr/>
            <p:nvPr/>
          </p:nvSpPr>
          <p:spPr>
            <a:xfrm>
              <a:off x="3915840" y="3695254"/>
              <a:ext cx="96838" cy="472007"/>
            </a:xfrm>
            <a:custGeom>
              <a:avLst/>
              <a:gdLst/>
              <a:ahLst/>
              <a:cxnLst/>
              <a:rect l="l" t="t" r="r" b="b"/>
              <a:pathLst>
                <a:path w="96838" h="472007" extrusionOk="0">
                  <a:moveTo>
                    <a:pt x="48879" y="348655"/>
                  </a:moveTo>
                  <a:cubicBezTo>
                    <a:pt x="47181" y="350897"/>
                    <a:pt x="45618" y="353230"/>
                    <a:pt x="44123" y="355608"/>
                  </a:cubicBezTo>
                  <a:cubicBezTo>
                    <a:pt x="41994" y="308182"/>
                    <a:pt x="42855" y="260642"/>
                    <a:pt x="46660" y="213307"/>
                  </a:cubicBezTo>
                  <a:cubicBezTo>
                    <a:pt x="46728" y="213058"/>
                    <a:pt x="46796" y="212809"/>
                    <a:pt x="46886" y="212582"/>
                  </a:cubicBezTo>
                  <a:cubicBezTo>
                    <a:pt x="54677" y="197996"/>
                    <a:pt x="67881" y="186989"/>
                    <a:pt x="78730" y="174510"/>
                  </a:cubicBezTo>
                  <a:cubicBezTo>
                    <a:pt x="86385" y="165699"/>
                    <a:pt x="102262" y="146584"/>
                    <a:pt x="94969" y="133856"/>
                  </a:cubicBezTo>
                  <a:cubicBezTo>
                    <a:pt x="86182" y="118522"/>
                    <a:pt x="66930" y="142167"/>
                    <a:pt x="62446" y="149642"/>
                  </a:cubicBezTo>
                  <a:cubicBezTo>
                    <a:pt x="57305" y="158203"/>
                    <a:pt x="53432" y="167624"/>
                    <a:pt x="50148" y="177318"/>
                  </a:cubicBezTo>
                  <a:cubicBezTo>
                    <a:pt x="53953" y="143504"/>
                    <a:pt x="59252" y="109825"/>
                    <a:pt x="66070" y="76419"/>
                  </a:cubicBezTo>
                  <a:cubicBezTo>
                    <a:pt x="72366" y="64030"/>
                    <a:pt x="110574" y="4305"/>
                    <a:pt x="87540" y="138"/>
                  </a:cubicBezTo>
                  <a:cubicBezTo>
                    <a:pt x="76692" y="-1832"/>
                    <a:pt x="67474" y="17827"/>
                    <a:pt x="64371" y="24961"/>
                  </a:cubicBezTo>
                  <a:cubicBezTo>
                    <a:pt x="57622" y="40588"/>
                    <a:pt x="56127" y="57280"/>
                    <a:pt x="59003" y="73972"/>
                  </a:cubicBezTo>
                  <a:cubicBezTo>
                    <a:pt x="59071" y="74335"/>
                    <a:pt x="59184" y="74629"/>
                    <a:pt x="59320" y="74924"/>
                  </a:cubicBezTo>
                  <a:cubicBezTo>
                    <a:pt x="59162" y="75286"/>
                    <a:pt x="59003" y="75648"/>
                    <a:pt x="58845" y="76011"/>
                  </a:cubicBezTo>
                  <a:cubicBezTo>
                    <a:pt x="58505" y="76849"/>
                    <a:pt x="58528" y="77596"/>
                    <a:pt x="58777" y="78208"/>
                  </a:cubicBezTo>
                  <a:cubicBezTo>
                    <a:pt x="54474" y="99656"/>
                    <a:pt x="50782" y="121195"/>
                    <a:pt x="47702" y="142802"/>
                  </a:cubicBezTo>
                  <a:cubicBezTo>
                    <a:pt x="42719" y="122033"/>
                    <a:pt x="44259" y="100290"/>
                    <a:pt x="39299" y="79431"/>
                  </a:cubicBezTo>
                  <a:cubicBezTo>
                    <a:pt x="36468" y="67495"/>
                    <a:pt x="27069" y="46341"/>
                    <a:pt x="11486" y="57824"/>
                  </a:cubicBezTo>
                  <a:cubicBezTo>
                    <a:pt x="-1672" y="67540"/>
                    <a:pt x="3537" y="91480"/>
                    <a:pt x="7840" y="104480"/>
                  </a:cubicBezTo>
                  <a:cubicBezTo>
                    <a:pt x="10694" y="113109"/>
                    <a:pt x="14952" y="121263"/>
                    <a:pt x="20772" y="128261"/>
                  </a:cubicBezTo>
                  <a:cubicBezTo>
                    <a:pt x="26684" y="135396"/>
                    <a:pt x="35381" y="139948"/>
                    <a:pt x="41632" y="146607"/>
                  </a:cubicBezTo>
                  <a:cubicBezTo>
                    <a:pt x="42221" y="148804"/>
                    <a:pt x="42855" y="150978"/>
                    <a:pt x="43602" y="153152"/>
                  </a:cubicBezTo>
                  <a:cubicBezTo>
                    <a:pt x="44033" y="154420"/>
                    <a:pt x="44961" y="155123"/>
                    <a:pt x="45980" y="155372"/>
                  </a:cubicBezTo>
                  <a:cubicBezTo>
                    <a:pt x="43557" y="173875"/>
                    <a:pt x="41609" y="192447"/>
                    <a:pt x="40092" y="211042"/>
                  </a:cubicBezTo>
                  <a:cubicBezTo>
                    <a:pt x="38574" y="214032"/>
                    <a:pt x="37238" y="217157"/>
                    <a:pt x="36196" y="220509"/>
                  </a:cubicBezTo>
                  <a:cubicBezTo>
                    <a:pt x="35471" y="222842"/>
                    <a:pt x="37170" y="224427"/>
                    <a:pt x="39073" y="224654"/>
                  </a:cubicBezTo>
                  <a:cubicBezTo>
                    <a:pt x="37804" y="242931"/>
                    <a:pt x="36966" y="261231"/>
                    <a:pt x="36558" y="279531"/>
                  </a:cubicBezTo>
                  <a:cubicBezTo>
                    <a:pt x="29628" y="254618"/>
                    <a:pt x="17873" y="220147"/>
                    <a:pt x="4329" y="230701"/>
                  </a:cubicBezTo>
                  <a:cubicBezTo>
                    <a:pt x="-4889" y="237880"/>
                    <a:pt x="2993" y="259102"/>
                    <a:pt x="6187" y="266939"/>
                  </a:cubicBezTo>
                  <a:cubicBezTo>
                    <a:pt x="12256" y="281796"/>
                    <a:pt x="22358" y="293981"/>
                    <a:pt x="35200" y="303471"/>
                  </a:cubicBezTo>
                  <a:cubicBezTo>
                    <a:pt x="35471" y="303675"/>
                    <a:pt x="35766" y="303811"/>
                    <a:pt x="36038" y="303924"/>
                  </a:cubicBezTo>
                  <a:cubicBezTo>
                    <a:pt x="36083" y="304060"/>
                    <a:pt x="36128" y="304196"/>
                    <a:pt x="36173" y="304332"/>
                  </a:cubicBezTo>
                  <a:cubicBezTo>
                    <a:pt x="36196" y="304399"/>
                    <a:pt x="36241" y="304467"/>
                    <a:pt x="36287" y="304535"/>
                  </a:cubicBezTo>
                  <a:cubicBezTo>
                    <a:pt x="36287" y="325191"/>
                    <a:pt x="36853" y="345869"/>
                    <a:pt x="37963" y="366525"/>
                  </a:cubicBezTo>
                  <a:cubicBezTo>
                    <a:pt x="37804" y="366842"/>
                    <a:pt x="37623" y="367136"/>
                    <a:pt x="37464" y="367453"/>
                  </a:cubicBezTo>
                  <a:cubicBezTo>
                    <a:pt x="36581" y="369084"/>
                    <a:pt x="37147" y="370647"/>
                    <a:pt x="38235" y="371621"/>
                  </a:cubicBezTo>
                  <a:cubicBezTo>
                    <a:pt x="39186" y="387996"/>
                    <a:pt x="40499" y="404325"/>
                    <a:pt x="42153" y="420655"/>
                  </a:cubicBezTo>
                  <a:cubicBezTo>
                    <a:pt x="40839" y="417847"/>
                    <a:pt x="39322" y="415151"/>
                    <a:pt x="37532" y="412660"/>
                  </a:cubicBezTo>
                  <a:cubicBezTo>
                    <a:pt x="34180" y="407949"/>
                    <a:pt x="24441" y="393544"/>
                    <a:pt x="17081" y="397553"/>
                  </a:cubicBezTo>
                  <a:cubicBezTo>
                    <a:pt x="8972" y="401970"/>
                    <a:pt x="14838" y="418458"/>
                    <a:pt x="17420" y="424301"/>
                  </a:cubicBezTo>
                  <a:cubicBezTo>
                    <a:pt x="23309" y="437709"/>
                    <a:pt x="34384" y="447629"/>
                    <a:pt x="45210" y="457074"/>
                  </a:cubicBezTo>
                  <a:cubicBezTo>
                    <a:pt x="45595" y="458637"/>
                    <a:pt x="45958" y="460199"/>
                    <a:pt x="46365" y="461762"/>
                  </a:cubicBezTo>
                  <a:cubicBezTo>
                    <a:pt x="46547" y="462464"/>
                    <a:pt x="46886" y="463008"/>
                    <a:pt x="47316" y="463393"/>
                  </a:cubicBezTo>
                  <a:cubicBezTo>
                    <a:pt x="47611" y="465454"/>
                    <a:pt x="47883" y="467492"/>
                    <a:pt x="48177" y="469553"/>
                  </a:cubicBezTo>
                  <a:cubicBezTo>
                    <a:pt x="48811" y="473857"/>
                    <a:pt x="55357" y="472022"/>
                    <a:pt x="54723" y="467741"/>
                  </a:cubicBezTo>
                  <a:cubicBezTo>
                    <a:pt x="50125" y="436033"/>
                    <a:pt x="46909" y="404144"/>
                    <a:pt x="45006" y="372210"/>
                  </a:cubicBezTo>
                  <a:cubicBezTo>
                    <a:pt x="46705" y="372844"/>
                    <a:pt x="48811" y="372323"/>
                    <a:pt x="49355" y="370035"/>
                  </a:cubicBezTo>
                  <a:cubicBezTo>
                    <a:pt x="50691" y="364305"/>
                    <a:pt x="52231" y="358643"/>
                    <a:pt x="54021" y="353071"/>
                  </a:cubicBezTo>
                  <a:cubicBezTo>
                    <a:pt x="56014" y="350422"/>
                    <a:pt x="58188" y="347885"/>
                    <a:pt x="60679" y="345643"/>
                  </a:cubicBezTo>
                  <a:cubicBezTo>
                    <a:pt x="68108" y="338939"/>
                    <a:pt x="77598" y="334975"/>
                    <a:pt x="84913" y="328113"/>
                  </a:cubicBezTo>
                  <a:cubicBezTo>
                    <a:pt x="92229" y="321273"/>
                    <a:pt x="101288" y="304558"/>
                    <a:pt x="91798" y="295612"/>
                  </a:cubicBezTo>
                  <a:cubicBezTo>
                    <a:pt x="76329" y="281049"/>
                    <a:pt x="58233" y="322043"/>
                    <a:pt x="48879" y="348655"/>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510" name="Google Shape;510;p21"/>
          <p:cNvGrpSpPr/>
          <p:nvPr/>
        </p:nvGrpSpPr>
        <p:grpSpPr>
          <a:xfrm rot="1183279" flipH="1">
            <a:off x="500368" y="5731226"/>
            <a:ext cx="692381" cy="1447335"/>
            <a:chOff x="3738387" y="3620790"/>
            <a:chExt cx="274291" cy="573370"/>
          </a:xfrm>
        </p:grpSpPr>
        <p:sp>
          <p:nvSpPr>
            <p:cNvPr id="511" name="Google Shape;511;p21"/>
            <p:cNvSpPr/>
            <p:nvPr/>
          </p:nvSpPr>
          <p:spPr>
            <a:xfrm>
              <a:off x="3738387" y="3620790"/>
              <a:ext cx="183105" cy="573370"/>
            </a:xfrm>
            <a:custGeom>
              <a:avLst/>
              <a:gdLst/>
              <a:ahLst/>
              <a:cxnLst/>
              <a:rect l="l" t="t" r="r" b="b"/>
              <a:pathLst>
                <a:path w="183105" h="573370" extrusionOk="0">
                  <a:moveTo>
                    <a:pt x="167673" y="373564"/>
                  </a:moveTo>
                  <a:cubicBezTo>
                    <a:pt x="161829" y="377595"/>
                    <a:pt x="159882" y="387470"/>
                    <a:pt x="158545" y="393834"/>
                  </a:cubicBezTo>
                  <a:cubicBezTo>
                    <a:pt x="156303" y="404411"/>
                    <a:pt x="156054" y="415260"/>
                    <a:pt x="155624" y="426018"/>
                  </a:cubicBezTo>
                  <a:cubicBezTo>
                    <a:pt x="154763" y="447625"/>
                    <a:pt x="149576" y="467850"/>
                    <a:pt x="143756" y="488324"/>
                  </a:cubicBezTo>
                  <a:cubicBezTo>
                    <a:pt x="144163" y="434058"/>
                    <a:pt x="155850" y="378773"/>
                    <a:pt x="146609" y="324915"/>
                  </a:cubicBezTo>
                  <a:cubicBezTo>
                    <a:pt x="145522" y="318573"/>
                    <a:pt x="143982" y="312231"/>
                    <a:pt x="142080" y="305935"/>
                  </a:cubicBezTo>
                  <a:cubicBezTo>
                    <a:pt x="146315" y="298166"/>
                    <a:pt x="149644" y="290036"/>
                    <a:pt x="151388" y="281316"/>
                  </a:cubicBezTo>
                  <a:cubicBezTo>
                    <a:pt x="151909" y="278734"/>
                    <a:pt x="152272" y="276107"/>
                    <a:pt x="152543" y="273480"/>
                  </a:cubicBezTo>
                  <a:cubicBezTo>
                    <a:pt x="152566" y="273434"/>
                    <a:pt x="152589" y="273412"/>
                    <a:pt x="152611" y="273366"/>
                  </a:cubicBezTo>
                  <a:cubicBezTo>
                    <a:pt x="158455" y="260207"/>
                    <a:pt x="172519" y="255361"/>
                    <a:pt x="174739" y="239665"/>
                  </a:cubicBezTo>
                  <a:cubicBezTo>
                    <a:pt x="175713" y="232757"/>
                    <a:pt x="174988" y="221795"/>
                    <a:pt x="165159" y="223653"/>
                  </a:cubicBezTo>
                  <a:cubicBezTo>
                    <a:pt x="154650" y="225623"/>
                    <a:pt x="149916" y="240820"/>
                    <a:pt x="148285" y="249563"/>
                  </a:cubicBezTo>
                  <a:cubicBezTo>
                    <a:pt x="145205" y="266096"/>
                    <a:pt x="145409" y="281384"/>
                    <a:pt x="138999" y="296627"/>
                  </a:cubicBezTo>
                  <a:cubicBezTo>
                    <a:pt x="133383" y="280750"/>
                    <a:pt x="125841" y="264964"/>
                    <a:pt x="117868" y="249178"/>
                  </a:cubicBezTo>
                  <a:cubicBezTo>
                    <a:pt x="118072" y="245010"/>
                    <a:pt x="118344" y="240843"/>
                    <a:pt x="118661" y="236676"/>
                  </a:cubicBezTo>
                  <a:cubicBezTo>
                    <a:pt x="124119" y="221682"/>
                    <a:pt x="134085" y="208886"/>
                    <a:pt x="142216" y="195002"/>
                  </a:cubicBezTo>
                  <a:cubicBezTo>
                    <a:pt x="146926" y="186962"/>
                    <a:pt x="159134" y="167167"/>
                    <a:pt x="145069" y="161165"/>
                  </a:cubicBezTo>
                  <a:cubicBezTo>
                    <a:pt x="120382" y="150611"/>
                    <a:pt x="113724" y="206870"/>
                    <a:pt x="111753" y="235815"/>
                  </a:cubicBezTo>
                  <a:cubicBezTo>
                    <a:pt x="111663" y="236087"/>
                    <a:pt x="111549" y="236359"/>
                    <a:pt x="111459" y="236630"/>
                  </a:cubicBezTo>
                  <a:cubicBezTo>
                    <a:pt x="110847" y="235430"/>
                    <a:pt x="110236" y="234230"/>
                    <a:pt x="109624" y="233029"/>
                  </a:cubicBezTo>
                  <a:cubicBezTo>
                    <a:pt x="109647" y="232961"/>
                    <a:pt x="109692" y="232893"/>
                    <a:pt x="109715" y="232825"/>
                  </a:cubicBezTo>
                  <a:cubicBezTo>
                    <a:pt x="109760" y="232712"/>
                    <a:pt x="109783" y="232576"/>
                    <a:pt x="109828" y="232463"/>
                  </a:cubicBezTo>
                  <a:cubicBezTo>
                    <a:pt x="110372" y="230787"/>
                    <a:pt x="109194" y="228658"/>
                    <a:pt x="107450" y="228273"/>
                  </a:cubicBezTo>
                  <a:cubicBezTo>
                    <a:pt x="107359" y="228250"/>
                    <a:pt x="107246" y="228205"/>
                    <a:pt x="107155" y="228160"/>
                  </a:cubicBezTo>
                  <a:cubicBezTo>
                    <a:pt x="98526" y="211128"/>
                    <a:pt x="90237" y="194051"/>
                    <a:pt x="84212" y="176770"/>
                  </a:cubicBezTo>
                  <a:cubicBezTo>
                    <a:pt x="84733" y="176521"/>
                    <a:pt x="85232" y="176158"/>
                    <a:pt x="85617" y="175592"/>
                  </a:cubicBezTo>
                  <a:cubicBezTo>
                    <a:pt x="97032" y="159308"/>
                    <a:pt x="105955" y="141461"/>
                    <a:pt x="115218" y="123908"/>
                  </a:cubicBezTo>
                  <a:cubicBezTo>
                    <a:pt x="119046" y="116660"/>
                    <a:pt x="131707" y="94737"/>
                    <a:pt x="119476" y="88667"/>
                  </a:cubicBezTo>
                  <a:cubicBezTo>
                    <a:pt x="109579" y="83752"/>
                    <a:pt x="100882" y="98655"/>
                    <a:pt x="98073" y="105518"/>
                  </a:cubicBezTo>
                  <a:cubicBezTo>
                    <a:pt x="90396" y="124361"/>
                    <a:pt x="85934" y="145085"/>
                    <a:pt x="81381" y="164857"/>
                  </a:cubicBezTo>
                  <a:cubicBezTo>
                    <a:pt x="81064" y="166261"/>
                    <a:pt x="81563" y="167416"/>
                    <a:pt x="82423" y="168141"/>
                  </a:cubicBezTo>
                  <a:cubicBezTo>
                    <a:pt x="82197" y="168503"/>
                    <a:pt x="81948" y="168843"/>
                    <a:pt x="81721" y="169205"/>
                  </a:cubicBezTo>
                  <a:cubicBezTo>
                    <a:pt x="73318" y="141801"/>
                    <a:pt x="71303" y="113852"/>
                    <a:pt x="83352" y="84885"/>
                  </a:cubicBezTo>
                  <a:cubicBezTo>
                    <a:pt x="83352" y="84885"/>
                    <a:pt x="83352" y="84885"/>
                    <a:pt x="83352" y="84862"/>
                  </a:cubicBezTo>
                  <a:cubicBezTo>
                    <a:pt x="83963" y="84318"/>
                    <a:pt x="84371" y="83526"/>
                    <a:pt x="84394" y="82461"/>
                  </a:cubicBezTo>
                  <a:cubicBezTo>
                    <a:pt x="84394" y="82121"/>
                    <a:pt x="84371" y="81782"/>
                    <a:pt x="84371" y="81442"/>
                  </a:cubicBezTo>
                  <a:cubicBezTo>
                    <a:pt x="84756" y="81193"/>
                    <a:pt x="85096" y="80853"/>
                    <a:pt x="85390" y="80400"/>
                  </a:cubicBezTo>
                  <a:cubicBezTo>
                    <a:pt x="94540" y="66494"/>
                    <a:pt x="100293" y="50617"/>
                    <a:pt x="100542" y="33857"/>
                  </a:cubicBezTo>
                  <a:cubicBezTo>
                    <a:pt x="100678" y="24956"/>
                    <a:pt x="99840" y="2693"/>
                    <a:pt x="88176" y="201"/>
                  </a:cubicBezTo>
                  <a:cubicBezTo>
                    <a:pt x="77486" y="-2086"/>
                    <a:pt x="74134" y="15716"/>
                    <a:pt x="73183" y="22691"/>
                  </a:cubicBezTo>
                  <a:cubicBezTo>
                    <a:pt x="70510" y="42577"/>
                    <a:pt x="77554" y="62077"/>
                    <a:pt x="77554" y="81895"/>
                  </a:cubicBezTo>
                  <a:cubicBezTo>
                    <a:pt x="77237" y="82212"/>
                    <a:pt x="76965" y="82597"/>
                    <a:pt x="76761" y="83073"/>
                  </a:cubicBezTo>
                  <a:cubicBezTo>
                    <a:pt x="70759" y="97523"/>
                    <a:pt x="68313" y="111927"/>
                    <a:pt x="68381" y="126196"/>
                  </a:cubicBezTo>
                  <a:cubicBezTo>
                    <a:pt x="68019" y="125584"/>
                    <a:pt x="67656" y="124973"/>
                    <a:pt x="67271" y="124361"/>
                  </a:cubicBezTo>
                  <a:cubicBezTo>
                    <a:pt x="59752" y="102913"/>
                    <a:pt x="52708" y="79562"/>
                    <a:pt x="38870" y="61828"/>
                  </a:cubicBezTo>
                  <a:cubicBezTo>
                    <a:pt x="32778" y="54037"/>
                    <a:pt x="8589" y="32091"/>
                    <a:pt x="1115" y="49915"/>
                  </a:cubicBezTo>
                  <a:cubicBezTo>
                    <a:pt x="-4638" y="63618"/>
                    <a:pt x="13322" y="81012"/>
                    <a:pt x="21974" y="89075"/>
                  </a:cubicBezTo>
                  <a:cubicBezTo>
                    <a:pt x="34816" y="101056"/>
                    <a:pt x="51168" y="111655"/>
                    <a:pt x="60884" y="126671"/>
                  </a:cubicBezTo>
                  <a:cubicBezTo>
                    <a:pt x="61949" y="129638"/>
                    <a:pt x="63013" y="132583"/>
                    <a:pt x="64123" y="135504"/>
                  </a:cubicBezTo>
                  <a:cubicBezTo>
                    <a:pt x="64599" y="136772"/>
                    <a:pt x="65595" y="137475"/>
                    <a:pt x="66660" y="137701"/>
                  </a:cubicBezTo>
                  <a:cubicBezTo>
                    <a:pt x="67317" y="138449"/>
                    <a:pt x="68200" y="138834"/>
                    <a:pt x="69106" y="138902"/>
                  </a:cubicBezTo>
                  <a:cubicBezTo>
                    <a:pt x="72073" y="166805"/>
                    <a:pt x="83737" y="194119"/>
                    <a:pt x="96647" y="220301"/>
                  </a:cubicBezTo>
                  <a:cubicBezTo>
                    <a:pt x="93657" y="218126"/>
                    <a:pt x="90622" y="216043"/>
                    <a:pt x="87497" y="214050"/>
                  </a:cubicBezTo>
                  <a:cubicBezTo>
                    <a:pt x="79660" y="209067"/>
                    <a:pt x="71348" y="204696"/>
                    <a:pt x="62764" y="201163"/>
                  </a:cubicBezTo>
                  <a:cubicBezTo>
                    <a:pt x="54316" y="197675"/>
                    <a:pt x="40727" y="195274"/>
                    <a:pt x="37081" y="206802"/>
                  </a:cubicBezTo>
                  <a:cubicBezTo>
                    <a:pt x="33480" y="218172"/>
                    <a:pt x="49628" y="223743"/>
                    <a:pt x="57464" y="226733"/>
                  </a:cubicBezTo>
                  <a:cubicBezTo>
                    <a:pt x="70963" y="231897"/>
                    <a:pt x="85050" y="233324"/>
                    <a:pt x="99251" y="231897"/>
                  </a:cubicBezTo>
                  <a:cubicBezTo>
                    <a:pt x="100701" y="232848"/>
                    <a:pt x="102150" y="233618"/>
                    <a:pt x="103622" y="234184"/>
                  </a:cubicBezTo>
                  <a:cubicBezTo>
                    <a:pt x="105480" y="237808"/>
                    <a:pt x="107314" y="241432"/>
                    <a:pt x="109149" y="245010"/>
                  </a:cubicBezTo>
                  <a:cubicBezTo>
                    <a:pt x="109058" y="245441"/>
                    <a:pt x="108967" y="245848"/>
                    <a:pt x="108877" y="246256"/>
                  </a:cubicBezTo>
                  <a:cubicBezTo>
                    <a:pt x="108560" y="248090"/>
                    <a:pt x="109579" y="249472"/>
                    <a:pt x="110893" y="250106"/>
                  </a:cubicBezTo>
                  <a:cubicBezTo>
                    <a:pt x="110893" y="250129"/>
                    <a:pt x="110893" y="250174"/>
                    <a:pt x="110893" y="250220"/>
                  </a:cubicBezTo>
                  <a:cubicBezTo>
                    <a:pt x="110802" y="252077"/>
                    <a:pt x="112002" y="253141"/>
                    <a:pt x="113407" y="253413"/>
                  </a:cubicBezTo>
                  <a:cubicBezTo>
                    <a:pt x="114901" y="256403"/>
                    <a:pt x="116396" y="259369"/>
                    <a:pt x="117823" y="262314"/>
                  </a:cubicBezTo>
                  <a:cubicBezTo>
                    <a:pt x="130914" y="289243"/>
                    <a:pt x="139203" y="316467"/>
                    <a:pt x="142102" y="345593"/>
                  </a:cubicBezTo>
                  <a:cubicBezTo>
                    <a:pt x="139226" y="342377"/>
                    <a:pt x="136372" y="339138"/>
                    <a:pt x="133519" y="335922"/>
                  </a:cubicBezTo>
                  <a:cubicBezTo>
                    <a:pt x="133519" y="335627"/>
                    <a:pt x="133473" y="335333"/>
                    <a:pt x="133383" y="335016"/>
                  </a:cubicBezTo>
                  <a:cubicBezTo>
                    <a:pt x="130416" y="324280"/>
                    <a:pt x="126384" y="307928"/>
                    <a:pt x="118072" y="299888"/>
                  </a:cubicBezTo>
                  <a:cubicBezTo>
                    <a:pt x="113452" y="295426"/>
                    <a:pt x="106363" y="294905"/>
                    <a:pt x="103554" y="301632"/>
                  </a:cubicBezTo>
                  <a:cubicBezTo>
                    <a:pt x="100701" y="308494"/>
                    <a:pt x="106023" y="314949"/>
                    <a:pt x="110168" y="319819"/>
                  </a:cubicBezTo>
                  <a:cubicBezTo>
                    <a:pt x="120835" y="332343"/>
                    <a:pt x="132024" y="344438"/>
                    <a:pt x="142940" y="356758"/>
                  </a:cubicBezTo>
                  <a:cubicBezTo>
                    <a:pt x="142940" y="356758"/>
                    <a:pt x="142940" y="356758"/>
                    <a:pt x="142940" y="356758"/>
                  </a:cubicBezTo>
                  <a:cubicBezTo>
                    <a:pt x="143076" y="359205"/>
                    <a:pt x="143167" y="361673"/>
                    <a:pt x="143212" y="364142"/>
                  </a:cubicBezTo>
                  <a:cubicBezTo>
                    <a:pt x="143869" y="397503"/>
                    <a:pt x="139656" y="430706"/>
                    <a:pt x="137754" y="463955"/>
                  </a:cubicBezTo>
                  <a:cubicBezTo>
                    <a:pt x="137278" y="472131"/>
                    <a:pt x="136984" y="480329"/>
                    <a:pt x="136916" y="488506"/>
                  </a:cubicBezTo>
                  <a:cubicBezTo>
                    <a:pt x="136576" y="488120"/>
                    <a:pt x="136214" y="487713"/>
                    <a:pt x="135874" y="487328"/>
                  </a:cubicBezTo>
                  <a:cubicBezTo>
                    <a:pt x="133224" y="479809"/>
                    <a:pt x="133043" y="470998"/>
                    <a:pt x="132318" y="463320"/>
                  </a:cubicBezTo>
                  <a:cubicBezTo>
                    <a:pt x="131231" y="451566"/>
                    <a:pt x="130167" y="439811"/>
                    <a:pt x="129034" y="428057"/>
                  </a:cubicBezTo>
                  <a:cubicBezTo>
                    <a:pt x="128015" y="417638"/>
                    <a:pt x="122534" y="397368"/>
                    <a:pt x="107631" y="405340"/>
                  </a:cubicBezTo>
                  <a:cubicBezTo>
                    <a:pt x="93385" y="412950"/>
                    <a:pt x="98232" y="436029"/>
                    <a:pt x="102966" y="447670"/>
                  </a:cubicBezTo>
                  <a:cubicBezTo>
                    <a:pt x="109398" y="463479"/>
                    <a:pt x="118955" y="477997"/>
                    <a:pt x="130076" y="491019"/>
                  </a:cubicBezTo>
                  <a:cubicBezTo>
                    <a:pt x="131661" y="495096"/>
                    <a:pt x="133881" y="498765"/>
                    <a:pt x="137052" y="501914"/>
                  </a:cubicBezTo>
                  <a:cubicBezTo>
                    <a:pt x="137776" y="525400"/>
                    <a:pt x="141015" y="548683"/>
                    <a:pt x="149191" y="571060"/>
                  </a:cubicBezTo>
                  <a:cubicBezTo>
                    <a:pt x="150686" y="575136"/>
                    <a:pt x="157254" y="573370"/>
                    <a:pt x="155737" y="569248"/>
                  </a:cubicBezTo>
                  <a:cubicBezTo>
                    <a:pt x="148195" y="548592"/>
                    <a:pt x="144933" y="527574"/>
                    <a:pt x="143937" y="506375"/>
                  </a:cubicBezTo>
                  <a:cubicBezTo>
                    <a:pt x="146066" y="506239"/>
                    <a:pt x="147606" y="503680"/>
                    <a:pt x="146836" y="501619"/>
                  </a:cubicBezTo>
                  <a:cubicBezTo>
                    <a:pt x="150799" y="487917"/>
                    <a:pt x="155171" y="474214"/>
                    <a:pt x="158228" y="460263"/>
                  </a:cubicBezTo>
                  <a:cubicBezTo>
                    <a:pt x="158273" y="460127"/>
                    <a:pt x="158341" y="459991"/>
                    <a:pt x="158364" y="459855"/>
                  </a:cubicBezTo>
                  <a:cubicBezTo>
                    <a:pt x="161376" y="446991"/>
                    <a:pt x="165340" y="434398"/>
                    <a:pt x="170662" y="422304"/>
                  </a:cubicBezTo>
                  <a:cubicBezTo>
                    <a:pt x="175033" y="412384"/>
                    <a:pt x="180786" y="402735"/>
                    <a:pt x="182779" y="391932"/>
                  </a:cubicBezTo>
                  <a:cubicBezTo>
                    <a:pt x="184455" y="383620"/>
                    <a:pt x="179722" y="365229"/>
                    <a:pt x="167673" y="373564"/>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2" name="Google Shape;512;p21"/>
            <p:cNvSpPr/>
            <p:nvPr/>
          </p:nvSpPr>
          <p:spPr>
            <a:xfrm>
              <a:off x="3915840" y="3695254"/>
              <a:ext cx="96838" cy="472007"/>
            </a:xfrm>
            <a:custGeom>
              <a:avLst/>
              <a:gdLst/>
              <a:ahLst/>
              <a:cxnLst/>
              <a:rect l="l" t="t" r="r" b="b"/>
              <a:pathLst>
                <a:path w="96838" h="472007" extrusionOk="0">
                  <a:moveTo>
                    <a:pt x="48879" y="348655"/>
                  </a:moveTo>
                  <a:cubicBezTo>
                    <a:pt x="47181" y="350897"/>
                    <a:pt x="45618" y="353230"/>
                    <a:pt x="44123" y="355608"/>
                  </a:cubicBezTo>
                  <a:cubicBezTo>
                    <a:pt x="41994" y="308182"/>
                    <a:pt x="42855" y="260642"/>
                    <a:pt x="46660" y="213307"/>
                  </a:cubicBezTo>
                  <a:cubicBezTo>
                    <a:pt x="46728" y="213058"/>
                    <a:pt x="46796" y="212809"/>
                    <a:pt x="46886" y="212582"/>
                  </a:cubicBezTo>
                  <a:cubicBezTo>
                    <a:pt x="54677" y="197996"/>
                    <a:pt x="67881" y="186989"/>
                    <a:pt x="78730" y="174510"/>
                  </a:cubicBezTo>
                  <a:cubicBezTo>
                    <a:pt x="86385" y="165699"/>
                    <a:pt x="102262" y="146584"/>
                    <a:pt x="94969" y="133856"/>
                  </a:cubicBezTo>
                  <a:cubicBezTo>
                    <a:pt x="86182" y="118522"/>
                    <a:pt x="66930" y="142167"/>
                    <a:pt x="62446" y="149642"/>
                  </a:cubicBezTo>
                  <a:cubicBezTo>
                    <a:pt x="57305" y="158203"/>
                    <a:pt x="53432" y="167624"/>
                    <a:pt x="50148" y="177318"/>
                  </a:cubicBezTo>
                  <a:cubicBezTo>
                    <a:pt x="53953" y="143504"/>
                    <a:pt x="59252" y="109825"/>
                    <a:pt x="66070" y="76419"/>
                  </a:cubicBezTo>
                  <a:cubicBezTo>
                    <a:pt x="72366" y="64030"/>
                    <a:pt x="110574" y="4305"/>
                    <a:pt x="87540" y="138"/>
                  </a:cubicBezTo>
                  <a:cubicBezTo>
                    <a:pt x="76692" y="-1832"/>
                    <a:pt x="67474" y="17827"/>
                    <a:pt x="64371" y="24961"/>
                  </a:cubicBezTo>
                  <a:cubicBezTo>
                    <a:pt x="57622" y="40588"/>
                    <a:pt x="56127" y="57280"/>
                    <a:pt x="59003" y="73972"/>
                  </a:cubicBezTo>
                  <a:cubicBezTo>
                    <a:pt x="59071" y="74335"/>
                    <a:pt x="59184" y="74629"/>
                    <a:pt x="59320" y="74924"/>
                  </a:cubicBezTo>
                  <a:cubicBezTo>
                    <a:pt x="59162" y="75286"/>
                    <a:pt x="59003" y="75648"/>
                    <a:pt x="58845" y="76011"/>
                  </a:cubicBezTo>
                  <a:cubicBezTo>
                    <a:pt x="58505" y="76849"/>
                    <a:pt x="58528" y="77596"/>
                    <a:pt x="58777" y="78208"/>
                  </a:cubicBezTo>
                  <a:cubicBezTo>
                    <a:pt x="54474" y="99656"/>
                    <a:pt x="50782" y="121195"/>
                    <a:pt x="47702" y="142802"/>
                  </a:cubicBezTo>
                  <a:cubicBezTo>
                    <a:pt x="42719" y="122033"/>
                    <a:pt x="44259" y="100290"/>
                    <a:pt x="39299" y="79431"/>
                  </a:cubicBezTo>
                  <a:cubicBezTo>
                    <a:pt x="36468" y="67495"/>
                    <a:pt x="27069" y="46341"/>
                    <a:pt x="11486" y="57824"/>
                  </a:cubicBezTo>
                  <a:cubicBezTo>
                    <a:pt x="-1672" y="67540"/>
                    <a:pt x="3537" y="91480"/>
                    <a:pt x="7840" y="104480"/>
                  </a:cubicBezTo>
                  <a:cubicBezTo>
                    <a:pt x="10694" y="113109"/>
                    <a:pt x="14952" y="121263"/>
                    <a:pt x="20772" y="128261"/>
                  </a:cubicBezTo>
                  <a:cubicBezTo>
                    <a:pt x="26684" y="135396"/>
                    <a:pt x="35381" y="139948"/>
                    <a:pt x="41632" y="146607"/>
                  </a:cubicBezTo>
                  <a:cubicBezTo>
                    <a:pt x="42221" y="148804"/>
                    <a:pt x="42855" y="150978"/>
                    <a:pt x="43602" y="153152"/>
                  </a:cubicBezTo>
                  <a:cubicBezTo>
                    <a:pt x="44033" y="154420"/>
                    <a:pt x="44961" y="155123"/>
                    <a:pt x="45980" y="155372"/>
                  </a:cubicBezTo>
                  <a:cubicBezTo>
                    <a:pt x="43557" y="173875"/>
                    <a:pt x="41609" y="192447"/>
                    <a:pt x="40092" y="211042"/>
                  </a:cubicBezTo>
                  <a:cubicBezTo>
                    <a:pt x="38574" y="214032"/>
                    <a:pt x="37238" y="217157"/>
                    <a:pt x="36196" y="220509"/>
                  </a:cubicBezTo>
                  <a:cubicBezTo>
                    <a:pt x="35471" y="222842"/>
                    <a:pt x="37170" y="224427"/>
                    <a:pt x="39073" y="224654"/>
                  </a:cubicBezTo>
                  <a:cubicBezTo>
                    <a:pt x="37804" y="242931"/>
                    <a:pt x="36966" y="261231"/>
                    <a:pt x="36558" y="279531"/>
                  </a:cubicBezTo>
                  <a:cubicBezTo>
                    <a:pt x="29628" y="254618"/>
                    <a:pt x="17873" y="220147"/>
                    <a:pt x="4329" y="230701"/>
                  </a:cubicBezTo>
                  <a:cubicBezTo>
                    <a:pt x="-4889" y="237880"/>
                    <a:pt x="2993" y="259102"/>
                    <a:pt x="6187" y="266939"/>
                  </a:cubicBezTo>
                  <a:cubicBezTo>
                    <a:pt x="12256" y="281796"/>
                    <a:pt x="22358" y="293981"/>
                    <a:pt x="35200" y="303471"/>
                  </a:cubicBezTo>
                  <a:cubicBezTo>
                    <a:pt x="35471" y="303675"/>
                    <a:pt x="35766" y="303811"/>
                    <a:pt x="36038" y="303924"/>
                  </a:cubicBezTo>
                  <a:cubicBezTo>
                    <a:pt x="36083" y="304060"/>
                    <a:pt x="36128" y="304196"/>
                    <a:pt x="36173" y="304332"/>
                  </a:cubicBezTo>
                  <a:cubicBezTo>
                    <a:pt x="36196" y="304399"/>
                    <a:pt x="36241" y="304467"/>
                    <a:pt x="36287" y="304535"/>
                  </a:cubicBezTo>
                  <a:cubicBezTo>
                    <a:pt x="36287" y="325191"/>
                    <a:pt x="36853" y="345869"/>
                    <a:pt x="37963" y="366525"/>
                  </a:cubicBezTo>
                  <a:cubicBezTo>
                    <a:pt x="37804" y="366842"/>
                    <a:pt x="37623" y="367136"/>
                    <a:pt x="37464" y="367453"/>
                  </a:cubicBezTo>
                  <a:cubicBezTo>
                    <a:pt x="36581" y="369084"/>
                    <a:pt x="37147" y="370647"/>
                    <a:pt x="38235" y="371621"/>
                  </a:cubicBezTo>
                  <a:cubicBezTo>
                    <a:pt x="39186" y="387996"/>
                    <a:pt x="40499" y="404325"/>
                    <a:pt x="42153" y="420655"/>
                  </a:cubicBezTo>
                  <a:cubicBezTo>
                    <a:pt x="40839" y="417847"/>
                    <a:pt x="39322" y="415151"/>
                    <a:pt x="37532" y="412660"/>
                  </a:cubicBezTo>
                  <a:cubicBezTo>
                    <a:pt x="34180" y="407949"/>
                    <a:pt x="24441" y="393544"/>
                    <a:pt x="17081" y="397553"/>
                  </a:cubicBezTo>
                  <a:cubicBezTo>
                    <a:pt x="8972" y="401970"/>
                    <a:pt x="14838" y="418458"/>
                    <a:pt x="17420" y="424301"/>
                  </a:cubicBezTo>
                  <a:cubicBezTo>
                    <a:pt x="23309" y="437709"/>
                    <a:pt x="34384" y="447629"/>
                    <a:pt x="45210" y="457074"/>
                  </a:cubicBezTo>
                  <a:cubicBezTo>
                    <a:pt x="45595" y="458637"/>
                    <a:pt x="45958" y="460199"/>
                    <a:pt x="46365" y="461762"/>
                  </a:cubicBezTo>
                  <a:cubicBezTo>
                    <a:pt x="46547" y="462464"/>
                    <a:pt x="46886" y="463008"/>
                    <a:pt x="47316" y="463393"/>
                  </a:cubicBezTo>
                  <a:cubicBezTo>
                    <a:pt x="47611" y="465454"/>
                    <a:pt x="47883" y="467492"/>
                    <a:pt x="48177" y="469553"/>
                  </a:cubicBezTo>
                  <a:cubicBezTo>
                    <a:pt x="48811" y="473857"/>
                    <a:pt x="55357" y="472022"/>
                    <a:pt x="54723" y="467741"/>
                  </a:cubicBezTo>
                  <a:cubicBezTo>
                    <a:pt x="50125" y="436033"/>
                    <a:pt x="46909" y="404144"/>
                    <a:pt x="45006" y="372210"/>
                  </a:cubicBezTo>
                  <a:cubicBezTo>
                    <a:pt x="46705" y="372844"/>
                    <a:pt x="48811" y="372323"/>
                    <a:pt x="49355" y="370035"/>
                  </a:cubicBezTo>
                  <a:cubicBezTo>
                    <a:pt x="50691" y="364305"/>
                    <a:pt x="52231" y="358643"/>
                    <a:pt x="54021" y="353071"/>
                  </a:cubicBezTo>
                  <a:cubicBezTo>
                    <a:pt x="56014" y="350422"/>
                    <a:pt x="58188" y="347885"/>
                    <a:pt x="60679" y="345643"/>
                  </a:cubicBezTo>
                  <a:cubicBezTo>
                    <a:pt x="68108" y="338939"/>
                    <a:pt x="77598" y="334975"/>
                    <a:pt x="84913" y="328113"/>
                  </a:cubicBezTo>
                  <a:cubicBezTo>
                    <a:pt x="92229" y="321273"/>
                    <a:pt x="101288" y="304558"/>
                    <a:pt x="91798" y="295612"/>
                  </a:cubicBezTo>
                  <a:cubicBezTo>
                    <a:pt x="76329" y="281049"/>
                    <a:pt x="58233" y="322043"/>
                    <a:pt x="48879" y="348655"/>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513" name="Google Shape;513;p21"/>
          <p:cNvGrpSpPr/>
          <p:nvPr/>
        </p:nvGrpSpPr>
        <p:grpSpPr>
          <a:xfrm flipH="1">
            <a:off x="1688166" y="265571"/>
            <a:ext cx="1888669" cy="811681"/>
            <a:chOff x="2828471" y="3147219"/>
            <a:chExt cx="725797" cy="311921"/>
          </a:xfrm>
        </p:grpSpPr>
        <p:sp>
          <p:nvSpPr>
            <p:cNvPr id="514" name="Google Shape;514;p21"/>
            <p:cNvSpPr/>
            <p:nvPr/>
          </p:nvSpPr>
          <p:spPr>
            <a:xfrm>
              <a:off x="2917965" y="3183367"/>
              <a:ext cx="413147" cy="59662"/>
            </a:xfrm>
            <a:custGeom>
              <a:avLst/>
              <a:gdLst/>
              <a:ahLst/>
              <a:cxnLst/>
              <a:rect l="l" t="t" r="r" b="b"/>
              <a:pathLst>
                <a:path w="413147" h="59662" extrusionOk="0">
                  <a:moveTo>
                    <a:pt x="61767" y="30380"/>
                  </a:moveTo>
                  <a:cubicBezTo>
                    <a:pt x="46162" y="31762"/>
                    <a:pt x="30489" y="32826"/>
                    <a:pt x="14907" y="34570"/>
                  </a:cubicBezTo>
                  <a:cubicBezTo>
                    <a:pt x="9766" y="35137"/>
                    <a:pt x="4738" y="36812"/>
                    <a:pt x="1861" y="41455"/>
                  </a:cubicBezTo>
                  <a:cubicBezTo>
                    <a:pt x="-1060" y="46166"/>
                    <a:pt x="-494" y="51964"/>
                    <a:pt x="3220" y="56018"/>
                  </a:cubicBezTo>
                  <a:cubicBezTo>
                    <a:pt x="6278" y="59370"/>
                    <a:pt x="11419" y="60322"/>
                    <a:pt x="15654" y="59234"/>
                  </a:cubicBezTo>
                  <a:cubicBezTo>
                    <a:pt x="18282" y="58555"/>
                    <a:pt x="20637" y="56675"/>
                    <a:pt x="22132" y="54274"/>
                  </a:cubicBezTo>
                  <a:cubicBezTo>
                    <a:pt x="23695" y="54138"/>
                    <a:pt x="25280" y="54003"/>
                    <a:pt x="26843" y="53844"/>
                  </a:cubicBezTo>
                  <a:cubicBezTo>
                    <a:pt x="33411" y="53255"/>
                    <a:pt x="39979" y="52667"/>
                    <a:pt x="46547" y="52100"/>
                  </a:cubicBezTo>
                  <a:cubicBezTo>
                    <a:pt x="59298" y="50968"/>
                    <a:pt x="72072" y="49835"/>
                    <a:pt x="84823" y="48703"/>
                  </a:cubicBezTo>
                  <a:cubicBezTo>
                    <a:pt x="110529" y="46415"/>
                    <a:pt x="136258" y="44128"/>
                    <a:pt x="161964" y="41840"/>
                  </a:cubicBezTo>
                  <a:cubicBezTo>
                    <a:pt x="213399" y="37265"/>
                    <a:pt x="264812" y="32690"/>
                    <a:pt x="316247" y="28115"/>
                  </a:cubicBezTo>
                  <a:cubicBezTo>
                    <a:pt x="345146" y="25556"/>
                    <a:pt x="374046" y="22974"/>
                    <a:pt x="402946" y="20415"/>
                  </a:cubicBezTo>
                  <a:cubicBezTo>
                    <a:pt x="408245" y="19939"/>
                    <a:pt x="413409" y="16066"/>
                    <a:pt x="413137" y="10223"/>
                  </a:cubicBezTo>
                  <a:cubicBezTo>
                    <a:pt x="412911" y="5104"/>
                    <a:pt x="408630" y="-467"/>
                    <a:pt x="402946" y="31"/>
                  </a:cubicBezTo>
                  <a:cubicBezTo>
                    <a:pt x="346075" y="5082"/>
                    <a:pt x="289204" y="10155"/>
                    <a:pt x="232334" y="15206"/>
                  </a:cubicBezTo>
                  <a:cubicBezTo>
                    <a:pt x="175463" y="20256"/>
                    <a:pt x="118638" y="25307"/>
                    <a:pt x="61767" y="3038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5" name="Google Shape;515;p21"/>
            <p:cNvSpPr/>
            <p:nvPr/>
          </p:nvSpPr>
          <p:spPr>
            <a:xfrm>
              <a:off x="2839418" y="3256506"/>
              <a:ext cx="340807" cy="49392"/>
            </a:xfrm>
            <a:custGeom>
              <a:avLst/>
              <a:gdLst/>
              <a:ahLst/>
              <a:cxnLst/>
              <a:rect l="l" t="t" r="r" b="b"/>
              <a:pathLst>
                <a:path w="340807" h="49392" extrusionOk="0">
                  <a:moveTo>
                    <a:pt x="74904" y="39931"/>
                  </a:moveTo>
                  <a:cubicBezTo>
                    <a:pt x="75652" y="39841"/>
                    <a:pt x="76376" y="39728"/>
                    <a:pt x="77124" y="39637"/>
                  </a:cubicBezTo>
                  <a:cubicBezTo>
                    <a:pt x="78234" y="39501"/>
                    <a:pt x="79343" y="39343"/>
                    <a:pt x="80453" y="39207"/>
                  </a:cubicBezTo>
                  <a:cubicBezTo>
                    <a:pt x="83216" y="38844"/>
                    <a:pt x="86002" y="38482"/>
                    <a:pt x="88765" y="38142"/>
                  </a:cubicBezTo>
                  <a:cubicBezTo>
                    <a:pt x="93952" y="37485"/>
                    <a:pt x="99116" y="36851"/>
                    <a:pt x="104302" y="36217"/>
                  </a:cubicBezTo>
                  <a:cubicBezTo>
                    <a:pt x="114652" y="34972"/>
                    <a:pt x="125025" y="33794"/>
                    <a:pt x="135399" y="32684"/>
                  </a:cubicBezTo>
                  <a:cubicBezTo>
                    <a:pt x="176913" y="28267"/>
                    <a:pt x="218542" y="24983"/>
                    <a:pt x="260215" y="22877"/>
                  </a:cubicBezTo>
                  <a:cubicBezTo>
                    <a:pt x="283656" y="21677"/>
                    <a:pt x="307120" y="20861"/>
                    <a:pt x="330607" y="20386"/>
                  </a:cubicBezTo>
                  <a:cubicBezTo>
                    <a:pt x="335929" y="20273"/>
                    <a:pt x="341048" y="15766"/>
                    <a:pt x="340799" y="10194"/>
                  </a:cubicBezTo>
                  <a:cubicBezTo>
                    <a:pt x="340550" y="4758"/>
                    <a:pt x="336314" y="-111"/>
                    <a:pt x="330607" y="2"/>
                  </a:cubicBezTo>
                  <a:cubicBezTo>
                    <a:pt x="288503" y="840"/>
                    <a:pt x="246422" y="2856"/>
                    <a:pt x="204432" y="6027"/>
                  </a:cubicBezTo>
                  <a:cubicBezTo>
                    <a:pt x="162622" y="9197"/>
                    <a:pt x="120903" y="13501"/>
                    <a:pt x="79343" y="18981"/>
                  </a:cubicBezTo>
                  <a:cubicBezTo>
                    <a:pt x="55336" y="22130"/>
                    <a:pt x="31396" y="25640"/>
                    <a:pt x="7502" y="29536"/>
                  </a:cubicBezTo>
                  <a:cubicBezTo>
                    <a:pt x="2225" y="30396"/>
                    <a:pt x="-1195" y="37236"/>
                    <a:pt x="390" y="42083"/>
                  </a:cubicBezTo>
                  <a:cubicBezTo>
                    <a:pt x="2247" y="47790"/>
                    <a:pt x="7275" y="50123"/>
                    <a:pt x="12938" y="49195"/>
                  </a:cubicBezTo>
                  <a:cubicBezTo>
                    <a:pt x="33525" y="45843"/>
                    <a:pt x="54135" y="42763"/>
                    <a:pt x="74791" y="39977"/>
                  </a:cubicBezTo>
                  <a:cubicBezTo>
                    <a:pt x="74814" y="39931"/>
                    <a:pt x="74859" y="39931"/>
                    <a:pt x="74904" y="39931"/>
                  </a:cubicBezTo>
                  <a:close/>
                  <a:moveTo>
                    <a:pt x="74338" y="39999"/>
                  </a:moveTo>
                  <a:cubicBezTo>
                    <a:pt x="74293" y="40022"/>
                    <a:pt x="74270" y="40022"/>
                    <a:pt x="74338" y="39999"/>
                  </a:cubicBezTo>
                  <a:lnTo>
                    <a:pt x="74338" y="39999"/>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6" name="Google Shape;516;p21"/>
            <p:cNvSpPr/>
            <p:nvPr/>
          </p:nvSpPr>
          <p:spPr>
            <a:xfrm>
              <a:off x="3002692" y="3286199"/>
              <a:ext cx="370816" cy="51090"/>
            </a:xfrm>
            <a:custGeom>
              <a:avLst/>
              <a:gdLst/>
              <a:ahLst/>
              <a:cxnLst/>
              <a:rect l="l" t="t" r="r" b="b"/>
              <a:pathLst>
                <a:path w="370816" h="51090" extrusionOk="0">
                  <a:moveTo>
                    <a:pt x="222709" y="5958"/>
                  </a:moveTo>
                  <a:cubicBezTo>
                    <a:pt x="177004" y="9265"/>
                    <a:pt x="131390" y="13862"/>
                    <a:pt x="85957" y="19774"/>
                  </a:cubicBezTo>
                  <a:cubicBezTo>
                    <a:pt x="59752" y="23193"/>
                    <a:pt x="33593" y="26998"/>
                    <a:pt x="7502" y="31234"/>
                  </a:cubicBezTo>
                  <a:cubicBezTo>
                    <a:pt x="2225" y="32094"/>
                    <a:pt x="-1195" y="38934"/>
                    <a:pt x="390" y="43781"/>
                  </a:cubicBezTo>
                  <a:cubicBezTo>
                    <a:pt x="2247" y="49489"/>
                    <a:pt x="7275" y="51821"/>
                    <a:pt x="12937" y="50893"/>
                  </a:cubicBezTo>
                  <a:cubicBezTo>
                    <a:pt x="24330" y="49036"/>
                    <a:pt x="35745" y="47269"/>
                    <a:pt x="47182" y="45570"/>
                  </a:cubicBezTo>
                  <a:cubicBezTo>
                    <a:pt x="52708" y="44755"/>
                    <a:pt x="58235" y="43962"/>
                    <a:pt x="63784" y="43170"/>
                  </a:cubicBezTo>
                  <a:cubicBezTo>
                    <a:pt x="66547" y="42785"/>
                    <a:pt x="69310" y="42400"/>
                    <a:pt x="72096" y="42015"/>
                  </a:cubicBezTo>
                  <a:cubicBezTo>
                    <a:pt x="73387" y="41833"/>
                    <a:pt x="74678" y="41652"/>
                    <a:pt x="75969" y="41494"/>
                  </a:cubicBezTo>
                  <a:cubicBezTo>
                    <a:pt x="76580" y="41403"/>
                    <a:pt x="77192" y="41335"/>
                    <a:pt x="77803" y="41245"/>
                  </a:cubicBezTo>
                  <a:cubicBezTo>
                    <a:pt x="78007" y="41222"/>
                    <a:pt x="79071" y="41086"/>
                    <a:pt x="79343" y="41041"/>
                  </a:cubicBezTo>
                  <a:cubicBezTo>
                    <a:pt x="101879" y="38051"/>
                    <a:pt x="124437" y="35378"/>
                    <a:pt x="147040" y="33023"/>
                  </a:cubicBezTo>
                  <a:cubicBezTo>
                    <a:pt x="192428" y="28289"/>
                    <a:pt x="237952" y="24870"/>
                    <a:pt x="283543" y="22741"/>
                  </a:cubicBezTo>
                  <a:cubicBezTo>
                    <a:pt x="309227" y="21540"/>
                    <a:pt x="334910" y="20770"/>
                    <a:pt x="360616" y="20385"/>
                  </a:cubicBezTo>
                  <a:cubicBezTo>
                    <a:pt x="365939" y="20317"/>
                    <a:pt x="371057" y="15742"/>
                    <a:pt x="370808" y="10193"/>
                  </a:cubicBezTo>
                  <a:cubicBezTo>
                    <a:pt x="370559" y="4735"/>
                    <a:pt x="366324" y="-89"/>
                    <a:pt x="360616" y="1"/>
                  </a:cubicBezTo>
                  <a:cubicBezTo>
                    <a:pt x="314572" y="658"/>
                    <a:pt x="268595" y="2651"/>
                    <a:pt x="222709" y="5958"/>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7" name="Google Shape;517;p21"/>
            <p:cNvSpPr/>
            <p:nvPr/>
          </p:nvSpPr>
          <p:spPr>
            <a:xfrm>
              <a:off x="2874045" y="3364012"/>
              <a:ext cx="326760" cy="46340"/>
            </a:xfrm>
            <a:custGeom>
              <a:avLst/>
              <a:gdLst/>
              <a:ahLst/>
              <a:cxnLst/>
              <a:rect l="l" t="t" r="r" b="b"/>
              <a:pathLst>
                <a:path w="326760" h="46340" extrusionOk="0">
                  <a:moveTo>
                    <a:pt x="319217" y="20098"/>
                  </a:moveTo>
                  <a:cubicBezTo>
                    <a:pt x="324291" y="18467"/>
                    <a:pt x="328073" y="12964"/>
                    <a:pt x="326329" y="7551"/>
                  </a:cubicBezTo>
                  <a:cubicBezTo>
                    <a:pt x="324698" y="2478"/>
                    <a:pt x="319217" y="-1328"/>
                    <a:pt x="313782" y="439"/>
                  </a:cubicBezTo>
                  <a:cubicBezTo>
                    <a:pt x="304111" y="3565"/>
                    <a:pt x="294259" y="6056"/>
                    <a:pt x="284293" y="7981"/>
                  </a:cubicBezTo>
                  <a:cubicBezTo>
                    <a:pt x="279265" y="8955"/>
                    <a:pt x="274215" y="9748"/>
                    <a:pt x="269164" y="10473"/>
                  </a:cubicBezTo>
                  <a:cubicBezTo>
                    <a:pt x="268552" y="10540"/>
                    <a:pt x="267941" y="10631"/>
                    <a:pt x="267352" y="10699"/>
                  </a:cubicBezTo>
                  <a:cubicBezTo>
                    <a:pt x="266197" y="10835"/>
                    <a:pt x="265042" y="10971"/>
                    <a:pt x="263887" y="11106"/>
                  </a:cubicBezTo>
                  <a:cubicBezTo>
                    <a:pt x="261237" y="11401"/>
                    <a:pt x="258587" y="11673"/>
                    <a:pt x="255937" y="11922"/>
                  </a:cubicBezTo>
                  <a:cubicBezTo>
                    <a:pt x="235553" y="13779"/>
                    <a:pt x="215034" y="13983"/>
                    <a:pt x="194582" y="13688"/>
                  </a:cubicBezTo>
                  <a:cubicBezTo>
                    <a:pt x="153701" y="13100"/>
                    <a:pt x="112662" y="10427"/>
                    <a:pt x="71872" y="14730"/>
                  </a:cubicBezTo>
                  <a:cubicBezTo>
                    <a:pt x="60072" y="15976"/>
                    <a:pt x="48295" y="17697"/>
                    <a:pt x="36676" y="20234"/>
                  </a:cubicBezTo>
                  <a:cubicBezTo>
                    <a:pt x="31172" y="21434"/>
                    <a:pt x="25714" y="22816"/>
                    <a:pt x="20301" y="24401"/>
                  </a:cubicBezTo>
                  <a:cubicBezTo>
                    <a:pt x="17968" y="22431"/>
                    <a:pt x="14775" y="21366"/>
                    <a:pt x="11264" y="21819"/>
                  </a:cubicBezTo>
                  <a:cubicBezTo>
                    <a:pt x="3994" y="22793"/>
                    <a:pt x="-1691" y="29316"/>
                    <a:pt x="461" y="36881"/>
                  </a:cubicBezTo>
                  <a:cubicBezTo>
                    <a:pt x="2907" y="45465"/>
                    <a:pt x="12261" y="47526"/>
                    <a:pt x="19916" y="45759"/>
                  </a:cubicBezTo>
                  <a:cubicBezTo>
                    <a:pt x="25238" y="44536"/>
                    <a:pt x="30447" y="42656"/>
                    <a:pt x="35770" y="41343"/>
                  </a:cubicBezTo>
                  <a:cubicBezTo>
                    <a:pt x="41251" y="40006"/>
                    <a:pt x="46800" y="38828"/>
                    <a:pt x="52349" y="37855"/>
                  </a:cubicBezTo>
                  <a:cubicBezTo>
                    <a:pt x="55135" y="37356"/>
                    <a:pt x="57920" y="36903"/>
                    <a:pt x="60706" y="36496"/>
                  </a:cubicBezTo>
                  <a:cubicBezTo>
                    <a:pt x="61363" y="36405"/>
                    <a:pt x="62020" y="36292"/>
                    <a:pt x="62676" y="36201"/>
                  </a:cubicBezTo>
                  <a:cubicBezTo>
                    <a:pt x="62812" y="36179"/>
                    <a:pt x="63424" y="36088"/>
                    <a:pt x="63832" y="36043"/>
                  </a:cubicBezTo>
                  <a:cubicBezTo>
                    <a:pt x="64217" y="35997"/>
                    <a:pt x="64783" y="35930"/>
                    <a:pt x="64919" y="35907"/>
                  </a:cubicBezTo>
                  <a:cubicBezTo>
                    <a:pt x="65915" y="35771"/>
                    <a:pt x="66889" y="35658"/>
                    <a:pt x="67886" y="35544"/>
                  </a:cubicBezTo>
                  <a:cubicBezTo>
                    <a:pt x="79323" y="34208"/>
                    <a:pt x="90829" y="33461"/>
                    <a:pt x="102357" y="33076"/>
                  </a:cubicBezTo>
                  <a:cubicBezTo>
                    <a:pt x="148719" y="31536"/>
                    <a:pt x="195103" y="35952"/>
                    <a:pt x="241442" y="33370"/>
                  </a:cubicBezTo>
                  <a:cubicBezTo>
                    <a:pt x="267737" y="31898"/>
                    <a:pt x="294100" y="28206"/>
                    <a:pt x="319217" y="20098"/>
                  </a:cubicBezTo>
                  <a:close/>
                  <a:moveTo>
                    <a:pt x="14458" y="26032"/>
                  </a:moveTo>
                  <a:cubicBezTo>
                    <a:pt x="14412" y="26032"/>
                    <a:pt x="14390" y="26055"/>
                    <a:pt x="14367" y="26055"/>
                  </a:cubicBezTo>
                  <a:cubicBezTo>
                    <a:pt x="14254" y="26009"/>
                    <a:pt x="14254" y="25987"/>
                    <a:pt x="14458" y="26032"/>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8" name="Google Shape;518;p21"/>
            <p:cNvSpPr/>
            <p:nvPr/>
          </p:nvSpPr>
          <p:spPr>
            <a:xfrm>
              <a:off x="3109035" y="3412482"/>
              <a:ext cx="294617" cy="46658"/>
            </a:xfrm>
            <a:custGeom>
              <a:avLst/>
              <a:gdLst/>
              <a:ahLst/>
              <a:cxnLst/>
              <a:rect l="l" t="t" r="r" b="b"/>
              <a:pathLst>
                <a:path w="294617" h="46658" extrusionOk="0">
                  <a:moveTo>
                    <a:pt x="284396" y="2136"/>
                  </a:moveTo>
                  <a:cubicBezTo>
                    <a:pt x="211943" y="-4568"/>
                    <a:pt x="139399" y="5646"/>
                    <a:pt x="67943" y="17038"/>
                  </a:cubicBezTo>
                  <a:cubicBezTo>
                    <a:pt x="47786" y="20255"/>
                    <a:pt x="27629" y="23539"/>
                    <a:pt x="7494" y="26800"/>
                  </a:cubicBezTo>
                  <a:cubicBezTo>
                    <a:pt x="2217" y="27661"/>
                    <a:pt x="-1180" y="34500"/>
                    <a:pt x="382" y="39347"/>
                  </a:cubicBezTo>
                  <a:cubicBezTo>
                    <a:pt x="2239" y="45077"/>
                    <a:pt x="7267" y="47388"/>
                    <a:pt x="12930" y="46459"/>
                  </a:cubicBezTo>
                  <a:cubicBezTo>
                    <a:pt x="48511" y="40706"/>
                    <a:pt x="84046" y="34682"/>
                    <a:pt x="119740" y="29699"/>
                  </a:cubicBezTo>
                  <a:cubicBezTo>
                    <a:pt x="128030" y="28544"/>
                    <a:pt x="135481" y="27547"/>
                    <a:pt x="144699" y="26460"/>
                  </a:cubicBezTo>
                  <a:cubicBezTo>
                    <a:pt x="153555" y="25396"/>
                    <a:pt x="162410" y="24445"/>
                    <a:pt x="171289" y="23629"/>
                  </a:cubicBezTo>
                  <a:cubicBezTo>
                    <a:pt x="189000" y="21999"/>
                    <a:pt x="206756" y="20866"/>
                    <a:pt x="224536" y="20526"/>
                  </a:cubicBezTo>
                  <a:cubicBezTo>
                    <a:pt x="244512" y="20119"/>
                    <a:pt x="264533" y="20730"/>
                    <a:pt x="284419" y="22565"/>
                  </a:cubicBezTo>
                  <a:cubicBezTo>
                    <a:pt x="289741" y="23063"/>
                    <a:pt x="294837" y="17537"/>
                    <a:pt x="294610" y="12373"/>
                  </a:cubicBezTo>
                  <a:cubicBezTo>
                    <a:pt x="294316" y="6394"/>
                    <a:pt x="290081" y="2657"/>
                    <a:pt x="284396" y="2136"/>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19" name="Google Shape;519;p21"/>
            <p:cNvSpPr/>
            <p:nvPr/>
          </p:nvSpPr>
          <p:spPr>
            <a:xfrm>
              <a:off x="3277507" y="3243855"/>
              <a:ext cx="228813" cy="23599"/>
            </a:xfrm>
            <a:custGeom>
              <a:avLst/>
              <a:gdLst/>
              <a:ahLst/>
              <a:cxnLst/>
              <a:rect l="l" t="t" r="r" b="b"/>
              <a:pathLst>
                <a:path w="228813" h="23599" extrusionOk="0">
                  <a:moveTo>
                    <a:pt x="9" y="13401"/>
                  </a:moveTo>
                  <a:cubicBezTo>
                    <a:pt x="258" y="18723"/>
                    <a:pt x="4493" y="23819"/>
                    <a:pt x="10201" y="23592"/>
                  </a:cubicBezTo>
                  <a:cubicBezTo>
                    <a:pt x="64240" y="21350"/>
                    <a:pt x="118325" y="20263"/>
                    <a:pt x="172410" y="20399"/>
                  </a:cubicBezTo>
                  <a:cubicBezTo>
                    <a:pt x="187811" y="20444"/>
                    <a:pt x="203212" y="20557"/>
                    <a:pt x="218613" y="20784"/>
                  </a:cubicBezTo>
                  <a:cubicBezTo>
                    <a:pt x="223936" y="20852"/>
                    <a:pt x="229054" y="16050"/>
                    <a:pt x="228805" y="10592"/>
                  </a:cubicBezTo>
                  <a:cubicBezTo>
                    <a:pt x="228556" y="4998"/>
                    <a:pt x="224321" y="491"/>
                    <a:pt x="218613" y="400"/>
                  </a:cubicBezTo>
                  <a:cubicBezTo>
                    <a:pt x="164528" y="-393"/>
                    <a:pt x="110443" y="-7"/>
                    <a:pt x="56359" y="1555"/>
                  </a:cubicBezTo>
                  <a:cubicBezTo>
                    <a:pt x="40957" y="2008"/>
                    <a:pt x="25579" y="2552"/>
                    <a:pt x="10178" y="3186"/>
                  </a:cubicBezTo>
                  <a:cubicBezTo>
                    <a:pt x="4878" y="3412"/>
                    <a:pt x="-240" y="7738"/>
                    <a:pt x="9" y="13401"/>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0" name="Google Shape;520;p21"/>
            <p:cNvSpPr/>
            <p:nvPr/>
          </p:nvSpPr>
          <p:spPr>
            <a:xfrm>
              <a:off x="2828471" y="3147219"/>
              <a:ext cx="339546" cy="51699"/>
            </a:xfrm>
            <a:custGeom>
              <a:avLst/>
              <a:gdLst/>
              <a:ahLst/>
              <a:cxnLst/>
              <a:rect l="l" t="t" r="r" b="b"/>
              <a:pathLst>
                <a:path w="339546" h="51699" extrusionOk="0">
                  <a:moveTo>
                    <a:pt x="28957" y="48250"/>
                  </a:moveTo>
                  <a:cubicBezTo>
                    <a:pt x="33917" y="47525"/>
                    <a:pt x="38855" y="46778"/>
                    <a:pt x="43815" y="46099"/>
                  </a:cubicBezTo>
                  <a:cubicBezTo>
                    <a:pt x="46216" y="45759"/>
                    <a:pt x="48616" y="45419"/>
                    <a:pt x="51017" y="45102"/>
                  </a:cubicBezTo>
                  <a:cubicBezTo>
                    <a:pt x="52308" y="44921"/>
                    <a:pt x="53599" y="44740"/>
                    <a:pt x="54890" y="44581"/>
                  </a:cubicBezTo>
                  <a:cubicBezTo>
                    <a:pt x="55434" y="44513"/>
                    <a:pt x="56000" y="44423"/>
                    <a:pt x="56543" y="44355"/>
                  </a:cubicBezTo>
                  <a:cubicBezTo>
                    <a:pt x="56770" y="44332"/>
                    <a:pt x="57472" y="44219"/>
                    <a:pt x="57857" y="44174"/>
                  </a:cubicBezTo>
                  <a:cubicBezTo>
                    <a:pt x="62976" y="43494"/>
                    <a:pt x="68094" y="42815"/>
                    <a:pt x="73213" y="42158"/>
                  </a:cubicBezTo>
                  <a:cubicBezTo>
                    <a:pt x="93732" y="39508"/>
                    <a:pt x="114275" y="37085"/>
                    <a:pt x="134840" y="34888"/>
                  </a:cubicBezTo>
                  <a:cubicBezTo>
                    <a:pt x="176151" y="30449"/>
                    <a:pt x="217575" y="26870"/>
                    <a:pt x="259022" y="24152"/>
                  </a:cubicBezTo>
                  <a:cubicBezTo>
                    <a:pt x="282441" y="22612"/>
                    <a:pt x="305905" y="21367"/>
                    <a:pt x="329346" y="20392"/>
                  </a:cubicBezTo>
                  <a:cubicBezTo>
                    <a:pt x="334668" y="20166"/>
                    <a:pt x="339787" y="15863"/>
                    <a:pt x="339538" y="10201"/>
                  </a:cubicBezTo>
                  <a:cubicBezTo>
                    <a:pt x="339289" y="4878"/>
                    <a:pt x="335053" y="-240"/>
                    <a:pt x="329346" y="9"/>
                  </a:cubicBezTo>
                  <a:cubicBezTo>
                    <a:pt x="287446" y="1753"/>
                    <a:pt x="245591" y="4380"/>
                    <a:pt x="203827" y="7890"/>
                  </a:cubicBezTo>
                  <a:cubicBezTo>
                    <a:pt x="162222" y="11378"/>
                    <a:pt x="120707" y="15750"/>
                    <a:pt x="79305" y="21004"/>
                  </a:cubicBezTo>
                  <a:cubicBezTo>
                    <a:pt x="55298" y="24039"/>
                    <a:pt x="31313" y="27368"/>
                    <a:pt x="7373" y="30969"/>
                  </a:cubicBezTo>
                  <a:cubicBezTo>
                    <a:pt x="2391" y="31717"/>
                    <a:pt x="-531" y="37673"/>
                    <a:pt x="80" y="42158"/>
                  </a:cubicBezTo>
                  <a:cubicBezTo>
                    <a:pt x="783" y="47344"/>
                    <a:pt x="4972" y="50674"/>
                    <a:pt x="10091" y="50991"/>
                  </a:cubicBezTo>
                  <a:cubicBezTo>
                    <a:pt x="13851" y="51217"/>
                    <a:pt x="17610" y="51444"/>
                    <a:pt x="21370" y="51693"/>
                  </a:cubicBezTo>
                  <a:cubicBezTo>
                    <a:pt x="24246" y="51806"/>
                    <a:pt x="27010" y="50402"/>
                    <a:pt x="28957" y="4825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1" name="Google Shape;521;p21"/>
            <p:cNvSpPr/>
            <p:nvPr/>
          </p:nvSpPr>
          <p:spPr>
            <a:xfrm>
              <a:off x="3300710" y="3356826"/>
              <a:ext cx="253558" cy="32661"/>
            </a:xfrm>
            <a:custGeom>
              <a:avLst/>
              <a:gdLst/>
              <a:ahLst/>
              <a:cxnLst/>
              <a:rect l="l" t="t" r="r" b="b"/>
              <a:pathLst>
                <a:path w="253558" h="32661" extrusionOk="0">
                  <a:moveTo>
                    <a:pt x="243379" y="60"/>
                  </a:moveTo>
                  <a:cubicBezTo>
                    <a:pt x="183338" y="7557"/>
                    <a:pt x="122866" y="11611"/>
                    <a:pt x="62349" y="12177"/>
                  </a:cubicBezTo>
                  <a:cubicBezTo>
                    <a:pt x="49258" y="12291"/>
                    <a:pt x="36167" y="12200"/>
                    <a:pt x="23076" y="11996"/>
                  </a:cubicBezTo>
                  <a:cubicBezTo>
                    <a:pt x="21423" y="8689"/>
                    <a:pt x="18116" y="6606"/>
                    <a:pt x="14039" y="6289"/>
                  </a:cubicBezTo>
                  <a:cubicBezTo>
                    <a:pt x="1537" y="5269"/>
                    <a:pt x="-5688" y="24181"/>
                    <a:pt x="5659" y="30817"/>
                  </a:cubicBezTo>
                  <a:cubicBezTo>
                    <a:pt x="9713" y="33195"/>
                    <a:pt x="16281" y="32335"/>
                    <a:pt x="20879" y="32425"/>
                  </a:cubicBezTo>
                  <a:cubicBezTo>
                    <a:pt x="25364" y="32493"/>
                    <a:pt x="29848" y="32561"/>
                    <a:pt x="34332" y="32606"/>
                  </a:cubicBezTo>
                  <a:cubicBezTo>
                    <a:pt x="51138" y="32742"/>
                    <a:pt x="67943" y="32629"/>
                    <a:pt x="84748" y="32244"/>
                  </a:cubicBezTo>
                  <a:cubicBezTo>
                    <a:pt x="118721" y="31451"/>
                    <a:pt x="152694" y="29549"/>
                    <a:pt x="186531" y="26559"/>
                  </a:cubicBezTo>
                  <a:cubicBezTo>
                    <a:pt x="205511" y="24883"/>
                    <a:pt x="224445" y="22845"/>
                    <a:pt x="243356" y="20489"/>
                  </a:cubicBezTo>
                  <a:cubicBezTo>
                    <a:pt x="248634" y="19832"/>
                    <a:pt x="253820" y="16276"/>
                    <a:pt x="253548" y="10297"/>
                  </a:cubicBezTo>
                  <a:cubicBezTo>
                    <a:pt x="253344" y="5292"/>
                    <a:pt x="249041" y="-665"/>
                    <a:pt x="243379" y="6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522" name="Google Shape;522;p21"/>
          <p:cNvSpPr/>
          <p:nvPr/>
        </p:nvSpPr>
        <p:spPr>
          <a:xfrm>
            <a:off x="10590457" y="3770451"/>
            <a:ext cx="2407018" cy="2236267"/>
          </a:xfrm>
          <a:custGeom>
            <a:avLst/>
            <a:gdLst/>
            <a:ahLst/>
            <a:cxnLst/>
            <a:rect l="l" t="t" r="r" b="b"/>
            <a:pathLst>
              <a:path w="1140767" h="1059842" extrusionOk="0">
                <a:moveTo>
                  <a:pt x="724597" y="952880"/>
                </a:moveTo>
                <a:cubicBezTo>
                  <a:pt x="725639" y="914808"/>
                  <a:pt x="730191" y="876758"/>
                  <a:pt x="734744" y="838890"/>
                </a:cubicBezTo>
                <a:cubicBezTo>
                  <a:pt x="736805" y="821654"/>
                  <a:pt x="738322" y="799481"/>
                  <a:pt x="761899" y="799028"/>
                </a:cubicBezTo>
                <a:cubicBezTo>
                  <a:pt x="774062" y="798802"/>
                  <a:pt x="790641" y="822379"/>
                  <a:pt x="784820" y="786458"/>
                </a:cubicBezTo>
                <a:cubicBezTo>
                  <a:pt x="777210" y="739349"/>
                  <a:pt x="805113" y="722997"/>
                  <a:pt x="847851" y="720166"/>
                </a:cubicBezTo>
                <a:cubicBezTo>
                  <a:pt x="910610" y="716021"/>
                  <a:pt x="972237" y="708819"/>
                  <a:pt x="1031395" y="682252"/>
                </a:cubicBezTo>
                <a:cubicBezTo>
                  <a:pt x="1131185" y="637475"/>
                  <a:pt x="1155125" y="587626"/>
                  <a:pt x="1133359" y="479909"/>
                </a:cubicBezTo>
                <a:cubicBezTo>
                  <a:pt x="1111277" y="370539"/>
                  <a:pt x="1040749" y="292514"/>
                  <a:pt x="973709" y="211523"/>
                </a:cubicBezTo>
                <a:cubicBezTo>
                  <a:pt x="959894" y="194831"/>
                  <a:pt x="941209" y="175285"/>
                  <a:pt x="916227" y="187583"/>
                </a:cubicBezTo>
                <a:cubicBezTo>
                  <a:pt x="892808" y="199111"/>
                  <a:pt x="903974" y="222915"/>
                  <a:pt x="905129" y="242280"/>
                </a:cubicBezTo>
                <a:cubicBezTo>
                  <a:pt x="909727" y="318855"/>
                  <a:pt x="910452" y="395249"/>
                  <a:pt x="884587" y="468857"/>
                </a:cubicBezTo>
                <a:cubicBezTo>
                  <a:pt x="875640" y="494359"/>
                  <a:pt x="861372" y="527652"/>
                  <a:pt x="830479" y="517302"/>
                </a:cubicBezTo>
                <a:cubicBezTo>
                  <a:pt x="792113" y="504460"/>
                  <a:pt x="815803" y="469921"/>
                  <a:pt x="825882" y="449311"/>
                </a:cubicBezTo>
                <a:cubicBezTo>
                  <a:pt x="879106" y="340529"/>
                  <a:pt x="864135" y="238452"/>
                  <a:pt x="811908" y="133046"/>
                </a:cubicBezTo>
                <a:cubicBezTo>
                  <a:pt x="784502" y="77760"/>
                  <a:pt x="746725" y="51873"/>
                  <a:pt x="689696" y="41749"/>
                </a:cubicBezTo>
                <a:cubicBezTo>
                  <a:pt x="635815" y="32191"/>
                  <a:pt x="614751" y="47456"/>
                  <a:pt x="624309" y="105188"/>
                </a:cubicBezTo>
                <a:cubicBezTo>
                  <a:pt x="636766" y="180359"/>
                  <a:pt x="644014" y="256435"/>
                  <a:pt x="651963" y="332263"/>
                </a:cubicBezTo>
                <a:cubicBezTo>
                  <a:pt x="653729" y="349091"/>
                  <a:pt x="656742" y="373234"/>
                  <a:pt x="641318" y="381388"/>
                </a:cubicBezTo>
                <a:cubicBezTo>
                  <a:pt x="639076" y="382565"/>
                  <a:pt x="636471" y="383403"/>
                  <a:pt x="633414" y="383856"/>
                </a:cubicBezTo>
                <a:cubicBezTo>
                  <a:pt x="610856" y="387095"/>
                  <a:pt x="603812" y="369406"/>
                  <a:pt x="600823" y="352126"/>
                </a:cubicBezTo>
                <a:cubicBezTo>
                  <a:pt x="599826" y="346305"/>
                  <a:pt x="599260" y="340529"/>
                  <a:pt x="598739" y="335592"/>
                </a:cubicBezTo>
                <a:cubicBezTo>
                  <a:pt x="592737" y="279899"/>
                  <a:pt x="593144" y="223549"/>
                  <a:pt x="588841" y="167607"/>
                </a:cubicBezTo>
                <a:cubicBezTo>
                  <a:pt x="576430" y="6666"/>
                  <a:pt x="557881" y="-8757"/>
                  <a:pt x="399431" y="5737"/>
                </a:cubicBezTo>
                <a:cubicBezTo>
                  <a:pt x="337487" y="11400"/>
                  <a:pt x="327816" y="26416"/>
                  <a:pt x="357305" y="82743"/>
                </a:cubicBezTo>
                <a:cubicBezTo>
                  <a:pt x="389556" y="144302"/>
                  <a:pt x="413632" y="207876"/>
                  <a:pt x="419498" y="278019"/>
                </a:cubicBezTo>
                <a:cubicBezTo>
                  <a:pt x="391662" y="257613"/>
                  <a:pt x="377077" y="231023"/>
                  <a:pt x="365684" y="201920"/>
                </a:cubicBezTo>
                <a:cubicBezTo>
                  <a:pt x="346909" y="153882"/>
                  <a:pt x="330421" y="104531"/>
                  <a:pt x="307002" y="58781"/>
                </a:cubicBezTo>
                <a:cubicBezTo>
                  <a:pt x="275407" y="-3005"/>
                  <a:pt x="79361" y="-21803"/>
                  <a:pt x="35241" y="30198"/>
                </a:cubicBezTo>
                <a:cubicBezTo>
                  <a:pt x="33814" y="31874"/>
                  <a:pt x="32750" y="33890"/>
                  <a:pt x="31549" y="35747"/>
                </a:cubicBezTo>
                <a:cubicBezTo>
                  <a:pt x="-13068" y="104961"/>
                  <a:pt x="18776" y="210391"/>
                  <a:pt x="93267" y="246289"/>
                </a:cubicBezTo>
                <a:cubicBezTo>
                  <a:pt x="130615" y="264294"/>
                  <a:pt x="177022" y="269617"/>
                  <a:pt x="204517" y="315186"/>
                </a:cubicBezTo>
                <a:cubicBezTo>
                  <a:pt x="128735" y="324947"/>
                  <a:pt x="70211" y="278880"/>
                  <a:pt x="0" y="276230"/>
                </a:cubicBezTo>
                <a:cubicBezTo>
                  <a:pt x="2650" y="317405"/>
                  <a:pt x="1970" y="355863"/>
                  <a:pt x="8176" y="393187"/>
                </a:cubicBezTo>
                <a:cubicBezTo>
                  <a:pt x="21562" y="473748"/>
                  <a:pt x="55761" y="498798"/>
                  <a:pt x="137704" y="493679"/>
                </a:cubicBezTo>
                <a:cubicBezTo>
                  <a:pt x="193759" y="490169"/>
                  <a:pt x="249746" y="485526"/>
                  <a:pt x="305847" y="483487"/>
                </a:cubicBezTo>
                <a:cubicBezTo>
                  <a:pt x="333501" y="482491"/>
                  <a:pt x="367315" y="488108"/>
                  <a:pt x="369852" y="519476"/>
                </a:cubicBezTo>
                <a:cubicBezTo>
                  <a:pt x="372910" y="557164"/>
                  <a:pt x="334497" y="554672"/>
                  <a:pt x="310150" y="555238"/>
                </a:cubicBezTo>
                <a:cubicBezTo>
                  <a:pt x="242838" y="556801"/>
                  <a:pt x="174915" y="558953"/>
                  <a:pt x="108192" y="551773"/>
                </a:cubicBezTo>
                <a:cubicBezTo>
                  <a:pt x="44686" y="544933"/>
                  <a:pt x="38616" y="567718"/>
                  <a:pt x="60743" y="617341"/>
                </a:cubicBezTo>
                <a:cubicBezTo>
                  <a:pt x="84479" y="670542"/>
                  <a:pt x="106312" y="724650"/>
                  <a:pt x="131543" y="777149"/>
                </a:cubicBezTo>
                <a:cubicBezTo>
                  <a:pt x="167668" y="852320"/>
                  <a:pt x="211130" y="859998"/>
                  <a:pt x="272825" y="804056"/>
                </a:cubicBezTo>
                <a:cubicBezTo>
                  <a:pt x="299437" y="779935"/>
                  <a:pt x="324147" y="753572"/>
                  <a:pt x="352027" y="731105"/>
                </a:cubicBezTo>
                <a:cubicBezTo>
                  <a:pt x="362129" y="722951"/>
                  <a:pt x="372841" y="718331"/>
                  <a:pt x="383237" y="717153"/>
                </a:cubicBezTo>
                <a:cubicBezTo>
                  <a:pt x="400722" y="715205"/>
                  <a:pt x="417323" y="723065"/>
                  <a:pt x="428783" y="740617"/>
                </a:cubicBezTo>
                <a:cubicBezTo>
                  <a:pt x="441308" y="759756"/>
                  <a:pt x="434015" y="771306"/>
                  <a:pt x="421876" y="779935"/>
                </a:cubicBezTo>
                <a:cubicBezTo>
                  <a:pt x="414039" y="785507"/>
                  <a:pt x="404187" y="789855"/>
                  <a:pt x="396351" y="794249"/>
                </a:cubicBezTo>
                <a:cubicBezTo>
                  <a:pt x="361132" y="813953"/>
                  <a:pt x="323739" y="829808"/>
                  <a:pt x="288339" y="849218"/>
                </a:cubicBezTo>
                <a:cubicBezTo>
                  <a:pt x="267299" y="860768"/>
                  <a:pt x="239849" y="871956"/>
                  <a:pt x="245737" y="902759"/>
                </a:cubicBezTo>
                <a:cubicBezTo>
                  <a:pt x="251400" y="932383"/>
                  <a:pt x="268499" y="956526"/>
                  <a:pt x="300389" y="964906"/>
                </a:cubicBezTo>
                <a:cubicBezTo>
                  <a:pt x="335086" y="974034"/>
                  <a:pt x="370373" y="981168"/>
                  <a:pt x="404708" y="991473"/>
                </a:cubicBezTo>
                <a:cubicBezTo>
                  <a:pt x="436099" y="1000873"/>
                  <a:pt x="456687" y="991836"/>
                  <a:pt x="470208" y="962415"/>
                </a:cubicBezTo>
                <a:cubicBezTo>
                  <a:pt x="487398" y="924977"/>
                  <a:pt x="512357" y="893404"/>
                  <a:pt x="546307" y="869782"/>
                </a:cubicBezTo>
                <a:cubicBezTo>
                  <a:pt x="563678" y="857688"/>
                  <a:pt x="584448" y="848651"/>
                  <a:pt x="600438" y="868944"/>
                </a:cubicBezTo>
                <a:cubicBezTo>
                  <a:pt x="616677" y="889554"/>
                  <a:pt x="602635" y="908851"/>
                  <a:pt x="586282" y="921082"/>
                </a:cubicBezTo>
                <a:cubicBezTo>
                  <a:pt x="557201" y="942824"/>
                  <a:pt x="530182" y="966039"/>
                  <a:pt x="510205" y="996478"/>
                </a:cubicBezTo>
                <a:cubicBezTo>
                  <a:pt x="497613" y="1015639"/>
                  <a:pt x="494080" y="1035412"/>
                  <a:pt x="519559" y="1046827"/>
                </a:cubicBezTo>
                <a:cubicBezTo>
                  <a:pt x="591491" y="1078965"/>
                  <a:pt x="721857" y="1053032"/>
                  <a:pt x="724597" y="952880"/>
                </a:cubicBezTo>
                <a:close/>
                <a:moveTo>
                  <a:pt x="528709" y="385011"/>
                </a:moveTo>
                <a:cubicBezTo>
                  <a:pt x="488938" y="381614"/>
                  <a:pt x="483752" y="342205"/>
                  <a:pt x="473854" y="314506"/>
                </a:cubicBezTo>
                <a:cubicBezTo>
                  <a:pt x="470978" y="292809"/>
                  <a:pt x="469959" y="268756"/>
                  <a:pt x="492245" y="268960"/>
                </a:cubicBezTo>
                <a:cubicBezTo>
                  <a:pt x="538946" y="269367"/>
                  <a:pt x="531767" y="314778"/>
                  <a:pt x="542978" y="343043"/>
                </a:cubicBezTo>
                <a:cubicBezTo>
                  <a:pt x="548867" y="357878"/>
                  <a:pt x="552400" y="387050"/>
                  <a:pt x="528709" y="385011"/>
                </a:cubicBezTo>
                <a:close/>
                <a:moveTo>
                  <a:pt x="715085" y="459729"/>
                </a:moveTo>
                <a:cubicBezTo>
                  <a:pt x="693093" y="421589"/>
                  <a:pt x="699253" y="382905"/>
                  <a:pt x="720974" y="346192"/>
                </a:cubicBezTo>
                <a:cubicBezTo>
                  <a:pt x="734676" y="332036"/>
                  <a:pt x="753904" y="305809"/>
                  <a:pt x="768105" y="329681"/>
                </a:cubicBezTo>
                <a:cubicBezTo>
                  <a:pt x="793698" y="372736"/>
                  <a:pt x="757846" y="413798"/>
                  <a:pt x="746453" y="455154"/>
                </a:cubicBezTo>
                <a:cubicBezTo>
                  <a:pt x="742671" y="468902"/>
                  <a:pt x="723646" y="474586"/>
                  <a:pt x="715085" y="459729"/>
                </a:cubicBezTo>
                <a:close/>
                <a:moveTo>
                  <a:pt x="417595" y="537323"/>
                </a:moveTo>
                <a:cubicBezTo>
                  <a:pt x="418954" y="490645"/>
                  <a:pt x="464229" y="498753"/>
                  <a:pt x="492721" y="488153"/>
                </a:cubicBezTo>
                <a:cubicBezTo>
                  <a:pt x="507669" y="482581"/>
                  <a:pt x="536908" y="479660"/>
                  <a:pt x="534394" y="503282"/>
                </a:cubicBezTo>
                <a:cubicBezTo>
                  <a:pt x="530159" y="542985"/>
                  <a:pt x="490660" y="547356"/>
                  <a:pt x="462779" y="556665"/>
                </a:cubicBezTo>
                <a:cubicBezTo>
                  <a:pt x="441014" y="559089"/>
                  <a:pt x="416938" y="559609"/>
                  <a:pt x="417595" y="537323"/>
                </a:cubicBezTo>
                <a:close/>
                <a:moveTo>
                  <a:pt x="477999" y="694572"/>
                </a:moveTo>
                <a:cubicBezTo>
                  <a:pt x="494940" y="647441"/>
                  <a:pt x="549433" y="649003"/>
                  <a:pt x="588592" y="631473"/>
                </a:cubicBezTo>
                <a:cubicBezTo>
                  <a:pt x="601592" y="625653"/>
                  <a:pt x="618080" y="636705"/>
                  <a:pt x="612079" y="652763"/>
                </a:cubicBezTo>
                <a:cubicBezTo>
                  <a:pt x="596632" y="693984"/>
                  <a:pt x="562863" y="713846"/>
                  <a:pt x="520737" y="720415"/>
                </a:cubicBezTo>
                <a:cubicBezTo>
                  <a:pt x="501078" y="718874"/>
                  <a:pt x="468600" y="720709"/>
                  <a:pt x="477999" y="694572"/>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23" name="Google Shape;523;p21"/>
          <p:cNvSpPr txBox="1"/>
          <p:nvPr/>
        </p:nvSpPr>
        <p:spPr>
          <a:xfrm rot="5400000">
            <a:off x="-679350" y="559700"/>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matchingName="100 DO NOT REMOVE · SlidesMania">
  <p:cSld name="CUSTOM_20">
    <p:spTree>
      <p:nvGrpSpPr>
        <p:cNvPr id="1" name="Shape 524"/>
        <p:cNvGrpSpPr/>
        <p:nvPr/>
      </p:nvGrpSpPr>
      <p:grpSpPr>
        <a:xfrm>
          <a:off x="0" y="0"/>
          <a:ext cx="0" cy="0"/>
          <a:chOff x="0" y="0"/>
          <a:chExt cx="0" cy="0"/>
        </a:xfrm>
      </p:grpSpPr>
      <p:grpSp>
        <p:nvGrpSpPr>
          <p:cNvPr id="525" name="Google Shape;525;p22"/>
          <p:cNvGrpSpPr/>
          <p:nvPr/>
        </p:nvGrpSpPr>
        <p:grpSpPr>
          <a:xfrm>
            <a:off x="0" y="0"/>
            <a:ext cx="12192000" cy="6858000"/>
            <a:chOff x="0" y="0"/>
            <a:chExt cx="12192000" cy="6858000"/>
          </a:xfrm>
        </p:grpSpPr>
        <p:sp>
          <p:nvSpPr>
            <p:cNvPr id="526" name="Google Shape;526;p22"/>
            <p:cNvSpPr/>
            <p:nvPr/>
          </p:nvSpPr>
          <p:spPr>
            <a:xfrm>
              <a:off x="0" y="0"/>
              <a:ext cx="12192000" cy="68580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22"/>
            <p:cNvSpPr txBox="1"/>
            <p:nvPr/>
          </p:nvSpPr>
          <p:spPr>
            <a:xfrm>
              <a:off x="463500" y="2858061"/>
              <a:ext cx="8956500" cy="24429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 sz="3600" b="1">
                  <a:solidFill>
                    <a:srgbClr val="3F3F3F"/>
                  </a:solidFill>
                  <a:latin typeface="Poppins"/>
                  <a:ea typeface="Poppins"/>
                  <a:cs typeface="Poppins"/>
                  <a:sym typeface="Poppins"/>
                </a:rPr>
                <a:t>Free </a:t>
              </a:r>
              <a:r>
                <a:rPr lang="en" sz="3600">
                  <a:solidFill>
                    <a:srgbClr val="3F3F3F"/>
                  </a:solidFill>
                  <a:latin typeface="Poppins"/>
                  <a:ea typeface="Poppins"/>
                  <a:cs typeface="Poppins"/>
                  <a:sym typeface="Poppins"/>
                </a:rPr>
                <a:t>themes and templates for </a:t>
              </a:r>
              <a:r>
                <a:rPr lang="en" sz="3600" b="1">
                  <a:solidFill>
                    <a:srgbClr val="3F3F3F"/>
                  </a:solidFill>
                  <a:latin typeface="Poppins"/>
                  <a:ea typeface="Poppins"/>
                  <a:cs typeface="Poppins"/>
                  <a:sym typeface="Poppins"/>
                </a:rPr>
                <a:t>Google Slides</a:t>
              </a:r>
              <a:r>
                <a:rPr lang="en" sz="3600">
                  <a:solidFill>
                    <a:srgbClr val="3F3F3F"/>
                  </a:solidFill>
                  <a:latin typeface="Poppins"/>
                  <a:ea typeface="Poppins"/>
                  <a:cs typeface="Poppins"/>
                  <a:sym typeface="Poppins"/>
                </a:rPr>
                <a:t> or </a:t>
              </a:r>
              <a:r>
                <a:rPr lang="en" sz="3600" b="1">
                  <a:solidFill>
                    <a:srgbClr val="3F3F3F"/>
                  </a:solidFill>
                  <a:latin typeface="Poppins"/>
                  <a:ea typeface="Poppins"/>
                  <a:cs typeface="Poppins"/>
                  <a:sym typeface="Poppins"/>
                </a:rPr>
                <a:t>PowerPoint</a:t>
              </a:r>
              <a:endParaRPr sz="3600" b="1">
                <a:solidFill>
                  <a:srgbClr val="3F3F3F"/>
                </a:solidFill>
                <a:latin typeface="Poppins"/>
                <a:ea typeface="Poppins"/>
                <a:cs typeface="Poppins"/>
                <a:sym typeface="Poppins"/>
              </a:endParaRPr>
            </a:p>
            <a:p>
              <a:pPr marL="0" marR="0" lvl="0" indent="0" algn="l" rtl="0">
                <a:spcBef>
                  <a:spcPts val="0"/>
                </a:spcBef>
                <a:spcAft>
                  <a:spcPts val="0"/>
                </a:spcAft>
                <a:buNone/>
              </a:pPr>
              <a:endParaRPr sz="3600" b="1">
                <a:solidFill>
                  <a:srgbClr val="3F3F3F"/>
                </a:solidFill>
                <a:latin typeface="Poppins"/>
                <a:ea typeface="Poppins"/>
                <a:cs typeface="Poppins"/>
                <a:sym typeface="Poppins"/>
              </a:endParaRPr>
            </a:p>
            <a:p>
              <a:pPr marL="0" marR="0" lvl="0" indent="0" algn="l" rtl="0">
                <a:spcBef>
                  <a:spcPts val="0"/>
                </a:spcBef>
                <a:spcAft>
                  <a:spcPts val="0"/>
                </a:spcAft>
                <a:buNone/>
              </a:pPr>
              <a:endParaRPr sz="3600" b="1">
                <a:solidFill>
                  <a:srgbClr val="3F3F3F"/>
                </a:solidFill>
                <a:latin typeface="Poppins"/>
                <a:ea typeface="Poppins"/>
                <a:cs typeface="Poppins"/>
                <a:sym typeface="Poppins"/>
              </a:endParaRPr>
            </a:p>
            <a:p>
              <a:pPr marL="0" marR="0" lvl="0" indent="0" algn="l" rtl="0">
                <a:spcBef>
                  <a:spcPts val="0"/>
                </a:spcBef>
                <a:spcAft>
                  <a:spcPts val="0"/>
                </a:spcAft>
                <a:buNone/>
              </a:pPr>
              <a:r>
                <a:rPr lang="en" sz="3000" b="1">
                  <a:solidFill>
                    <a:srgbClr val="FFCB25"/>
                  </a:solidFill>
                  <a:latin typeface="Poppins"/>
                  <a:ea typeface="Poppins"/>
                  <a:cs typeface="Poppins"/>
                  <a:sym typeface="Poppins"/>
                </a:rPr>
                <a:t>NOT to be sold as is or modified!</a:t>
              </a:r>
              <a:endParaRPr sz="3000" b="1">
                <a:solidFill>
                  <a:srgbClr val="FFCB25"/>
                </a:solidFill>
                <a:latin typeface="Poppins"/>
                <a:ea typeface="Poppins"/>
                <a:cs typeface="Poppins"/>
                <a:sym typeface="Poppins"/>
              </a:endParaRPr>
            </a:p>
            <a:p>
              <a:pPr marL="0" lvl="0" indent="0" algn="l" rtl="0">
                <a:spcBef>
                  <a:spcPts val="0"/>
                </a:spcBef>
                <a:spcAft>
                  <a:spcPts val="0"/>
                </a:spcAft>
                <a:buNone/>
              </a:pPr>
              <a:r>
                <a:rPr lang="en" sz="2700">
                  <a:solidFill>
                    <a:srgbClr val="3F3F3F"/>
                  </a:solidFill>
                  <a:latin typeface="Poppins"/>
                  <a:ea typeface="Poppins"/>
                  <a:cs typeface="Poppins"/>
                  <a:sym typeface="Poppins"/>
                </a:rPr>
                <a:t>Read </a:t>
              </a:r>
              <a:r>
                <a:rPr lang="en" sz="2700" u="sng">
                  <a:solidFill>
                    <a:srgbClr val="3F3F3F"/>
                  </a:solidFill>
                  <a:latin typeface="Poppins"/>
                  <a:ea typeface="Poppins"/>
                  <a:cs typeface="Poppins"/>
                  <a:sym typeface="Poppins"/>
                  <a:hlinkClick r:id="rId2">
                    <a:extLst>
                      <a:ext uri="{A12FA001-AC4F-418D-AE19-62706E023703}">
                        <ahyp:hlinkClr xmlns="" xmlns:ahyp="http://schemas.microsoft.com/office/drawing/2018/hyperlinkcolor" val="tx"/>
                      </a:ext>
                    </a:extLst>
                  </a:hlinkClick>
                </a:rPr>
                <a:t>FAQ</a:t>
              </a:r>
              <a:r>
                <a:rPr lang="en" sz="4400" b="1">
                  <a:solidFill>
                    <a:srgbClr val="FFCB25"/>
                  </a:solidFill>
                  <a:latin typeface="Poppins"/>
                  <a:ea typeface="Poppins"/>
                  <a:cs typeface="Poppins"/>
                  <a:sym typeface="Poppins"/>
                </a:rPr>
                <a:t> </a:t>
              </a:r>
              <a:r>
                <a:rPr lang="en"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a:p>
              <a:pPr marL="0" lvl="0" indent="0" algn="l" rtl="0">
                <a:spcBef>
                  <a:spcPts val="0"/>
                </a:spcBef>
                <a:spcAft>
                  <a:spcPts val="0"/>
                </a:spcAft>
                <a:buNone/>
              </a:pPr>
              <a:r>
                <a:rPr lang="en" sz="2000">
                  <a:solidFill>
                    <a:srgbClr val="3F3F3F"/>
                  </a:solidFill>
                  <a:latin typeface="Poppins"/>
                  <a:ea typeface="Poppins"/>
                  <a:cs typeface="Poppins"/>
                  <a:sym typeface="Poppins"/>
                </a:rPr>
                <a:t>Do not remove the slidesmania.com text on the sides.</a:t>
              </a:r>
              <a:endParaRPr sz="2000">
                <a:solidFill>
                  <a:srgbClr val="3F3F3F"/>
                </a:solidFill>
                <a:latin typeface="Poppins"/>
                <a:ea typeface="Poppins"/>
                <a:cs typeface="Poppins"/>
                <a:sym typeface="Poppins"/>
              </a:endParaRPr>
            </a:p>
          </p:txBody>
        </p:sp>
        <p:cxnSp>
          <p:nvCxnSpPr>
            <p:cNvPr id="528" name="Google Shape;528;p22"/>
            <p:cNvCxnSpPr/>
            <p:nvPr/>
          </p:nvCxnSpPr>
          <p:spPr>
            <a:xfrm>
              <a:off x="10423367" y="5688858"/>
              <a:ext cx="1495200" cy="12900"/>
            </a:xfrm>
            <a:prstGeom prst="straightConnector1">
              <a:avLst/>
            </a:prstGeom>
            <a:noFill/>
            <a:ln w="38100" cap="flat" cmpd="sng">
              <a:solidFill>
                <a:srgbClr val="FFCB25"/>
              </a:solidFill>
              <a:prstDash val="solid"/>
              <a:round/>
              <a:headEnd type="none" w="med" len="med"/>
              <a:tailEnd type="none" w="med" len="med"/>
            </a:ln>
          </p:spPr>
        </p:cxnSp>
        <p:pic>
          <p:nvPicPr>
            <p:cNvPr id="529" name="Google Shape;529;p22">
              <a:hlinkClick r:id="rId3"/>
            </p:cNvPr>
            <p:cNvPicPr preferRelativeResize="0"/>
            <p:nvPr/>
          </p:nvPicPr>
          <p:blipFill>
            <a:blip r:embed="rId4">
              <a:alphaModFix/>
            </a:blip>
            <a:stretch>
              <a:fillRect/>
            </a:stretch>
          </p:blipFill>
          <p:spPr>
            <a:xfrm>
              <a:off x="8982558" y="5912306"/>
              <a:ext cx="713232" cy="637863"/>
            </a:xfrm>
            <a:prstGeom prst="rect">
              <a:avLst/>
            </a:prstGeom>
            <a:noFill/>
            <a:ln>
              <a:noFill/>
            </a:ln>
          </p:spPr>
        </p:pic>
        <p:pic>
          <p:nvPicPr>
            <p:cNvPr id="530" name="Google Shape;530;p22">
              <a:hlinkClick r:id="rId5"/>
            </p:cNvPr>
            <p:cNvPicPr preferRelativeResize="0"/>
            <p:nvPr/>
          </p:nvPicPr>
          <p:blipFill>
            <a:blip r:embed="rId6">
              <a:alphaModFix/>
            </a:blip>
            <a:stretch>
              <a:fillRect/>
            </a:stretch>
          </p:blipFill>
          <p:spPr>
            <a:xfrm>
              <a:off x="9764428" y="5916798"/>
              <a:ext cx="708660" cy="628879"/>
            </a:xfrm>
            <a:prstGeom prst="rect">
              <a:avLst/>
            </a:prstGeom>
            <a:noFill/>
            <a:ln>
              <a:noFill/>
            </a:ln>
          </p:spPr>
        </p:pic>
        <p:pic>
          <p:nvPicPr>
            <p:cNvPr id="531" name="Google Shape;531;p22">
              <a:hlinkClick r:id="rId7"/>
            </p:cNvPr>
            <p:cNvPicPr preferRelativeResize="0"/>
            <p:nvPr/>
          </p:nvPicPr>
          <p:blipFill>
            <a:blip r:embed="rId8">
              <a:alphaModFix/>
            </a:blip>
            <a:stretch>
              <a:fillRect/>
            </a:stretch>
          </p:blipFill>
          <p:spPr>
            <a:xfrm>
              <a:off x="10541715" y="5905569"/>
              <a:ext cx="612648" cy="624387"/>
            </a:xfrm>
            <a:prstGeom prst="rect">
              <a:avLst/>
            </a:prstGeom>
            <a:noFill/>
            <a:ln>
              <a:noFill/>
            </a:ln>
          </p:spPr>
        </p:pic>
        <p:pic>
          <p:nvPicPr>
            <p:cNvPr id="532" name="Google Shape;532;p22">
              <a:hlinkClick r:id="rId9"/>
            </p:cNvPr>
            <p:cNvPicPr preferRelativeResize="0"/>
            <p:nvPr/>
          </p:nvPicPr>
          <p:blipFill>
            <a:blip r:embed="rId10">
              <a:alphaModFix/>
            </a:blip>
            <a:stretch>
              <a:fillRect/>
            </a:stretch>
          </p:blipFill>
          <p:spPr>
            <a:xfrm>
              <a:off x="11219049" y="5916799"/>
              <a:ext cx="699516" cy="601927"/>
            </a:xfrm>
            <a:prstGeom prst="rect">
              <a:avLst/>
            </a:prstGeom>
            <a:noFill/>
            <a:ln>
              <a:noFill/>
            </a:ln>
          </p:spPr>
        </p:pic>
        <p:sp>
          <p:nvSpPr>
            <p:cNvPr id="533" name="Google Shape;533;p22"/>
            <p:cNvSpPr txBox="1"/>
            <p:nvPr/>
          </p:nvSpPr>
          <p:spPr>
            <a:xfrm>
              <a:off x="7072500" y="4813375"/>
              <a:ext cx="4915500" cy="10011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r>
                <a:rPr lang="en" sz="2400" b="1">
                  <a:solidFill>
                    <a:srgbClr val="252525"/>
                  </a:solidFill>
                  <a:latin typeface="Homemade Apple"/>
                  <a:ea typeface="Homemade Apple"/>
                  <a:cs typeface="Homemade Apple"/>
                  <a:sym typeface="Homemade Apple"/>
                </a:rPr>
                <a:t>Sharing is caring!</a:t>
              </a:r>
              <a:endParaRPr sz="2400" b="1">
                <a:solidFill>
                  <a:srgbClr val="252525"/>
                </a:solidFill>
                <a:latin typeface="Homemade Apple"/>
                <a:ea typeface="Homemade Apple"/>
                <a:cs typeface="Homemade Apple"/>
                <a:sym typeface="Homemade Apple"/>
              </a:endParaRPr>
            </a:p>
          </p:txBody>
        </p:sp>
      </p:grpSp>
      <p:pic>
        <p:nvPicPr>
          <p:cNvPr id="534" name="Google Shape;534;p22"/>
          <p:cNvPicPr preferRelativeResize="0"/>
          <p:nvPr/>
        </p:nvPicPr>
        <p:blipFill rotWithShape="1">
          <a:blip r:embed="rId11">
            <a:alphaModFix/>
          </a:blip>
          <a:srcRect t="16256" b="20906"/>
          <a:stretch/>
        </p:blipFill>
        <p:spPr>
          <a:xfrm>
            <a:off x="125075" y="493725"/>
            <a:ext cx="8239800" cy="2071125"/>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002 Intro">
  <p:cSld name="CUSTOM_1">
    <p:spTree>
      <p:nvGrpSpPr>
        <p:cNvPr id="1" name="Shape 105"/>
        <p:cNvGrpSpPr/>
        <p:nvPr/>
      </p:nvGrpSpPr>
      <p:grpSpPr>
        <a:xfrm>
          <a:off x="0" y="0"/>
          <a:ext cx="0" cy="0"/>
          <a:chOff x="0" y="0"/>
          <a:chExt cx="0" cy="0"/>
        </a:xfrm>
      </p:grpSpPr>
      <p:sp>
        <p:nvSpPr>
          <p:cNvPr id="106" name="Google Shape;106;p4"/>
          <p:cNvSpPr txBox="1">
            <a:spLocks noGrp="1"/>
          </p:cNvSpPr>
          <p:nvPr>
            <p:ph type="title"/>
          </p:nvPr>
        </p:nvSpPr>
        <p:spPr>
          <a:xfrm>
            <a:off x="6072725" y="1583975"/>
            <a:ext cx="5322600" cy="1324800"/>
          </a:xfrm>
          <a:prstGeom prst="rect">
            <a:avLst/>
          </a:prstGeom>
        </p:spPr>
        <p:txBody>
          <a:bodyPr spcFirstLastPara="1" wrap="square" lIns="121900" tIns="121900" rIns="121900" bIns="121900" anchor="t" anchorCtr="0">
            <a:noAutofit/>
          </a:bodyPr>
          <a:lstStyle>
            <a:lvl1pPr marL="0" marR="0" lvl="0" indent="0" algn="r" rtl="0">
              <a:lnSpc>
                <a:spcPct val="100000"/>
              </a:lnSpc>
              <a:spcBef>
                <a:spcPts val="0"/>
              </a:spcBef>
              <a:spcAft>
                <a:spcPts val="0"/>
              </a:spcAft>
              <a:buClr>
                <a:schemeClr val="dk1"/>
              </a:buClr>
              <a:buSzPts val="7000"/>
              <a:buFont typeface="Aldrich"/>
              <a:buNone/>
              <a:defRPr sz="7000"/>
            </a:lvl1pPr>
            <a:lvl2pPr lvl="1" algn="r"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2pPr>
            <a:lvl3pPr lvl="2" algn="r"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3pPr>
            <a:lvl4pPr lvl="3" algn="r"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4pPr>
            <a:lvl5pPr lvl="4" algn="r"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5pPr>
            <a:lvl6pPr lvl="5" algn="r"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6pPr>
            <a:lvl7pPr lvl="6" algn="r"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7pPr>
            <a:lvl8pPr lvl="7" algn="r"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8pPr>
            <a:lvl9pPr lvl="8" algn="r" rtl="0">
              <a:spcBef>
                <a:spcPts val="0"/>
              </a:spcBef>
              <a:spcAft>
                <a:spcPts val="0"/>
              </a:spcAft>
              <a:buClr>
                <a:schemeClr val="dk1"/>
              </a:buClr>
              <a:buSzPts val="7000"/>
              <a:buFont typeface="Abril Fatface"/>
              <a:buNone/>
              <a:defRPr sz="7000">
                <a:solidFill>
                  <a:schemeClr val="dk1"/>
                </a:solidFill>
                <a:latin typeface="Abril Fatface"/>
                <a:ea typeface="Abril Fatface"/>
                <a:cs typeface="Abril Fatface"/>
                <a:sym typeface="Abril Fatface"/>
              </a:defRPr>
            </a:lvl9pPr>
          </a:lstStyle>
          <a:p>
            <a:endParaRPr/>
          </a:p>
        </p:txBody>
      </p:sp>
      <p:sp>
        <p:nvSpPr>
          <p:cNvPr id="107" name="Google Shape;107;p4"/>
          <p:cNvSpPr txBox="1">
            <a:spLocks noGrp="1"/>
          </p:cNvSpPr>
          <p:nvPr>
            <p:ph type="body" idx="1"/>
          </p:nvPr>
        </p:nvSpPr>
        <p:spPr>
          <a:xfrm>
            <a:off x="6072700" y="2988275"/>
            <a:ext cx="5322600" cy="2235900"/>
          </a:xfrm>
          <a:prstGeom prst="rect">
            <a:avLst/>
          </a:prstGeom>
        </p:spPr>
        <p:txBody>
          <a:bodyPr spcFirstLastPara="1" wrap="square" lIns="121900" tIns="121900" rIns="121900" bIns="121900" anchor="t" anchorCtr="0">
            <a:noAutofit/>
          </a:bodyPr>
          <a:lstStyle>
            <a:lvl1pPr marL="457200" lvl="0" indent="-349250" algn="r">
              <a:spcBef>
                <a:spcPts val="0"/>
              </a:spcBef>
              <a:spcAft>
                <a:spcPts val="0"/>
              </a:spcAft>
              <a:buSzPts val="1900"/>
              <a:buChar char="●"/>
              <a:defRPr/>
            </a:lvl1pPr>
            <a:lvl2pPr marL="914400" lvl="1" indent="-349250" algn="r">
              <a:spcBef>
                <a:spcPts val="2100"/>
              </a:spcBef>
              <a:spcAft>
                <a:spcPts val="0"/>
              </a:spcAft>
              <a:buSzPts val="1900"/>
              <a:buChar char="○"/>
              <a:defRPr/>
            </a:lvl2pPr>
            <a:lvl3pPr marL="1371600" lvl="2" indent="-349250" algn="r">
              <a:spcBef>
                <a:spcPts val="2100"/>
              </a:spcBef>
              <a:spcAft>
                <a:spcPts val="0"/>
              </a:spcAft>
              <a:buSzPts val="1900"/>
              <a:buChar char="■"/>
              <a:defRPr/>
            </a:lvl3pPr>
            <a:lvl4pPr marL="1828800" lvl="3" indent="-349250" algn="r">
              <a:spcBef>
                <a:spcPts val="2100"/>
              </a:spcBef>
              <a:spcAft>
                <a:spcPts val="0"/>
              </a:spcAft>
              <a:buSzPts val="1900"/>
              <a:buChar char="●"/>
              <a:defRPr/>
            </a:lvl4pPr>
            <a:lvl5pPr marL="2286000" lvl="4" indent="-349250" algn="r">
              <a:spcBef>
                <a:spcPts val="2100"/>
              </a:spcBef>
              <a:spcAft>
                <a:spcPts val="0"/>
              </a:spcAft>
              <a:buSzPts val="1900"/>
              <a:buChar char="○"/>
              <a:defRPr/>
            </a:lvl5pPr>
            <a:lvl6pPr marL="2743200" lvl="5" indent="-349250" algn="r">
              <a:spcBef>
                <a:spcPts val="2100"/>
              </a:spcBef>
              <a:spcAft>
                <a:spcPts val="0"/>
              </a:spcAft>
              <a:buSzPts val="1900"/>
              <a:buChar char="■"/>
              <a:defRPr/>
            </a:lvl6pPr>
            <a:lvl7pPr marL="3200400" lvl="6" indent="-349250" algn="r">
              <a:spcBef>
                <a:spcPts val="2100"/>
              </a:spcBef>
              <a:spcAft>
                <a:spcPts val="0"/>
              </a:spcAft>
              <a:buSzPts val="1900"/>
              <a:buChar char="●"/>
              <a:defRPr/>
            </a:lvl7pPr>
            <a:lvl8pPr marL="3657600" lvl="7" indent="-349250" algn="r">
              <a:spcBef>
                <a:spcPts val="2100"/>
              </a:spcBef>
              <a:spcAft>
                <a:spcPts val="0"/>
              </a:spcAft>
              <a:buSzPts val="1900"/>
              <a:buChar char="○"/>
              <a:defRPr/>
            </a:lvl8pPr>
            <a:lvl9pPr marL="4114800" lvl="8" indent="-349250" algn="r">
              <a:spcBef>
                <a:spcPts val="2100"/>
              </a:spcBef>
              <a:spcAft>
                <a:spcPts val="2100"/>
              </a:spcAft>
              <a:buSzPts val="1900"/>
              <a:buChar char="■"/>
              <a:defRPr/>
            </a:lvl9pPr>
          </a:lstStyle>
          <a:p>
            <a:endParaRPr/>
          </a:p>
        </p:txBody>
      </p:sp>
      <p:sp>
        <p:nvSpPr>
          <p:cNvPr id="108" name="Google Shape;108;p4"/>
          <p:cNvSpPr/>
          <p:nvPr/>
        </p:nvSpPr>
        <p:spPr>
          <a:xfrm flipH="1">
            <a:off x="1149070" y="4015167"/>
            <a:ext cx="11090467" cy="2888651"/>
          </a:xfrm>
          <a:custGeom>
            <a:avLst/>
            <a:gdLst/>
            <a:ahLst/>
            <a:cxnLst/>
            <a:rect l="l" t="t" r="r" b="b"/>
            <a:pathLst>
              <a:path w="2592745" h="675313" extrusionOk="0">
                <a:moveTo>
                  <a:pt x="0" y="0"/>
                </a:moveTo>
                <a:cubicBezTo>
                  <a:pt x="100515" y="96959"/>
                  <a:pt x="189388" y="176002"/>
                  <a:pt x="259689" y="236225"/>
                </a:cubicBezTo>
                <a:cubicBezTo>
                  <a:pt x="363216" y="324940"/>
                  <a:pt x="447220" y="449688"/>
                  <a:pt x="653005" y="439157"/>
                </a:cubicBezTo>
                <a:cubicBezTo>
                  <a:pt x="1012869" y="420743"/>
                  <a:pt x="1098797" y="172039"/>
                  <a:pt x="1437689" y="192785"/>
                </a:cubicBezTo>
                <a:cubicBezTo>
                  <a:pt x="1909188" y="221662"/>
                  <a:pt x="2325175" y="509934"/>
                  <a:pt x="2592745" y="675314"/>
                </a:cubicBezTo>
                <a:cubicBezTo>
                  <a:pt x="1728497" y="675314"/>
                  <a:pt x="864249" y="675314"/>
                  <a:pt x="23" y="675314"/>
                </a:cubicBezTo>
                <a:cubicBezTo>
                  <a:pt x="0" y="450209"/>
                  <a:pt x="0" y="225105"/>
                  <a:pt x="0" y="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09" name="Google Shape;109;p4"/>
          <p:cNvSpPr/>
          <p:nvPr/>
        </p:nvSpPr>
        <p:spPr>
          <a:xfrm flipH="1">
            <a:off x="8572800" y="-126009"/>
            <a:ext cx="3770950" cy="2448713"/>
          </a:xfrm>
          <a:custGeom>
            <a:avLst/>
            <a:gdLst/>
            <a:ahLst/>
            <a:cxnLst/>
            <a:rect l="l" t="t" r="r" b="b"/>
            <a:pathLst>
              <a:path w="530000" h="344162" extrusionOk="0">
                <a:moveTo>
                  <a:pt x="0" y="285644"/>
                </a:moveTo>
                <a:cubicBezTo>
                  <a:pt x="30485" y="336966"/>
                  <a:pt x="53066" y="344984"/>
                  <a:pt x="67289" y="344101"/>
                </a:cubicBezTo>
                <a:cubicBezTo>
                  <a:pt x="137658" y="339729"/>
                  <a:pt x="178698" y="240438"/>
                  <a:pt x="242023" y="99201"/>
                </a:cubicBezTo>
                <a:cubicBezTo>
                  <a:pt x="275769" y="23939"/>
                  <a:pt x="393633" y="27518"/>
                  <a:pt x="393633" y="27518"/>
                </a:cubicBezTo>
                <a:cubicBezTo>
                  <a:pt x="413473" y="29353"/>
                  <a:pt x="441172" y="34879"/>
                  <a:pt x="478860" y="27518"/>
                </a:cubicBezTo>
                <a:cubicBezTo>
                  <a:pt x="500874" y="23215"/>
                  <a:pt x="518336" y="16080"/>
                  <a:pt x="530000" y="10464"/>
                </a:cubicBezTo>
                <a:cubicBezTo>
                  <a:pt x="353341" y="6976"/>
                  <a:pt x="176659" y="3488"/>
                  <a:pt x="0" y="0"/>
                </a:cubicBezTo>
                <a:cubicBezTo>
                  <a:pt x="0" y="95192"/>
                  <a:pt x="0" y="190429"/>
                  <a:pt x="0" y="285644"/>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10" name="Google Shape;110;p4"/>
          <p:cNvSpPr/>
          <p:nvPr/>
        </p:nvSpPr>
        <p:spPr>
          <a:xfrm flipH="1">
            <a:off x="-166561" y="-3"/>
            <a:ext cx="2526201" cy="1584163"/>
          </a:xfrm>
          <a:custGeom>
            <a:avLst/>
            <a:gdLst/>
            <a:ahLst/>
            <a:cxnLst/>
            <a:rect l="l" t="t" r="r" b="b"/>
            <a:pathLst>
              <a:path w="524380" h="328835" extrusionOk="0">
                <a:moveTo>
                  <a:pt x="767" y="0"/>
                </a:moveTo>
                <a:cubicBezTo>
                  <a:pt x="-750" y="12049"/>
                  <a:pt x="-795" y="28786"/>
                  <a:pt x="8083" y="43916"/>
                </a:cubicBezTo>
                <a:cubicBezTo>
                  <a:pt x="22374" y="68331"/>
                  <a:pt x="47967" y="68376"/>
                  <a:pt x="71408" y="82871"/>
                </a:cubicBezTo>
                <a:cubicBezTo>
                  <a:pt x="116162" y="110593"/>
                  <a:pt x="99470" y="157951"/>
                  <a:pt x="132288" y="199761"/>
                </a:cubicBezTo>
                <a:cubicBezTo>
                  <a:pt x="170541" y="248478"/>
                  <a:pt x="230062" y="231129"/>
                  <a:pt x="344166" y="258217"/>
                </a:cubicBezTo>
                <a:cubicBezTo>
                  <a:pt x="389350" y="268930"/>
                  <a:pt x="452109" y="288770"/>
                  <a:pt x="524381" y="328835"/>
                </a:cubicBezTo>
                <a:cubicBezTo>
                  <a:pt x="522750" y="219216"/>
                  <a:pt x="521142" y="109597"/>
                  <a:pt x="519511" y="0"/>
                </a:cubicBezTo>
                <a:cubicBezTo>
                  <a:pt x="346566" y="0"/>
                  <a:pt x="173667" y="0"/>
                  <a:pt x="767" y="0"/>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111" name="Google Shape;111;p4"/>
          <p:cNvGrpSpPr/>
          <p:nvPr/>
        </p:nvGrpSpPr>
        <p:grpSpPr>
          <a:xfrm>
            <a:off x="10313813" y="5527332"/>
            <a:ext cx="692392" cy="1447358"/>
            <a:chOff x="3738387" y="3620790"/>
            <a:chExt cx="274291" cy="573370"/>
          </a:xfrm>
        </p:grpSpPr>
        <p:sp>
          <p:nvSpPr>
            <p:cNvPr id="112" name="Google Shape;112;p4"/>
            <p:cNvSpPr/>
            <p:nvPr/>
          </p:nvSpPr>
          <p:spPr>
            <a:xfrm>
              <a:off x="3738387" y="3620790"/>
              <a:ext cx="183105" cy="573370"/>
            </a:xfrm>
            <a:custGeom>
              <a:avLst/>
              <a:gdLst/>
              <a:ahLst/>
              <a:cxnLst/>
              <a:rect l="l" t="t" r="r" b="b"/>
              <a:pathLst>
                <a:path w="183105" h="573370" extrusionOk="0">
                  <a:moveTo>
                    <a:pt x="167673" y="373564"/>
                  </a:moveTo>
                  <a:cubicBezTo>
                    <a:pt x="161829" y="377595"/>
                    <a:pt x="159882" y="387470"/>
                    <a:pt x="158545" y="393834"/>
                  </a:cubicBezTo>
                  <a:cubicBezTo>
                    <a:pt x="156303" y="404411"/>
                    <a:pt x="156054" y="415260"/>
                    <a:pt x="155624" y="426018"/>
                  </a:cubicBezTo>
                  <a:cubicBezTo>
                    <a:pt x="154763" y="447625"/>
                    <a:pt x="149576" y="467850"/>
                    <a:pt x="143756" y="488324"/>
                  </a:cubicBezTo>
                  <a:cubicBezTo>
                    <a:pt x="144163" y="434058"/>
                    <a:pt x="155850" y="378773"/>
                    <a:pt x="146609" y="324915"/>
                  </a:cubicBezTo>
                  <a:cubicBezTo>
                    <a:pt x="145522" y="318573"/>
                    <a:pt x="143982" y="312231"/>
                    <a:pt x="142080" y="305935"/>
                  </a:cubicBezTo>
                  <a:cubicBezTo>
                    <a:pt x="146315" y="298166"/>
                    <a:pt x="149644" y="290036"/>
                    <a:pt x="151388" y="281316"/>
                  </a:cubicBezTo>
                  <a:cubicBezTo>
                    <a:pt x="151909" y="278734"/>
                    <a:pt x="152272" y="276107"/>
                    <a:pt x="152543" y="273480"/>
                  </a:cubicBezTo>
                  <a:cubicBezTo>
                    <a:pt x="152566" y="273434"/>
                    <a:pt x="152589" y="273412"/>
                    <a:pt x="152611" y="273366"/>
                  </a:cubicBezTo>
                  <a:cubicBezTo>
                    <a:pt x="158455" y="260207"/>
                    <a:pt x="172519" y="255361"/>
                    <a:pt x="174739" y="239665"/>
                  </a:cubicBezTo>
                  <a:cubicBezTo>
                    <a:pt x="175713" y="232757"/>
                    <a:pt x="174988" y="221795"/>
                    <a:pt x="165159" y="223653"/>
                  </a:cubicBezTo>
                  <a:cubicBezTo>
                    <a:pt x="154650" y="225623"/>
                    <a:pt x="149916" y="240820"/>
                    <a:pt x="148285" y="249563"/>
                  </a:cubicBezTo>
                  <a:cubicBezTo>
                    <a:pt x="145205" y="266096"/>
                    <a:pt x="145409" y="281384"/>
                    <a:pt x="138999" y="296627"/>
                  </a:cubicBezTo>
                  <a:cubicBezTo>
                    <a:pt x="133383" y="280750"/>
                    <a:pt x="125841" y="264964"/>
                    <a:pt x="117868" y="249178"/>
                  </a:cubicBezTo>
                  <a:cubicBezTo>
                    <a:pt x="118072" y="245010"/>
                    <a:pt x="118344" y="240843"/>
                    <a:pt x="118661" y="236676"/>
                  </a:cubicBezTo>
                  <a:cubicBezTo>
                    <a:pt x="124119" y="221682"/>
                    <a:pt x="134085" y="208886"/>
                    <a:pt x="142216" y="195002"/>
                  </a:cubicBezTo>
                  <a:cubicBezTo>
                    <a:pt x="146926" y="186962"/>
                    <a:pt x="159134" y="167167"/>
                    <a:pt x="145069" y="161165"/>
                  </a:cubicBezTo>
                  <a:cubicBezTo>
                    <a:pt x="120382" y="150611"/>
                    <a:pt x="113724" y="206870"/>
                    <a:pt x="111753" y="235815"/>
                  </a:cubicBezTo>
                  <a:cubicBezTo>
                    <a:pt x="111663" y="236087"/>
                    <a:pt x="111549" y="236359"/>
                    <a:pt x="111459" y="236630"/>
                  </a:cubicBezTo>
                  <a:cubicBezTo>
                    <a:pt x="110847" y="235430"/>
                    <a:pt x="110236" y="234230"/>
                    <a:pt x="109624" y="233029"/>
                  </a:cubicBezTo>
                  <a:cubicBezTo>
                    <a:pt x="109647" y="232961"/>
                    <a:pt x="109692" y="232893"/>
                    <a:pt x="109715" y="232825"/>
                  </a:cubicBezTo>
                  <a:cubicBezTo>
                    <a:pt x="109760" y="232712"/>
                    <a:pt x="109783" y="232576"/>
                    <a:pt x="109828" y="232463"/>
                  </a:cubicBezTo>
                  <a:cubicBezTo>
                    <a:pt x="110372" y="230787"/>
                    <a:pt x="109194" y="228658"/>
                    <a:pt x="107450" y="228273"/>
                  </a:cubicBezTo>
                  <a:cubicBezTo>
                    <a:pt x="107359" y="228250"/>
                    <a:pt x="107246" y="228205"/>
                    <a:pt x="107155" y="228160"/>
                  </a:cubicBezTo>
                  <a:cubicBezTo>
                    <a:pt x="98526" y="211128"/>
                    <a:pt x="90237" y="194051"/>
                    <a:pt x="84212" y="176770"/>
                  </a:cubicBezTo>
                  <a:cubicBezTo>
                    <a:pt x="84733" y="176521"/>
                    <a:pt x="85232" y="176158"/>
                    <a:pt x="85617" y="175592"/>
                  </a:cubicBezTo>
                  <a:cubicBezTo>
                    <a:pt x="97032" y="159308"/>
                    <a:pt x="105955" y="141461"/>
                    <a:pt x="115218" y="123908"/>
                  </a:cubicBezTo>
                  <a:cubicBezTo>
                    <a:pt x="119046" y="116660"/>
                    <a:pt x="131707" y="94737"/>
                    <a:pt x="119476" y="88667"/>
                  </a:cubicBezTo>
                  <a:cubicBezTo>
                    <a:pt x="109579" y="83752"/>
                    <a:pt x="100882" y="98655"/>
                    <a:pt x="98073" y="105518"/>
                  </a:cubicBezTo>
                  <a:cubicBezTo>
                    <a:pt x="90396" y="124361"/>
                    <a:pt x="85934" y="145085"/>
                    <a:pt x="81381" y="164857"/>
                  </a:cubicBezTo>
                  <a:cubicBezTo>
                    <a:pt x="81064" y="166261"/>
                    <a:pt x="81563" y="167416"/>
                    <a:pt x="82423" y="168141"/>
                  </a:cubicBezTo>
                  <a:cubicBezTo>
                    <a:pt x="82197" y="168503"/>
                    <a:pt x="81948" y="168843"/>
                    <a:pt x="81721" y="169205"/>
                  </a:cubicBezTo>
                  <a:cubicBezTo>
                    <a:pt x="73318" y="141801"/>
                    <a:pt x="71303" y="113852"/>
                    <a:pt x="83352" y="84885"/>
                  </a:cubicBezTo>
                  <a:cubicBezTo>
                    <a:pt x="83352" y="84885"/>
                    <a:pt x="83352" y="84885"/>
                    <a:pt x="83352" y="84862"/>
                  </a:cubicBezTo>
                  <a:cubicBezTo>
                    <a:pt x="83963" y="84318"/>
                    <a:pt x="84371" y="83526"/>
                    <a:pt x="84394" y="82461"/>
                  </a:cubicBezTo>
                  <a:cubicBezTo>
                    <a:pt x="84394" y="82121"/>
                    <a:pt x="84371" y="81782"/>
                    <a:pt x="84371" y="81442"/>
                  </a:cubicBezTo>
                  <a:cubicBezTo>
                    <a:pt x="84756" y="81193"/>
                    <a:pt x="85096" y="80853"/>
                    <a:pt x="85390" y="80400"/>
                  </a:cubicBezTo>
                  <a:cubicBezTo>
                    <a:pt x="94540" y="66494"/>
                    <a:pt x="100293" y="50617"/>
                    <a:pt x="100542" y="33857"/>
                  </a:cubicBezTo>
                  <a:cubicBezTo>
                    <a:pt x="100678" y="24956"/>
                    <a:pt x="99840" y="2693"/>
                    <a:pt x="88176" y="201"/>
                  </a:cubicBezTo>
                  <a:cubicBezTo>
                    <a:pt x="77486" y="-2086"/>
                    <a:pt x="74134" y="15716"/>
                    <a:pt x="73183" y="22691"/>
                  </a:cubicBezTo>
                  <a:cubicBezTo>
                    <a:pt x="70510" y="42577"/>
                    <a:pt x="77554" y="62077"/>
                    <a:pt x="77554" y="81895"/>
                  </a:cubicBezTo>
                  <a:cubicBezTo>
                    <a:pt x="77237" y="82212"/>
                    <a:pt x="76965" y="82597"/>
                    <a:pt x="76761" y="83073"/>
                  </a:cubicBezTo>
                  <a:cubicBezTo>
                    <a:pt x="70759" y="97523"/>
                    <a:pt x="68313" y="111927"/>
                    <a:pt x="68381" y="126196"/>
                  </a:cubicBezTo>
                  <a:cubicBezTo>
                    <a:pt x="68019" y="125584"/>
                    <a:pt x="67656" y="124973"/>
                    <a:pt x="67271" y="124361"/>
                  </a:cubicBezTo>
                  <a:cubicBezTo>
                    <a:pt x="59752" y="102913"/>
                    <a:pt x="52708" y="79562"/>
                    <a:pt x="38870" y="61828"/>
                  </a:cubicBezTo>
                  <a:cubicBezTo>
                    <a:pt x="32778" y="54037"/>
                    <a:pt x="8589" y="32091"/>
                    <a:pt x="1115" y="49915"/>
                  </a:cubicBezTo>
                  <a:cubicBezTo>
                    <a:pt x="-4638" y="63618"/>
                    <a:pt x="13322" y="81012"/>
                    <a:pt x="21974" y="89075"/>
                  </a:cubicBezTo>
                  <a:cubicBezTo>
                    <a:pt x="34816" y="101056"/>
                    <a:pt x="51168" y="111655"/>
                    <a:pt x="60884" y="126671"/>
                  </a:cubicBezTo>
                  <a:cubicBezTo>
                    <a:pt x="61949" y="129638"/>
                    <a:pt x="63013" y="132583"/>
                    <a:pt x="64123" y="135504"/>
                  </a:cubicBezTo>
                  <a:cubicBezTo>
                    <a:pt x="64599" y="136772"/>
                    <a:pt x="65595" y="137475"/>
                    <a:pt x="66660" y="137701"/>
                  </a:cubicBezTo>
                  <a:cubicBezTo>
                    <a:pt x="67317" y="138449"/>
                    <a:pt x="68200" y="138834"/>
                    <a:pt x="69106" y="138902"/>
                  </a:cubicBezTo>
                  <a:cubicBezTo>
                    <a:pt x="72073" y="166805"/>
                    <a:pt x="83737" y="194119"/>
                    <a:pt x="96647" y="220301"/>
                  </a:cubicBezTo>
                  <a:cubicBezTo>
                    <a:pt x="93657" y="218126"/>
                    <a:pt x="90622" y="216043"/>
                    <a:pt x="87497" y="214050"/>
                  </a:cubicBezTo>
                  <a:cubicBezTo>
                    <a:pt x="79660" y="209067"/>
                    <a:pt x="71348" y="204696"/>
                    <a:pt x="62764" y="201163"/>
                  </a:cubicBezTo>
                  <a:cubicBezTo>
                    <a:pt x="54316" y="197675"/>
                    <a:pt x="40727" y="195274"/>
                    <a:pt x="37081" y="206802"/>
                  </a:cubicBezTo>
                  <a:cubicBezTo>
                    <a:pt x="33480" y="218172"/>
                    <a:pt x="49628" y="223743"/>
                    <a:pt x="57464" y="226733"/>
                  </a:cubicBezTo>
                  <a:cubicBezTo>
                    <a:pt x="70963" y="231897"/>
                    <a:pt x="85050" y="233324"/>
                    <a:pt x="99251" y="231897"/>
                  </a:cubicBezTo>
                  <a:cubicBezTo>
                    <a:pt x="100701" y="232848"/>
                    <a:pt x="102150" y="233618"/>
                    <a:pt x="103622" y="234184"/>
                  </a:cubicBezTo>
                  <a:cubicBezTo>
                    <a:pt x="105480" y="237808"/>
                    <a:pt x="107314" y="241432"/>
                    <a:pt x="109149" y="245010"/>
                  </a:cubicBezTo>
                  <a:cubicBezTo>
                    <a:pt x="109058" y="245441"/>
                    <a:pt x="108967" y="245848"/>
                    <a:pt x="108877" y="246256"/>
                  </a:cubicBezTo>
                  <a:cubicBezTo>
                    <a:pt x="108560" y="248090"/>
                    <a:pt x="109579" y="249472"/>
                    <a:pt x="110893" y="250106"/>
                  </a:cubicBezTo>
                  <a:cubicBezTo>
                    <a:pt x="110893" y="250129"/>
                    <a:pt x="110893" y="250174"/>
                    <a:pt x="110893" y="250220"/>
                  </a:cubicBezTo>
                  <a:cubicBezTo>
                    <a:pt x="110802" y="252077"/>
                    <a:pt x="112002" y="253141"/>
                    <a:pt x="113407" y="253413"/>
                  </a:cubicBezTo>
                  <a:cubicBezTo>
                    <a:pt x="114901" y="256403"/>
                    <a:pt x="116396" y="259369"/>
                    <a:pt x="117823" y="262314"/>
                  </a:cubicBezTo>
                  <a:cubicBezTo>
                    <a:pt x="130914" y="289243"/>
                    <a:pt x="139203" y="316467"/>
                    <a:pt x="142102" y="345593"/>
                  </a:cubicBezTo>
                  <a:cubicBezTo>
                    <a:pt x="139226" y="342377"/>
                    <a:pt x="136372" y="339138"/>
                    <a:pt x="133519" y="335922"/>
                  </a:cubicBezTo>
                  <a:cubicBezTo>
                    <a:pt x="133519" y="335627"/>
                    <a:pt x="133473" y="335333"/>
                    <a:pt x="133383" y="335016"/>
                  </a:cubicBezTo>
                  <a:cubicBezTo>
                    <a:pt x="130416" y="324280"/>
                    <a:pt x="126384" y="307928"/>
                    <a:pt x="118072" y="299888"/>
                  </a:cubicBezTo>
                  <a:cubicBezTo>
                    <a:pt x="113452" y="295426"/>
                    <a:pt x="106363" y="294905"/>
                    <a:pt x="103554" y="301632"/>
                  </a:cubicBezTo>
                  <a:cubicBezTo>
                    <a:pt x="100701" y="308494"/>
                    <a:pt x="106023" y="314949"/>
                    <a:pt x="110168" y="319819"/>
                  </a:cubicBezTo>
                  <a:cubicBezTo>
                    <a:pt x="120835" y="332343"/>
                    <a:pt x="132024" y="344438"/>
                    <a:pt x="142940" y="356758"/>
                  </a:cubicBezTo>
                  <a:cubicBezTo>
                    <a:pt x="142940" y="356758"/>
                    <a:pt x="142940" y="356758"/>
                    <a:pt x="142940" y="356758"/>
                  </a:cubicBezTo>
                  <a:cubicBezTo>
                    <a:pt x="143076" y="359205"/>
                    <a:pt x="143167" y="361673"/>
                    <a:pt x="143212" y="364142"/>
                  </a:cubicBezTo>
                  <a:cubicBezTo>
                    <a:pt x="143869" y="397503"/>
                    <a:pt x="139656" y="430706"/>
                    <a:pt x="137754" y="463955"/>
                  </a:cubicBezTo>
                  <a:cubicBezTo>
                    <a:pt x="137278" y="472131"/>
                    <a:pt x="136984" y="480329"/>
                    <a:pt x="136916" y="488506"/>
                  </a:cubicBezTo>
                  <a:cubicBezTo>
                    <a:pt x="136576" y="488120"/>
                    <a:pt x="136214" y="487713"/>
                    <a:pt x="135874" y="487328"/>
                  </a:cubicBezTo>
                  <a:cubicBezTo>
                    <a:pt x="133224" y="479809"/>
                    <a:pt x="133043" y="470998"/>
                    <a:pt x="132318" y="463320"/>
                  </a:cubicBezTo>
                  <a:cubicBezTo>
                    <a:pt x="131231" y="451566"/>
                    <a:pt x="130167" y="439811"/>
                    <a:pt x="129034" y="428057"/>
                  </a:cubicBezTo>
                  <a:cubicBezTo>
                    <a:pt x="128015" y="417638"/>
                    <a:pt x="122534" y="397368"/>
                    <a:pt x="107631" y="405340"/>
                  </a:cubicBezTo>
                  <a:cubicBezTo>
                    <a:pt x="93385" y="412950"/>
                    <a:pt x="98232" y="436029"/>
                    <a:pt x="102966" y="447670"/>
                  </a:cubicBezTo>
                  <a:cubicBezTo>
                    <a:pt x="109398" y="463479"/>
                    <a:pt x="118955" y="477997"/>
                    <a:pt x="130076" y="491019"/>
                  </a:cubicBezTo>
                  <a:cubicBezTo>
                    <a:pt x="131661" y="495096"/>
                    <a:pt x="133881" y="498765"/>
                    <a:pt x="137052" y="501914"/>
                  </a:cubicBezTo>
                  <a:cubicBezTo>
                    <a:pt x="137776" y="525400"/>
                    <a:pt x="141015" y="548683"/>
                    <a:pt x="149191" y="571060"/>
                  </a:cubicBezTo>
                  <a:cubicBezTo>
                    <a:pt x="150686" y="575136"/>
                    <a:pt x="157254" y="573370"/>
                    <a:pt x="155737" y="569248"/>
                  </a:cubicBezTo>
                  <a:cubicBezTo>
                    <a:pt x="148195" y="548592"/>
                    <a:pt x="144933" y="527574"/>
                    <a:pt x="143937" y="506375"/>
                  </a:cubicBezTo>
                  <a:cubicBezTo>
                    <a:pt x="146066" y="506239"/>
                    <a:pt x="147606" y="503680"/>
                    <a:pt x="146836" y="501619"/>
                  </a:cubicBezTo>
                  <a:cubicBezTo>
                    <a:pt x="150799" y="487917"/>
                    <a:pt x="155171" y="474214"/>
                    <a:pt x="158228" y="460263"/>
                  </a:cubicBezTo>
                  <a:cubicBezTo>
                    <a:pt x="158273" y="460127"/>
                    <a:pt x="158341" y="459991"/>
                    <a:pt x="158364" y="459855"/>
                  </a:cubicBezTo>
                  <a:cubicBezTo>
                    <a:pt x="161376" y="446991"/>
                    <a:pt x="165340" y="434398"/>
                    <a:pt x="170662" y="422304"/>
                  </a:cubicBezTo>
                  <a:cubicBezTo>
                    <a:pt x="175033" y="412384"/>
                    <a:pt x="180786" y="402735"/>
                    <a:pt x="182779" y="391932"/>
                  </a:cubicBezTo>
                  <a:cubicBezTo>
                    <a:pt x="184455" y="383620"/>
                    <a:pt x="179722" y="365229"/>
                    <a:pt x="167673" y="373564"/>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13" name="Google Shape;113;p4"/>
            <p:cNvSpPr/>
            <p:nvPr/>
          </p:nvSpPr>
          <p:spPr>
            <a:xfrm>
              <a:off x="3915840" y="3695254"/>
              <a:ext cx="96838" cy="472007"/>
            </a:xfrm>
            <a:custGeom>
              <a:avLst/>
              <a:gdLst/>
              <a:ahLst/>
              <a:cxnLst/>
              <a:rect l="l" t="t" r="r" b="b"/>
              <a:pathLst>
                <a:path w="96838" h="472007" extrusionOk="0">
                  <a:moveTo>
                    <a:pt x="48879" y="348655"/>
                  </a:moveTo>
                  <a:cubicBezTo>
                    <a:pt x="47181" y="350897"/>
                    <a:pt x="45618" y="353230"/>
                    <a:pt x="44123" y="355608"/>
                  </a:cubicBezTo>
                  <a:cubicBezTo>
                    <a:pt x="41994" y="308182"/>
                    <a:pt x="42855" y="260642"/>
                    <a:pt x="46660" y="213307"/>
                  </a:cubicBezTo>
                  <a:cubicBezTo>
                    <a:pt x="46728" y="213058"/>
                    <a:pt x="46796" y="212809"/>
                    <a:pt x="46886" y="212582"/>
                  </a:cubicBezTo>
                  <a:cubicBezTo>
                    <a:pt x="54677" y="197996"/>
                    <a:pt x="67881" y="186989"/>
                    <a:pt x="78730" y="174510"/>
                  </a:cubicBezTo>
                  <a:cubicBezTo>
                    <a:pt x="86385" y="165699"/>
                    <a:pt x="102262" y="146584"/>
                    <a:pt x="94969" y="133856"/>
                  </a:cubicBezTo>
                  <a:cubicBezTo>
                    <a:pt x="86182" y="118522"/>
                    <a:pt x="66930" y="142167"/>
                    <a:pt x="62446" y="149642"/>
                  </a:cubicBezTo>
                  <a:cubicBezTo>
                    <a:pt x="57305" y="158203"/>
                    <a:pt x="53432" y="167624"/>
                    <a:pt x="50148" y="177318"/>
                  </a:cubicBezTo>
                  <a:cubicBezTo>
                    <a:pt x="53953" y="143504"/>
                    <a:pt x="59252" y="109825"/>
                    <a:pt x="66070" y="76419"/>
                  </a:cubicBezTo>
                  <a:cubicBezTo>
                    <a:pt x="72366" y="64030"/>
                    <a:pt x="110574" y="4305"/>
                    <a:pt x="87540" y="138"/>
                  </a:cubicBezTo>
                  <a:cubicBezTo>
                    <a:pt x="76692" y="-1832"/>
                    <a:pt x="67474" y="17827"/>
                    <a:pt x="64371" y="24961"/>
                  </a:cubicBezTo>
                  <a:cubicBezTo>
                    <a:pt x="57622" y="40588"/>
                    <a:pt x="56127" y="57280"/>
                    <a:pt x="59003" y="73972"/>
                  </a:cubicBezTo>
                  <a:cubicBezTo>
                    <a:pt x="59071" y="74335"/>
                    <a:pt x="59184" y="74629"/>
                    <a:pt x="59320" y="74924"/>
                  </a:cubicBezTo>
                  <a:cubicBezTo>
                    <a:pt x="59162" y="75286"/>
                    <a:pt x="59003" y="75648"/>
                    <a:pt x="58845" y="76011"/>
                  </a:cubicBezTo>
                  <a:cubicBezTo>
                    <a:pt x="58505" y="76849"/>
                    <a:pt x="58528" y="77596"/>
                    <a:pt x="58777" y="78208"/>
                  </a:cubicBezTo>
                  <a:cubicBezTo>
                    <a:pt x="54474" y="99656"/>
                    <a:pt x="50782" y="121195"/>
                    <a:pt x="47702" y="142802"/>
                  </a:cubicBezTo>
                  <a:cubicBezTo>
                    <a:pt x="42719" y="122033"/>
                    <a:pt x="44259" y="100290"/>
                    <a:pt x="39299" y="79431"/>
                  </a:cubicBezTo>
                  <a:cubicBezTo>
                    <a:pt x="36468" y="67495"/>
                    <a:pt x="27069" y="46341"/>
                    <a:pt x="11486" y="57824"/>
                  </a:cubicBezTo>
                  <a:cubicBezTo>
                    <a:pt x="-1672" y="67540"/>
                    <a:pt x="3537" y="91480"/>
                    <a:pt x="7840" y="104480"/>
                  </a:cubicBezTo>
                  <a:cubicBezTo>
                    <a:pt x="10694" y="113109"/>
                    <a:pt x="14952" y="121263"/>
                    <a:pt x="20772" y="128261"/>
                  </a:cubicBezTo>
                  <a:cubicBezTo>
                    <a:pt x="26684" y="135396"/>
                    <a:pt x="35381" y="139948"/>
                    <a:pt x="41632" y="146607"/>
                  </a:cubicBezTo>
                  <a:cubicBezTo>
                    <a:pt x="42221" y="148804"/>
                    <a:pt x="42855" y="150978"/>
                    <a:pt x="43602" y="153152"/>
                  </a:cubicBezTo>
                  <a:cubicBezTo>
                    <a:pt x="44033" y="154420"/>
                    <a:pt x="44961" y="155123"/>
                    <a:pt x="45980" y="155372"/>
                  </a:cubicBezTo>
                  <a:cubicBezTo>
                    <a:pt x="43557" y="173875"/>
                    <a:pt x="41609" y="192447"/>
                    <a:pt x="40092" y="211042"/>
                  </a:cubicBezTo>
                  <a:cubicBezTo>
                    <a:pt x="38574" y="214032"/>
                    <a:pt x="37238" y="217157"/>
                    <a:pt x="36196" y="220509"/>
                  </a:cubicBezTo>
                  <a:cubicBezTo>
                    <a:pt x="35471" y="222842"/>
                    <a:pt x="37170" y="224427"/>
                    <a:pt x="39073" y="224654"/>
                  </a:cubicBezTo>
                  <a:cubicBezTo>
                    <a:pt x="37804" y="242931"/>
                    <a:pt x="36966" y="261231"/>
                    <a:pt x="36558" y="279531"/>
                  </a:cubicBezTo>
                  <a:cubicBezTo>
                    <a:pt x="29628" y="254618"/>
                    <a:pt x="17873" y="220147"/>
                    <a:pt x="4329" y="230701"/>
                  </a:cubicBezTo>
                  <a:cubicBezTo>
                    <a:pt x="-4889" y="237880"/>
                    <a:pt x="2993" y="259102"/>
                    <a:pt x="6187" y="266939"/>
                  </a:cubicBezTo>
                  <a:cubicBezTo>
                    <a:pt x="12256" y="281796"/>
                    <a:pt x="22358" y="293981"/>
                    <a:pt x="35200" y="303471"/>
                  </a:cubicBezTo>
                  <a:cubicBezTo>
                    <a:pt x="35471" y="303675"/>
                    <a:pt x="35766" y="303811"/>
                    <a:pt x="36038" y="303924"/>
                  </a:cubicBezTo>
                  <a:cubicBezTo>
                    <a:pt x="36083" y="304060"/>
                    <a:pt x="36128" y="304196"/>
                    <a:pt x="36173" y="304332"/>
                  </a:cubicBezTo>
                  <a:cubicBezTo>
                    <a:pt x="36196" y="304399"/>
                    <a:pt x="36241" y="304467"/>
                    <a:pt x="36287" y="304535"/>
                  </a:cubicBezTo>
                  <a:cubicBezTo>
                    <a:pt x="36287" y="325191"/>
                    <a:pt x="36853" y="345869"/>
                    <a:pt x="37963" y="366525"/>
                  </a:cubicBezTo>
                  <a:cubicBezTo>
                    <a:pt x="37804" y="366842"/>
                    <a:pt x="37623" y="367136"/>
                    <a:pt x="37464" y="367453"/>
                  </a:cubicBezTo>
                  <a:cubicBezTo>
                    <a:pt x="36581" y="369084"/>
                    <a:pt x="37147" y="370647"/>
                    <a:pt x="38235" y="371621"/>
                  </a:cubicBezTo>
                  <a:cubicBezTo>
                    <a:pt x="39186" y="387996"/>
                    <a:pt x="40499" y="404325"/>
                    <a:pt x="42153" y="420655"/>
                  </a:cubicBezTo>
                  <a:cubicBezTo>
                    <a:pt x="40839" y="417847"/>
                    <a:pt x="39322" y="415151"/>
                    <a:pt x="37532" y="412660"/>
                  </a:cubicBezTo>
                  <a:cubicBezTo>
                    <a:pt x="34180" y="407949"/>
                    <a:pt x="24441" y="393544"/>
                    <a:pt x="17081" y="397553"/>
                  </a:cubicBezTo>
                  <a:cubicBezTo>
                    <a:pt x="8972" y="401970"/>
                    <a:pt x="14838" y="418458"/>
                    <a:pt x="17420" y="424301"/>
                  </a:cubicBezTo>
                  <a:cubicBezTo>
                    <a:pt x="23309" y="437709"/>
                    <a:pt x="34384" y="447629"/>
                    <a:pt x="45210" y="457074"/>
                  </a:cubicBezTo>
                  <a:cubicBezTo>
                    <a:pt x="45595" y="458637"/>
                    <a:pt x="45958" y="460199"/>
                    <a:pt x="46365" y="461762"/>
                  </a:cubicBezTo>
                  <a:cubicBezTo>
                    <a:pt x="46547" y="462464"/>
                    <a:pt x="46886" y="463008"/>
                    <a:pt x="47316" y="463393"/>
                  </a:cubicBezTo>
                  <a:cubicBezTo>
                    <a:pt x="47611" y="465454"/>
                    <a:pt x="47883" y="467492"/>
                    <a:pt x="48177" y="469553"/>
                  </a:cubicBezTo>
                  <a:cubicBezTo>
                    <a:pt x="48811" y="473857"/>
                    <a:pt x="55357" y="472022"/>
                    <a:pt x="54723" y="467741"/>
                  </a:cubicBezTo>
                  <a:cubicBezTo>
                    <a:pt x="50125" y="436033"/>
                    <a:pt x="46909" y="404144"/>
                    <a:pt x="45006" y="372210"/>
                  </a:cubicBezTo>
                  <a:cubicBezTo>
                    <a:pt x="46705" y="372844"/>
                    <a:pt x="48811" y="372323"/>
                    <a:pt x="49355" y="370035"/>
                  </a:cubicBezTo>
                  <a:cubicBezTo>
                    <a:pt x="50691" y="364305"/>
                    <a:pt x="52231" y="358643"/>
                    <a:pt x="54021" y="353071"/>
                  </a:cubicBezTo>
                  <a:cubicBezTo>
                    <a:pt x="56014" y="350422"/>
                    <a:pt x="58188" y="347885"/>
                    <a:pt x="60679" y="345643"/>
                  </a:cubicBezTo>
                  <a:cubicBezTo>
                    <a:pt x="68108" y="338939"/>
                    <a:pt x="77598" y="334975"/>
                    <a:pt x="84913" y="328113"/>
                  </a:cubicBezTo>
                  <a:cubicBezTo>
                    <a:pt x="92229" y="321273"/>
                    <a:pt x="101288" y="304558"/>
                    <a:pt x="91798" y="295612"/>
                  </a:cubicBezTo>
                  <a:cubicBezTo>
                    <a:pt x="76329" y="281049"/>
                    <a:pt x="58233" y="322043"/>
                    <a:pt x="48879" y="348655"/>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14" name="Google Shape;114;p4"/>
          <p:cNvGrpSpPr/>
          <p:nvPr/>
        </p:nvGrpSpPr>
        <p:grpSpPr>
          <a:xfrm>
            <a:off x="9621438" y="5491232"/>
            <a:ext cx="692392" cy="1447358"/>
            <a:chOff x="3738387" y="3620790"/>
            <a:chExt cx="274291" cy="573370"/>
          </a:xfrm>
        </p:grpSpPr>
        <p:sp>
          <p:nvSpPr>
            <p:cNvPr id="115" name="Google Shape;115;p4"/>
            <p:cNvSpPr/>
            <p:nvPr/>
          </p:nvSpPr>
          <p:spPr>
            <a:xfrm>
              <a:off x="3738387" y="3620790"/>
              <a:ext cx="183105" cy="573370"/>
            </a:xfrm>
            <a:custGeom>
              <a:avLst/>
              <a:gdLst/>
              <a:ahLst/>
              <a:cxnLst/>
              <a:rect l="l" t="t" r="r" b="b"/>
              <a:pathLst>
                <a:path w="183105" h="573370" extrusionOk="0">
                  <a:moveTo>
                    <a:pt x="167673" y="373564"/>
                  </a:moveTo>
                  <a:cubicBezTo>
                    <a:pt x="161829" y="377595"/>
                    <a:pt x="159882" y="387470"/>
                    <a:pt x="158545" y="393834"/>
                  </a:cubicBezTo>
                  <a:cubicBezTo>
                    <a:pt x="156303" y="404411"/>
                    <a:pt x="156054" y="415260"/>
                    <a:pt x="155624" y="426018"/>
                  </a:cubicBezTo>
                  <a:cubicBezTo>
                    <a:pt x="154763" y="447625"/>
                    <a:pt x="149576" y="467850"/>
                    <a:pt x="143756" y="488324"/>
                  </a:cubicBezTo>
                  <a:cubicBezTo>
                    <a:pt x="144163" y="434058"/>
                    <a:pt x="155850" y="378773"/>
                    <a:pt x="146609" y="324915"/>
                  </a:cubicBezTo>
                  <a:cubicBezTo>
                    <a:pt x="145522" y="318573"/>
                    <a:pt x="143982" y="312231"/>
                    <a:pt x="142080" y="305935"/>
                  </a:cubicBezTo>
                  <a:cubicBezTo>
                    <a:pt x="146315" y="298166"/>
                    <a:pt x="149644" y="290036"/>
                    <a:pt x="151388" y="281316"/>
                  </a:cubicBezTo>
                  <a:cubicBezTo>
                    <a:pt x="151909" y="278734"/>
                    <a:pt x="152272" y="276107"/>
                    <a:pt x="152543" y="273480"/>
                  </a:cubicBezTo>
                  <a:cubicBezTo>
                    <a:pt x="152566" y="273434"/>
                    <a:pt x="152589" y="273412"/>
                    <a:pt x="152611" y="273366"/>
                  </a:cubicBezTo>
                  <a:cubicBezTo>
                    <a:pt x="158455" y="260207"/>
                    <a:pt x="172519" y="255361"/>
                    <a:pt x="174739" y="239665"/>
                  </a:cubicBezTo>
                  <a:cubicBezTo>
                    <a:pt x="175713" y="232757"/>
                    <a:pt x="174988" y="221795"/>
                    <a:pt x="165159" y="223653"/>
                  </a:cubicBezTo>
                  <a:cubicBezTo>
                    <a:pt x="154650" y="225623"/>
                    <a:pt x="149916" y="240820"/>
                    <a:pt x="148285" y="249563"/>
                  </a:cubicBezTo>
                  <a:cubicBezTo>
                    <a:pt x="145205" y="266096"/>
                    <a:pt x="145409" y="281384"/>
                    <a:pt x="138999" y="296627"/>
                  </a:cubicBezTo>
                  <a:cubicBezTo>
                    <a:pt x="133383" y="280750"/>
                    <a:pt x="125841" y="264964"/>
                    <a:pt x="117868" y="249178"/>
                  </a:cubicBezTo>
                  <a:cubicBezTo>
                    <a:pt x="118072" y="245010"/>
                    <a:pt x="118344" y="240843"/>
                    <a:pt x="118661" y="236676"/>
                  </a:cubicBezTo>
                  <a:cubicBezTo>
                    <a:pt x="124119" y="221682"/>
                    <a:pt x="134085" y="208886"/>
                    <a:pt x="142216" y="195002"/>
                  </a:cubicBezTo>
                  <a:cubicBezTo>
                    <a:pt x="146926" y="186962"/>
                    <a:pt x="159134" y="167167"/>
                    <a:pt x="145069" y="161165"/>
                  </a:cubicBezTo>
                  <a:cubicBezTo>
                    <a:pt x="120382" y="150611"/>
                    <a:pt x="113724" y="206870"/>
                    <a:pt x="111753" y="235815"/>
                  </a:cubicBezTo>
                  <a:cubicBezTo>
                    <a:pt x="111663" y="236087"/>
                    <a:pt x="111549" y="236359"/>
                    <a:pt x="111459" y="236630"/>
                  </a:cubicBezTo>
                  <a:cubicBezTo>
                    <a:pt x="110847" y="235430"/>
                    <a:pt x="110236" y="234230"/>
                    <a:pt x="109624" y="233029"/>
                  </a:cubicBezTo>
                  <a:cubicBezTo>
                    <a:pt x="109647" y="232961"/>
                    <a:pt x="109692" y="232893"/>
                    <a:pt x="109715" y="232825"/>
                  </a:cubicBezTo>
                  <a:cubicBezTo>
                    <a:pt x="109760" y="232712"/>
                    <a:pt x="109783" y="232576"/>
                    <a:pt x="109828" y="232463"/>
                  </a:cubicBezTo>
                  <a:cubicBezTo>
                    <a:pt x="110372" y="230787"/>
                    <a:pt x="109194" y="228658"/>
                    <a:pt x="107450" y="228273"/>
                  </a:cubicBezTo>
                  <a:cubicBezTo>
                    <a:pt x="107359" y="228250"/>
                    <a:pt x="107246" y="228205"/>
                    <a:pt x="107155" y="228160"/>
                  </a:cubicBezTo>
                  <a:cubicBezTo>
                    <a:pt x="98526" y="211128"/>
                    <a:pt x="90237" y="194051"/>
                    <a:pt x="84212" y="176770"/>
                  </a:cubicBezTo>
                  <a:cubicBezTo>
                    <a:pt x="84733" y="176521"/>
                    <a:pt x="85232" y="176158"/>
                    <a:pt x="85617" y="175592"/>
                  </a:cubicBezTo>
                  <a:cubicBezTo>
                    <a:pt x="97032" y="159308"/>
                    <a:pt x="105955" y="141461"/>
                    <a:pt x="115218" y="123908"/>
                  </a:cubicBezTo>
                  <a:cubicBezTo>
                    <a:pt x="119046" y="116660"/>
                    <a:pt x="131707" y="94737"/>
                    <a:pt x="119476" y="88667"/>
                  </a:cubicBezTo>
                  <a:cubicBezTo>
                    <a:pt x="109579" y="83752"/>
                    <a:pt x="100882" y="98655"/>
                    <a:pt x="98073" y="105518"/>
                  </a:cubicBezTo>
                  <a:cubicBezTo>
                    <a:pt x="90396" y="124361"/>
                    <a:pt x="85934" y="145085"/>
                    <a:pt x="81381" y="164857"/>
                  </a:cubicBezTo>
                  <a:cubicBezTo>
                    <a:pt x="81064" y="166261"/>
                    <a:pt x="81563" y="167416"/>
                    <a:pt x="82423" y="168141"/>
                  </a:cubicBezTo>
                  <a:cubicBezTo>
                    <a:pt x="82197" y="168503"/>
                    <a:pt x="81948" y="168843"/>
                    <a:pt x="81721" y="169205"/>
                  </a:cubicBezTo>
                  <a:cubicBezTo>
                    <a:pt x="73318" y="141801"/>
                    <a:pt x="71303" y="113852"/>
                    <a:pt x="83352" y="84885"/>
                  </a:cubicBezTo>
                  <a:cubicBezTo>
                    <a:pt x="83352" y="84885"/>
                    <a:pt x="83352" y="84885"/>
                    <a:pt x="83352" y="84862"/>
                  </a:cubicBezTo>
                  <a:cubicBezTo>
                    <a:pt x="83963" y="84318"/>
                    <a:pt x="84371" y="83526"/>
                    <a:pt x="84394" y="82461"/>
                  </a:cubicBezTo>
                  <a:cubicBezTo>
                    <a:pt x="84394" y="82121"/>
                    <a:pt x="84371" y="81782"/>
                    <a:pt x="84371" y="81442"/>
                  </a:cubicBezTo>
                  <a:cubicBezTo>
                    <a:pt x="84756" y="81193"/>
                    <a:pt x="85096" y="80853"/>
                    <a:pt x="85390" y="80400"/>
                  </a:cubicBezTo>
                  <a:cubicBezTo>
                    <a:pt x="94540" y="66494"/>
                    <a:pt x="100293" y="50617"/>
                    <a:pt x="100542" y="33857"/>
                  </a:cubicBezTo>
                  <a:cubicBezTo>
                    <a:pt x="100678" y="24956"/>
                    <a:pt x="99840" y="2693"/>
                    <a:pt x="88176" y="201"/>
                  </a:cubicBezTo>
                  <a:cubicBezTo>
                    <a:pt x="77486" y="-2086"/>
                    <a:pt x="74134" y="15716"/>
                    <a:pt x="73183" y="22691"/>
                  </a:cubicBezTo>
                  <a:cubicBezTo>
                    <a:pt x="70510" y="42577"/>
                    <a:pt x="77554" y="62077"/>
                    <a:pt x="77554" y="81895"/>
                  </a:cubicBezTo>
                  <a:cubicBezTo>
                    <a:pt x="77237" y="82212"/>
                    <a:pt x="76965" y="82597"/>
                    <a:pt x="76761" y="83073"/>
                  </a:cubicBezTo>
                  <a:cubicBezTo>
                    <a:pt x="70759" y="97523"/>
                    <a:pt x="68313" y="111927"/>
                    <a:pt x="68381" y="126196"/>
                  </a:cubicBezTo>
                  <a:cubicBezTo>
                    <a:pt x="68019" y="125584"/>
                    <a:pt x="67656" y="124973"/>
                    <a:pt x="67271" y="124361"/>
                  </a:cubicBezTo>
                  <a:cubicBezTo>
                    <a:pt x="59752" y="102913"/>
                    <a:pt x="52708" y="79562"/>
                    <a:pt x="38870" y="61828"/>
                  </a:cubicBezTo>
                  <a:cubicBezTo>
                    <a:pt x="32778" y="54037"/>
                    <a:pt x="8589" y="32091"/>
                    <a:pt x="1115" y="49915"/>
                  </a:cubicBezTo>
                  <a:cubicBezTo>
                    <a:pt x="-4638" y="63618"/>
                    <a:pt x="13322" y="81012"/>
                    <a:pt x="21974" y="89075"/>
                  </a:cubicBezTo>
                  <a:cubicBezTo>
                    <a:pt x="34816" y="101056"/>
                    <a:pt x="51168" y="111655"/>
                    <a:pt x="60884" y="126671"/>
                  </a:cubicBezTo>
                  <a:cubicBezTo>
                    <a:pt x="61949" y="129638"/>
                    <a:pt x="63013" y="132583"/>
                    <a:pt x="64123" y="135504"/>
                  </a:cubicBezTo>
                  <a:cubicBezTo>
                    <a:pt x="64599" y="136772"/>
                    <a:pt x="65595" y="137475"/>
                    <a:pt x="66660" y="137701"/>
                  </a:cubicBezTo>
                  <a:cubicBezTo>
                    <a:pt x="67317" y="138449"/>
                    <a:pt x="68200" y="138834"/>
                    <a:pt x="69106" y="138902"/>
                  </a:cubicBezTo>
                  <a:cubicBezTo>
                    <a:pt x="72073" y="166805"/>
                    <a:pt x="83737" y="194119"/>
                    <a:pt x="96647" y="220301"/>
                  </a:cubicBezTo>
                  <a:cubicBezTo>
                    <a:pt x="93657" y="218126"/>
                    <a:pt x="90622" y="216043"/>
                    <a:pt x="87497" y="214050"/>
                  </a:cubicBezTo>
                  <a:cubicBezTo>
                    <a:pt x="79660" y="209067"/>
                    <a:pt x="71348" y="204696"/>
                    <a:pt x="62764" y="201163"/>
                  </a:cubicBezTo>
                  <a:cubicBezTo>
                    <a:pt x="54316" y="197675"/>
                    <a:pt x="40727" y="195274"/>
                    <a:pt x="37081" y="206802"/>
                  </a:cubicBezTo>
                  <a:cubicBezTo>
                    <a:pt x="33480" y="218172"/>
                    <a:pt x="49628" y="223743"/>
                    <a:pt x="57464" y="226733"/>
                  </a:cubicBezTo>
                  <a:cubicBezTo>
                    <a:pt x="70963" y="231897"/>
                    <a:pt x="85050" y="233324"/>
                    <a:pt x="99251" y="231897"/>
                  </a:cubicBezTo>
                  <a:cubicBezTo>
                    <a:pt x="100701" y="232848"/>
                    <a:pt x="102150" y="233618"/>
                    <a:pt x="103622" y="234184"/>
                  </a:cubicBezTo>
                  <a:cubicBezTo>
                    <a:pt x="105480" y="237808"/>
                    <a:pt x="107314" y="241432"/>
                    <a:pt x="109149" y="245010"/>
                  </a:cubicBezTo>
                  <a:cubicBezTo>
                    <a:pt x="109058" y="245441"/>
                    <a:pt x="108967" y="245848"/>
                    <a:pt x="108877" y="246256"/>
                  </a:cubicBezTo>
                  <a:cubicBezTo>
                    <a:pt x="108560" y="248090"/>
                    <a:pt x="109579" y="249472"/>
                    <a:pt x="110893" y="250106"/>
                  </a:cubicBezTo>
                  <a:cubicBezTo>
                    <a:pt x="110893" y="250129"/>
                    <a:pt x="110893" y="250174"/>
                    <a:pt x="110893" y="250220"/>
                  </a:cubicBezTo>
                  <a:cubicBezTo>
                    <a:pt x="110802" y="252077"/>
                    <a:pt x="112002" y="253141"/>
                    <a:pt x="113407" y="253413"/>
                  </a:cubicBezTo>
                  <a:cubicBezTo>
                    <a:pt x="114901" y="256403"/>
                    <a:pt x="116396" y="259369"/>
                    <a:pt x="117823" y="262314"/>
                  </a:cubicBezTo>
                  <a:cubicBezTo>
                    <a:pt x="130914" y="289243"/>
                    <a:pt x="139203" y="316467"/>
                    <a:pt x="142102" y="345593"/>
                  </a:cubicBezTo>
                  <a:cubicBezTo>
                    <a:pt x="139226" y="342377"/>
                    <a:pt x="136372" y="339138"/>
                    <a:pt x="133519" y="335922"/>
                  </a:cubicBezTo>
                  <a:cubicBezTo>
                    <a:pt x="133519" y="335627"/>
                    <a:pt x="133473" y="335333"/>
                    <a:pt x="133383" y="335016"/>
                  </a:cubicBezTo>
                  <a:cubicBezTo>
                    <a:pt x="130416" y="324280"/>
                    <a:pt x="126384" y="307928"/>
                    <a:pt x="118072" y="299888"/>
                  </a:cubicBezTo>
                  <a:cubicBezTo>
                    <a:pt x="113452" y="295426"/>
                    <a:pt x="106363" y="294905"/>
                    <a:pt x="103554" y="301632"/>
                  </a:cubicBezTo>
                  <a:cubicBezTo>
                    <a:pt x="100701" y="308494"/>
                    <a:pt x="106023" y="314949"/>
                    <a:pt x="110168" y="319819"/>
                  </a:cubicBezTo>
                  <a:cubicBezTo>
                    <a:pt x="120835" y="332343"/>
                    <a:pt x="132024" y="344438"/>
                    <a:pt x="142940" y="356758"/>
                  </a:cubicBezTo>
                  <a:cubicBezTo>
                    <a:pt x="142940" y="356758"/>
                    <a:pt x="142940" y="356758"/>
                    <a:pt x="142940" y="356758"/>
                  </a:cubicBezTo>
                  <a:cubicBezTo>
                    <a:pt x="143076" y="359205"/>
                    <a:pt x="143167" y="361673"/>
                    <a:pt x="143212" y="364142"/>
                  </a:cubicBezTo>
                  <a:cubicBezTo>
                    <a:pt x="143869" y="397503"/>
                    <a:pt x="139656" y="430706"/>
                    <a:pt x="137754" y="463955"/>
                  </a:cubicBezTo>
                  <a:cubicBezTo>
                    <a:pt x="137278" y="472131"/>
                    <a:pt x="136984" y="480329"/>
                    <a:pt x="136916" y="488506"/>
                  </a:cubicBezTo>
                  <a:cubicBezTo>
                    <a:pt x="136576" y="488120"/>
                    <a:pt x="136214" y="487713"/>
                    <a:pt x="135874" y="487328"/>
                  </a:cubicBezTo>
                  <a:cubicBezTo>
                    <a:pt x="133224" y="479809"/>
                    <a:pt x="133043" y="470998"/>
                    <a:pt x="132318" y="463320"/>
                  </a:cubicBezTo>
                  <a:cubicBezTo>
                    <a:pt x="131231" y="451566"/>
                    <a:pt x="130167" y="439811"/>
                    <a:pt x="129034" y="428057"/>
                  </a:cubicBezTo>
                  <a:cubicBezTo>
                    <a:pt x="128015" y="417638"/>
                    <a:pt x="122534" y="397368"/>
                    <a:pt x="107631" y="405340"/>
                  </a:cubicBezTo>
                  <a:cubicBezTo>
                    <a:pt x="93385" y="412950"/>
                    <a:pt x="98232" y="436029"/>
                    <a:pt x="102966" y="447670"/>
                  </a:cubicBezTo>
                  <a:cubicBezTo>
                    <a:pt x="109398" y="463479"/>
                    <a:pt x="118955" y="477997"/>
                    <a:pt x="130076" y="491019"/>
                  </a:cubicBezTo>
                  <a:cubicBezTo>
                    <a:pt x="131661" y="495096"/>
                    <a:pt x="133881" y="498765"/>
                    <a:pt x="137052" y="501914"/>
                  </a:cubicBezTo>
                  <a:cubicBezTo>
                    <a:pt x="137776" y="525400"/>
                    <a:pt x="141015" y="548683"/>
                    <a:pt x="149191" y="571060"/>
                  </a:cubicBezTo>
                  <a:cubicBezTo>
                    <a:pt x="150686" y="575136"/>
                    <a:pt x="157254" y="573370"/>
                    <a:pt x="155737" y="569248"/>
                  </a:cubicBezTo>
                  <a:cubicBezTo>
                    <a:pt x="148195" y="548592"/>
                    <a:pt x="144933" y="527574"/>
                    <a:pt x="143937" y="506375"/>
                  </a:cubicBezTo>
                  <a:cubicBezTo>
                    <a:pt x="146066" y="506239"/>
                    <a:pt x="147606" y="503680"/>
                    <a:pt x="146836" y="501619"/>
                  </a:cubicBezTo>
                  <a:cubicBezTo>
                    <a:pt x="150799" y="487917"/>
                    <a:pt x="155171" y="474214"/>
                    <a:pt x="158228" y="460263"/>
                  </a:cubicBezTo>
                  <a:cubicBezTo>
                    <a:pt x="158273" y="460127"/>
                    <a:pt x="158341" y="459991"/>
                    <a:pt x="158364" y="459855"/>
                  </a:cubicBezTo>
                  <a:cubicBezTo>
                    <a:pt x="161376" y="446991"/>
                    <a:pt x="165340" y="434398"/>
                    <a:pt x="170662" y="422304"/>
                  </a:cubicBezTo>
                  <a:cubicBezTo>
                    <a:pt x="175033" y="412384"/>
                    <a:pt x="180786" y="402735"/>
                    <a:pt x="182779" y="391932"/>
                  </a:cubicBezTo>
                  <a:cubicBezTo>
                    <a:pt x="184455" y="383620"/>
                    <a:pt x="179722" y="365229"/>
                    <a:pt x="167673" y="373564"/>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16" name="Google Shape;116;p4"/>
            <p:cNvSpPr/>
            <p:nvPr/>
          </p:nvSpPr>
          <p:spPr>
            <a:xfrm>
              <a:off x="3915840" y="3695254"/>
              <a:ext cx="96838" cy="472007"/>
            </a:xfrm>
            <a:custGeom>
              <a:avLst/>
              <a:gdLst/>
              <a:ahLst/>
              <a:cxnLst/>
              <a:rect l="l" t="t" r="r" b="b"/>
              <a:pathLst>
                <a:path w="96838" h="472007" extrusionOk="0">
                  <a:moveTo>
                    <a:pt x="48879" y="348655"/>
                  </a:moveTo>
                  <a:cubicBezTo>
                    <a:pt x="47181" y="350897"/>
                    <a:pt x="45618" y="353230"/>
                    <a:pt x="44123" y="355608"/>
                  </a:cubicBezTo>
                  <a:cubicBezTo>
                    <a:pt x="41994" y="308182"/>
                    <a:pt x="42855" y="260642"/>
                    <a:pt x="46660" y="213307"/>
                  </a:cubicBezTo>
                  <a:cubicBezTo>
                    <a:pt x="46728" y="213058"/>
                    <a:pt x="46796" y="212809"/>
                    <a:pt x="46886" y="212582"/>
                  </a:cubicBezTo>
                  <a:cubicBezTo>
                    <a:pt x="54677" y="197996"/>
                    <a:pt x="67881" y="186989"/>
                    <a:pt x="78730" y="174510"/>
                  </a:cubicBezTo>
                  <a:cubicBezTo>
                    <a:pt x="86385" y="165699"/>
                    <a:pt x="102262" y="146584"/>
                    <a:pt x="94969" y="133856"/>
                  </a:cubicBezTo>
                  <a:cubicBezTo>
                    <a:pt x="86182" y="118522"/>
                    <a:pt x="66930" y="142167"/>
                    <a:pt x="62446" y="149642"/>
                  </a:cubicBezTo>
                  <a:cubicBezTo>
                    <a:pt x="57305" y="158203"/>
                    <a:pt x="53432" y="167624"/>
                    <a:pt x="50148" y="177318"/>
                  </a:cubicBezTo>
                  <a:cubicBezTo>
                    <a:pt x="53953" y="143504"/>
                    <a:pt x="59252" y="109825"/>
                    <a:pt x="66070" y="76419"/>
                  </a:cubicBezTo>
                  <a:cubicBezTo>
                    <a:pt x="72366" y="64030"/>
                    <a:pt x="110574" y="4305"/>
                    <a:pt x="87540" y="138"/>
                  </a:cubicBezTo>
                  <a:cubicBezTo>
                    <a:pt x="76692" y="-1832"/>
                    <a:pt x="67474" y="17827"/>
                    <a:pt x="64371" y="24961"/>
                  </a:cubicBezTo>
                  <a:cubicBezTo>
                    <a:pt x="57622" y="40588"/>
                    <a:pt x="56127" y="57280"/>
                    <a:pt x="59003" y="73972"/>
                  </a:cubicBezTo>
                  <a:cubicBezTo>
                    <a:pt x="59071" y="74335"/>
                    <a:pt x="59184" y="74629"/>
                    <a:pt x="59320" y="74924"/>
                  </a:cubicBezTo>
                  <a:cubicBezTo>
                    <a:pt x="59162" y="75286"/>
                    <a:pt x="59003" y="75648"/>
                    <a:pt x="58845" y="76011"/>
                  </a:cubicBezTo>
                  <a:cubicBezTo>
                    <a:pt x="58505" y="76849"/>
                    <a:pt x="58528" y="77596"/>
                    <a:pt x="58777" y="78208"/>
                  </a:cubicBezTo>
                  <a:cubicBezTo>
                    <a:pt x="54474" y="99656"/>
                    <a:pt x="50782" y="121195"/>
                    <a:pt x="47702" y="142802"/>
                  </a:cubicBezTo>
                  <a:cubicBezTo>
                    <a:pt x="42719" y="122033"/>
                    <a:pt x="44259" y="100290"/>
                    <a:pt x="39299" y="79431"/>
                  </a:cubicBezTo>
                  <a:cubicBezTo>
                    <a:pt x="36468" y="67495"/>
                    <a:pt x="27069" y="46341"/>
                    <a:pt x="11486" y="57824"/>
                  </a:cubicBezTo>
                  <a:cubicBezTo>
                    <a:pt x="-1672" y="67540"/>
                    <a:pt x="3537" y="91480"/>
                    <a:pt x="7840" y="104480"/>
                  </a:cubicBezTo>
                  <a:cubicBezTo>
                    <a:pt x="10694" y="113109"/>
                    <a:pt x="14952" y="121263"/>
                    <a:pt x="20772" y="128261"/>
                  </a:cubicBezTo>
                  <a:cubicBezTo>
                    <a:pt x="26684" y="135396"/>
                    <a:pt x="35381" y="139948"/>
                    <a:pt x="41632" y="146607"/>
                  </a:cubicBezTo>
                  <a:cubicBezTo>
                    <a:pt x="42221" y="148804"/>
                    <a:pt x="42855" y="150978"/>
                    <a:pt x="43602" y="153152"/>
                  </a:cubicBezTo>
                  <a:cubicBezTo>
                    <a:pt x="44033" y="154420"/>
                    <a:pt x="44961" y="155123"/>
                    <a:pt x="45980" y="155372"/>
                  </a:cubicBezTo>
                  <a:cubicBezTo>
                    <a:pt x="43557" y="173875"/>
                    <a:pt x="41609" y="192447"/>
                    <a:pt x="40092" y="211042"/>
                  </a:cubicBezTo>
                  <a:cubicBezTo>
                    <a:pt x="38574" y="214032"/>
                    <a:pt x="37238" y="217157"/>
                    <a:pt x="36196" y="220509"/>
                  </a:cubicBezTo>
                  <a:cubicBezTo>
                    <a:pt x="35471" y="222842"/>
                    <a:pt x="37170" y="224427"/>
                    <a:pt x="39073" y="224654"/>
                  </a:cubicBezTo>
                  <a:cubicBezTo>
                    <a:pt x="37804" y="242931"/>
                    <a:pt x="36966" y="261231"/>
                    <a:pt x="36558" y="279531"/>
                  </a:cubicBezTo>
                  <a:cubicBezTo>
                    <a:pt x="29628" y="254618"/>
                    <a:pt x="17873" y="220147"/>
                    <a:pt x="4329" y="230701"/>
                  </a:cubicBezTo>
                  <a:cubicBezTo>
                    <a:pt x="-4889" y="237880"/>
                    <a:pt x="2993" y="259102"/>
                    <a:pt x="6187" y="266939"/>
                  </a:cubicBezTo>
                  <a:cubicBezTo>
                    <a:pt x="12256" y="281796"/>
                    <a:pt x="22358" y="293981"/>
                    <a:pt x="35200" y="303471"/>
                  </a:cubicBezTo>
                  <a:cubicBezTo>
                    <a:pt x="35471" y="303675"/>
                    <a:pt x="35766" y="303811"/>
                    <a:pt x="36038" y="303924"/>
                  </a:cubicBezTo>
                  <a:cubicBezTo>
                    <a:pt x="36083" y="304060"/>
                    <a:pt x="36128" y="304196"/>
                    <a:pt x="36173" y="304332"/>
                  </a:cubicBezTo>
                  <a:cubicBezTo>
                    <a:pt x="36196" y="304399"/>
                    <a:pt x="36241" y="304467"/>
                    <a:pt x="36287" y="304535"/>
                  </a:cubicBezTo>
                  <a:cubicBezTo>
                    <a:pt x="36287" y="325191"/>
                    <a:pt x="36853" y="345869"/>
                    <a:pt x="37963" y="366525"/>
                  </a:cubicBezTo>
                  <a:cubicBezTo>
                    <a:pt x="37804" y="366842"/>
                    <a:pt x="37623" y="367136"/>
                    <a:pt x="37464" y="367453"/>
                  </a:cubicBezTo>
                  <a:cubicBezTo>
                    <a:pt x="36581" y="369084"/>
                    <a:pt x="37147" y="370647"/>
                    <a:pt x="38235" y="371621"/>
                  </a:cubicBezTo>
                  <a:cubicBezTo>
                    <a:pt x="39186" y="387996"/>
                    <a:pt x="40499" y="404325"/>
                    <a:pt x="42153" y="420655"/>
                  </a:cubicBezTo>
                  <a:cubicBezTo>
                    <a:pt x="40839" y="417847"/>
                    <a:pt x="39322" y="415151"/>
                    <a:pt x="37532" y="412660"/>
                  </a:cubicBezTo>
                  <a:cubicBezTo>
                    <a:pt x="34180" y="407949"/>
                    <a:pt x="24441" y="393544"/>
                    <a:pt x="17081" y="397553"/>
                  </a:cubicBezTo>
                  <a:cubicBezTo>
                    <a:pt x="8972" y="401970"/>
                    <a:pt x="14838" y="418458"/>
                    <a:pt x="17420" y="424301"/>
                  </a:cubicBezTo>
                  <a:cubicBezTo>
                    <a:pt x="23309" y="437709"/>
                    <a:pt x="34384" y="447629"/>
                    <a:pt x="45210" y="457074"/>
                  </a:cubicBezTo>
                  <a:cubicBezTo>
                    <a:pt x="45595" y="458637"/>
                    <a:pt x="45958" y="460199"/>
                    <a:pt x="46365" y="461762"/>
                  </a:cubicBezTo>
                  <a:cubicBezTo>
                    <a:pt x="46547" y="462464"/>
                    <a:pt x="46886" y="463008"/>
                    <a:pt x="47316" y="463393"/>
                  </a:cubicBezTo>
                  <a:cubicBezTo>
                    <a:pt x="47611" y="465454"/>
                    <a:pt x="47883" y="467492"/>
                    <a:pt x="48177" y="469553"/>
                  </a:cubicBezTo>
                  <a:cubicBezTo>
                    <a:pt x="48811" y="473857"/>
                    <a:pt x="55357" y="472022"/>
                    <a:pt x="54723" y="467741"/>
                  </a:cubicBezTo>
                  <a:cubicBezTo>
                    <a:pt x="50125" y="436033"/>
                    <a:pt x="46909" y="404144"/>
                    <a:pt x="45006" y="372210"/>
                  </a:cubicBezTo>
                  <a:cubicBezTo>
                    <a:pt x="46705" y="372844"/>
                    <a:pt x="48811" y="372323"/>
                    <a:pt x="49355" y="370035"/>
                  </a:cubicBezTo>
                  <a:cubicBezTo>
                    <a:pt x="50691" y="364305"/>
                    <a:pt x="52231" y="358643"/>
                    <a:pt x="54021" y="353071"/>
                  </a:cubicBezTo>
                  <a:cubicBezTo>
                    <a:pt x="56014" y="350422"/>
                    <a:pt x="58188" y="347885"/>
                    <a:pt x="60679" y="345643"/>
                  </a:cubicBezTo>
                  <a:cubicBezTo>
                    <a:pt x="68108" y="338939"/>
                    <a:pt x="77598" y="334975"/>
                    <a:pt x="84913" y="328113"/>
                  </a:cubicBezTo>
                  <a:cubicBezTo>
                    <a:pt x="92229" y="321273"/>
                    <a:pt x="101288" y="304558"/>
                    <a:pt x="91798" y="295612"/>
                  </a:cubicBezTo>
                  <a:cubicBezTo>
                    <a:pt x="76329" y="281049"/>
                    <a:pt x="58233" y="322043"/>
                    <a:pt x="48879" y="348655"/>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17" name="Google Shape;117;p4"/>
          <p:cNvGrpSpPr/>
          <p:nvPr/>
        </p:nvGrpSpPr>
        <p:grpSpPr>
          <a:xfrm>
            <a:off x="8548833" y="265571"/>
            <a:ext cx="1888669" cy="811681"/>
            <a:chOff x="2828471" y="3147219"/>
            <a:chExt cx="725797" cy="311921"/>
          </a:xfrm>
        </p:grpSpPr>
        <p:sp>
          <p:nvSpPr>
            <p:cNvPr id="118" name="Google Shape;118;p4"/>
            <p:cNvSpPr/>
            <p:nvPr/>
          </p:nvSpPr>
          <p:spPr>
            <a:xfrm>
              <a:off x="2917965" y="3183367"/>
              <a:ext cx="413147" cy="59662"/>
            </a:xfrm>
            <a:custGeom>
              <a:avLst/>
              <a:gdLst/>
              <a:ahLst/>
              <a:cxnLst/>
              <a:rect l="l" t="t" r="r" b="b"/>
              <a:pathLst>
                <a:path w="413147" h="59662" extrusionOk="0">
                  <a:moveTo>
                    <a:pt x="61767" y="30380"/>
                  </a:moveTo>
                  <a:cubicBezTo>
                    <a:pt x="46162" y="31762"/>
                    <a:pt x="30489" y="32826"/>
                    <a:pt x="14907" y="34570"/>
                  </a:cubicBezTo>
                  <a:cubicBezTo>
                    <a:pt x="9766" y="35137"/>
                    <a:pt x="4738" y="36812"/>
                    <a:pt x="1861" y="41455"/>
                  </a:cubicBezTo>
                  <a:cubicBezTo>
                    <a:pt x="-1060" y="46166"/>
                    <a:pt x="-494" y="51964"/>
                    <a:pt x="3220" y="56018"/>
                  </a:cubicBezTo>
                  <a:cubicBezTo>
                    <a:pt x="6278" y="59370"/>
                    <a:pt x="11419" y="60322"/>
                    <a:pt x="15654" y="59234"/>
                  </a:cubicBezTo>
                  <a:cubicBezTo>
                    <a:pt x="18282" y="58555"/>
                    <a:pt x="20637" y="56675"/>
                    <a:pt x="22132" y="54274"/>
                  </a:cubicBezTo>
                  <a:cubicBezTo>
                    <a:pt x="23695" y="54138"/>
                    <a:pt x="25280" y="54003"/>
                    <a:pt x="26843" y="53844"/>
                  </a:cubicBezTo>
                  <a:cubicBezTo>
                    <a:pt x="33411" y="53255"/>
                    <a:pt x="39979" y="52667"/>
                    <a:pt x="46547" y="52100"/>
                  </a:cubicBezTo>
                  <a:cubicBezTo>
                    <a:pt x="59298" y="50968"/>
                    <a:pt x="72072" y="49835"/>
                    <a:pt x="84823" y="48703"/>
                  </a:cubicBezTo>
                  <a:cubicBezTo>
                    <a:pt x="110529" y="46415"/>
                    <a:pt x="136258" y="44128"/>
                    <a:pt x="161964" y="41840"/>
                  </a:cubicBezTo>
                  <a:cubicBezTo>
                    <a:pt x="213399" y="37265"/>
                    <a:pt x="264812" y="32690"/>
                    <a:pt x="316247" y="28115"/>
                  </a:cubicBezTo>
                  <a:cubicBezTo>
                    <a:pt x="345146" y="25556"/>
                    <a:pt x="374046" y="22974"/>
                    <a:pt x="402946" y="20415"/>
                  </a:cubicBezTo>
                  <a:cubicBezTo>
                    <a:pt x="408245" y="19939"/>
                    <a:pt x="413409" y="16066"/>
                    <a:pt x="413137" y="10223"/>
                  </a:cubicBezTo>
                  <a:cubicBezTo>
                    <a:pt x="412911" y="5104"/>
                    <a:pt x="408630" y="-467"/>
                    <a:pt x="402946" y="31"/>
                  </a:cubicBezTo>
                  <a:cubicBezTo>
                    <a:pt x="346075" y="5082"/>
                    <a:pt x="289204" y="10155"/>
                    <a:pt x="232334" y="15206"/>
                  </a:cubicBezTo>
                  <a:cubicBezTo>
                    <a:pt x="175463" y="20256"/>
                    <a:pt x="118638" y="25307"/>
                    <a:pt x="61767" y="3038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19" name="Google Shape;119;p4"/>
            <p:cNvSpPr/>
            <p:nvPr/>
          </p:nvSpPr>
          <p:spPr>
            <a:xfrm>
              <a:off x="2839418" y="3256506"/>
              <a:ext cx="340807" cy="49392"/>
            </a:xfrm>
            <a:custGeom>
              <a:avLst/>
              <a:gdLst/>
              <a:ahLst/>
              <a:cxnLst/>
              <a:rect l="l" t="t" r="r" b="b"/>
              <a:pathLst>
                <a:path w="340807" h="49392" extrusionOk="0">
                  <a:moveTo>
                    <a:pt x="74904" y="39931"/>
                  </a:moveTo>
                  <a:cubicBezTo>
                    <a:pt x="75652" y="39841"/>
                    <a:pt x="76376" y="39728"/>
                    <a:pt x="77124" y="39637"/>
                  </a:cubicBezTo>
                  <a:cubicBezTo>
                    <a:pt x="78234" y="39501"/>
                    <a:pt x="79343" y="39343"/>
                    <a:pt x="80453" y="39207"/>
                  </a:cubicBezTo>
                  <a:cubicBezTo>
                    <a:pt x="83216" y="38844"/>
                    <a:pt x="86002" y="38482"/>
                    <a:pt x="88765" y="38142"/>
                  </a:cubicBezTo>
                  <a:cubicBezTo>
                    <a:pt x="93952" y="37485"/>
                    <a:pt x="99116" y="36851"/>
                    <a:pt x="104302" y="36217"/>
                  </a:cubicBezTo>
                  <a:cubicBezTo>
                    <a:pt x="114652" y="34972"/>
                    <a:pt x="125025" y="33794"/>
                    <a:pt x="135399" y="32684"/>
                  </a:cubicBezTo>
                  <a:cubicBezTo>
                    <a:pt x="176913" y="28267"/>
                    <a:pt x="218542" y="24983"/>
                    <a:pt x="260215" y="22877"/>
                  </a:cubicBezTo>
                  <a:cubicBezTo>
                    <a:pt x="283656" y="21677"/>
                    <a:pt x="307120" y="20861"/>
                    <a:pt x="330607" y="20386"/>
                  </a:cubicBezTo>
                  <a:cubicBezTo>
                    <a:pt x="335929" y="20273"/>
                    <a:pt x="341048" y="15766"/>
                    <a:pt x="340799" y="10194"/>
                  </a:cubicBezTo>
                  <a:cubicBezTo>
                    <a:pt x="340550" y="4758"/>
                    <a:pt x="336314" y="-111"/>
                    <a:pt x="330607" y="2"/>
                  </a:cubicBezTo>
                  <a:cubicBezTo>
                    <a:pt x="288503" y="840"/>
                    <a:pt x="246422" y="2856"/>
                    <a:pt x="204432" y="6027"/>
                  </a:cubicBezTo>
                  <a:cubicBezTo>
                    <a:pt x="162622" y="9197"/>
                    <a:pt x="120903" y="13501"/>
                    <a:pt x="79343" y="18981"/>
                  </a:cubicBezTo>
                  <a:cubicBezTo>
                    <a:pt x="55336" y="22130"/>
                    <a:pt x="31396" y="25640"/>
                    <a:pt x="7502" y="29536"/>
                  </a:cubicBezTo>
                  <a:cubicBezTo>
                    <a:pt x="2225" y="30396"/>
                    <a:pt x="-1195" y="37236"/>
                    <a:pt x="390" y="42083"/>
                  </a:cubicBezTo>
                  <a:cubicBezTo>
                    <a:pt x="2247" y="47790"/>
                    <a:pt x="7275" y="50123"/>
                    <a:pt x="12938" y="49195"/>
                  </a:cubicBezTo>
                  <a:cubicBezTo>
                    <a:pt x="33525" y="45843"/>
                    <a:pt x="54135" y="42763"/>
                    <a:pt x="74791" y="39977"/>
                  </a:cubicBezTo>
                  <a:cubicBezTo>
                    <a:pt x="74814" y="39931"/>
                    <a:pt x="74859" y="39931"/>
                    <a:pt x="74904" y="39931"/>
                  </a:cubicBezTo>
                  <a:close/>
                  <a:moveTo>
                    <a:pt x="74338" y="39999"/>
                  </a:moveTo>
                  <a:cubicBezTo>
                    <a:pt x="74293" y="40022"/>
                    <a:pt x="74270" y="40022"/>
                    <a:pt x="74338" y="39999"/>
                  </a:cubicBezTo>
                  <a:lnTo>
                    <a:pt x="74338" y="39999"/>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0" name="Google Shape;120;p4"/>
            <p:cNvSpPr/>
            <p:nvPr/>
          </p:nvSpPr>
          <p:spPr>
            <a:xfrm>
              <a:off x="3002692" y="3286199"/>
              <a:ext cx="370816" cy="51090"/>
            </a:xfrm>
            <a:custGeom>
              <a:avLst/>
              <a:gdLst/>
              <a:ahLst/>
              <a:cxnLst/>
              <a:rect l="l" t="t" r="r" b="b"/>
              <a:pathLst>
                <a:path w="370816" h="51090" extrusionOk="0">
                  <a:moveTo>
                    <a:pt x="222709" y="5958"/>
                  </a:moveTo>
                  <a:cubicBezTo>
                    <a:pt x="177004" y="9265"/>
                    <a:pt x="131390" y="13862"/>
                    <a:pt x="85957" y="19774"/>
                  </a:cubicBezTo>
                  <a:cubicBezTo>
                    <a:pt x="59752" y="23193"/>
                    <a:pt x="33593" y="26998"/>
                    <a:pt x="7502" y="31234"/>
                  </a:cubicBezTo>
                  <a:cubicBezTo>
                    <a:pt x="2225" y="32094"/>
                    <a:pt x="-1195" y="38934"/>
                    <a:pt x="390" y="43781"/>
                  </a:cubicBezTo>
                  <a:cubicBezTo>
                    <a:pt x="2247" y="49489"/>
                    <a:pt x="7275" y="51821"/>
                    <a:pt x="12937" y="50893"/>
                  </a:cubicBezTo>
                  <a:cubicBezTo>
                    <a:pt x="24330" y="49036"/>
                    <a:pt x="35745" y="47269"/>
                    <a:pt x="47182" y="45570"/>
                  </a:cubicBezTo>
                  <a:cubicBezTo>
                    <a:pt x="52708" y="44755"/>
                    <a:pt x="58235" y="43962"/>
                    <a:pt x="63784" y="43170"/>
                  </a:cubicBezTo>
                  <a:cubicBezTo>
                    <a:pt x="66547" y="42785"/>
                    <a:pt x="69310" y="42400"/>
                    <a:pt x="72096" y="42015"/>
                  </a:cubicBezTo>
                  <a:cubicBezTo>
                    <a:pt x="73387" y="41833"/>
                    <a:pt x="74678" y="41652"/>
                    <a:pt x="75969" y="41494"/>
                  </a:cubicBezTo>
                  <a:cubicBezTo>
                    <a:pt x="76580" y="41403"/>
                    <a:pt x="77192" y="41335"/>
                    <a:pt x="77803" y="41245"/>
                  </a:cubicBezTo>
                  <a:cubicBezTo>
                    <a:pt x="78007" y="41222"/>
                    <a:pt x="79071" y="41086"/>
                    <a:pt x="79343" y="41041"/>
                  </a:cubicBezTo>
                  <a:cubicBezTo>
                    <a:pt x="101879" y="38051"/>
                    <a:pt x="124437" y="35378"/>
                    <a:pt x="147040" y="33023"/>
                  </a:cubicBezTo>
                  <a:cubicBezTo>
                    <a:pt x="192428" y="28289"/>
                    <a:pt x="237952" y="24870"/>
                    <a:pt x="283543" y="22741"/>
                  </a:cubicBezTo>
                  <a:cubicBezTo>
                    <a:pt x="309227" y="21540"/>
                    <a:pt x="334910" y="20770"/>
                    <a:pt x="360616" y="20385"/>
                  </a:cubicBezTo>
                  <a:cubicBezTo>
                    <a:pt x="365939" y="20317"/>
                    <a:pt x="371057" y="15742"/>
                    <a:pt x="370808" y="10193"/>
                  </a:cubicBezTo>
                  <a:cubicBezTo>
                    <a:pt x="370559" y="4735"/>
                    <a:pt x="366324" y="-89"/>
                    <a:pt x="360616" y="1"/>
                  </a:cubicBezTo>
                  <a:cubicBezTo>
                    <a:pt x="314572" y="658"/>
                    <a:pt x="268595" y="2651"/>
                    <a:pt x="222709" y="5958"/>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1" name="Google Shape;121;p4"/>
            <p:cNvSpPr/>
            <p:nvPr/>
          </p:nvSpPr>
          <p:spPr>
            <a:xfrm>
              <a:off x="2874045" y="3364012"/>
              <a:ext cx="326760" cy="46340"/>
            </a:xfrm>
            <a:custGeom>
              <a:avLst/>
              <a:gdLst/>
              <a:ahLst/>
              <a:cxnLst/>
              <a:rect l="l" t="t" r="r" b="b"/>
              <a:pathLst>
                <a:path w="326760" h="46340" extrusionOk="0">
                  <a:moveTo>
                    <a:pt x="319217" y="20098"/>
                  </a:moveTo>
                  <a:cubicBezTo>
                    <a:pt x="324291" y="18467"/>
                    <a:pt x="328073" y="12964"/>
                    <a:pt x="326329" y="7551"/>
                  </a:cubicBezTo>
                  <a:cubicBezTo>
                    <a:pt x="324698" y="2478"/>
                    <a:pt x="319217" y="-1328"/>
                    <a:pt x="313782" y="439"/>
                  </a:cubicBezTo>
                  <a:cubicBezTo>
                    <a:pt x="304111" y="3565"/>
                    <a:pt x="294259" y="6056"/>
                    <a:pt x="284293" y="7981"/>
                  </a:cubicBezTo>
                  <a:cubicBezTo>
                    <a:pt x="279265" y="8955"/>
                    <a:pt x="274215" y="9748"/>
                    <a:pt x="269164" y="10473"/>
                  </a:cubicBezTo>
                  <a:cubicBezTo>
                    <a:pt x="268552" y="10540"/>
                    <a:pt x="267941" y="10631"/>
                    <a:pt x="267352" y="10699"/>
                  </a:cubicBezTo>
                  <a:cubicBezTo>
                    <a:pt x="266197" y="10835"/>
                    <a:pt x="265042" y="10971"/>
                    <a:pt x="263887" y="11106"/>
                  </a:cubicBezTo>
                  <a:cubicBezTo>
                    <a:pt x="261237" y="11401"/>
                    <a:pt x="258587" y="11673"/>
                    <a:pt x="255937" y="11922"/>
                  </a:cubicBezTo>
                  <a:cubicBezTo>
                    <a:pt x="235553" y="13779"/>
                    <a:pt x="215034" y="13983"/>
                    <a:pt x="194582" y="13688"/>
                  </a:cubicBezTo>
                  <a:cubicBezTo>
                    <a:pt x="153701" y="13100"/>
                    <a:pt x="112662" y="10427"/>
                    <a:pt x="71872" y="14730"/>
                  </a:cubicBezTo>
                  <a:cubicBezTo>
                    <a:pt x="60072" y="15976"/>
                    <a:pt x="48295" y="17697"/>
                    <a:pt x="36676" y="20234"/>
                  </a:cubicBezTo>
                  <a:cubicBezTo>
                    <a:pt x="31172" y="21434"/>
                    <a:pt x="25714" y="22816"/>
                    <a:pt x="20301" y="24401"/>
                  </a:cubicBezTo>
                  <a:cubicBezTo>
                    <a:pt x="17968" y="22431"/>
                    <a:pt x="14775" y="21366"/>
                    <a:pt x="11264" y="21819"/>
                  </a:cubicBezTo>
                  <a:cubicBezTo>
                    <a:pt x="3994" y="22793"/>
                    <a:pt x="-1691" y="29316"/>
                    <a:pt x="461" y="36881"/>
                  </a:cubicBezTo>
                  <a:cubicBezTo>
                    <a:pt x="2907" y="45465"/>
                    <a:pt x="12261" y="47526"/>
                    <a:pt x="19916" y="45759"/>
                  </a:cubicBezTo>
                  <a:cubicBezTo>
                    <a:pt x="25238" y="44536"/>
                    <a:pt x="30447" y="42656"/>
                    <a:pt x="35770" y="41343"/>
                  </a:cubicBezTo>
                  <a:cubicBezTo>
                    <a:pt x="41251" y="40006"/>
                    <a:pt x="46800" y="38828"/>
                    <a:pt x="52349" y="37855"/>
                  </a:cubicBezTo>
                  <a:cubicBezTo>
                    <a:pt x="55135" y="37356"/>
                    <a:pt x="57920" y="36903"/>
                    <a:pt x="60706" y="36496"/>
                  </a:cubicBezTo>
                  <a:cubicBezTo>
                    <a:pt x="61363" y="36405"/>
                    <a:pt x="62020" y="36292"/>
                    <a:pt x="62676" y="36201"/>
                  </a:cubicBezTo>
                  <a:cubicBezTo>
                    <a:pt x="62812" y="36179"/>
                    <a:pt x="63424" y="36088"/>
                    <a:pt x="63832" y="36043"/>
                  </a:cubicBezTo>
                  <a:cubicBezTo>
                    <a:pt x="64217" y="35997"/>
                    <a:pt x="64783" y="35930"/>
                    <a:pt x="64919" y="35907"/>
                  </a:cubicBezTo>
                  <a:cubicBezTo>
                    <a:pt x="65915" y="35771"/>
                    <a:pt x="66889" y="35658"/>
                    <a:pt x="67886" y="35544"/>
                  </a:cubicBezTo>
                  <a:cubicBezTo>
                    <a:pt x="79323" y="34208"/>
                    <a:pt x="90829" y="33461"/>
                    <a:pt x="102357" y="33076"/>
                  </a:cubicBezTo>
                  <a:cubicBezTo>
                    <a:pt x="148719" y="31536"/>
                    <a:pt x="195103" y="35952"/>
                    <a:pt x="241442" y="33370"/>
                  </a:cubicBezTo>
                  <a:cubicBezTo>
                    <a:pt x="267737" y="31898"/>
                    <a:pt x="294100" y="28206"/>
                    <a:pt x="319217" y="20098"/>
                  </a:cubicBezTo>
                  <a:close/>
                  <a:moveTo>
                    <a:pt x="14458" y="26032"/>
                  </a:moveTo>
                  <a:cubicBezTo>
                    <a:pt x="14412" y="26032"/>
                    <a:pt x="14390" y="26055"/>
                    <a:pt x="14367" y="26055"/>
                  </a:cubicBezTo>
                  <a:cubicBezTo>
                    <a:pt x="14254" y="26009"/>
                    <a:pt x="14254" y="25987"/>
                    <a:pt x="14458" y="26032"/>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2" name="Google Shape;122;p4"/>
            <p:cNvSpPr/>
            <p:nvPr/>
          </p:nvSpPr>
          <p:spPr>
            <a:xfrm>
              <a:off x="3109035" y="3412482"/>
              <a:ext cx="294617" cy="46658"/>
            </a:xfrm>
            <a:custGeom>
              <a:avLst/>
              <a:gdLst/>
              <a:ahLst/>
              <a:cxnLst/>
              <a:rect l="l" t="t" r="r" b="b"/>
              <a:pathLst>
                <a:path w="294617" h="46658" extrusionOk="0">
                  <a:moveTo>
                    <a:pt x="284396" y="2136"/>
                  </a:moveTo>
                  <a:cubicBezTo>
                    <a:pt x="211943" y="-4568"/>
                    <a:pt x="139399" y="5646"/>
                    <a:pt x="67943" y="17038"/>
                  </a:cubicBezTo>
                  <a:cubicBezTo>
                    <a:pt x="47786" y="20255"/>
                    <a:pt x="27629" y="23539"/>
                    <a:pt x="7494" y="26800"/>
                  </a:cubicBezTo>
                  <a:cubicBezTo>
                    <a:pt x="2217" y="27661"/>
                    <a:pt x="-1180" y="34500"/>
                    <a:pt x="382" y="39347"/>
                  </a:cubicBezTo>
                  <a:cubicBezTo>
                    <a:pt x="2239" y="45077"/>
                    <a:pt x="7267" y="47388"/>
                    <a:pt x="12930" y="46459"/>
                  </a:cubicBezTo>
                  <a:cubicBezTo>
                    <a:pt x="48511" y="40706"/>
                    <a:pt x="84046" y="34682"/>
                    <a:pt x="119740" y="29699"/>
                  </a:cubicBezTo>
                  <a:cubicBezTo>
                    <a:pt x="128030" y="28544"/>
                    <a:pt x="135481" y="27547"/>
                    <a:pt x="144699" y="26460"/>
                  </a:cubicBezTo>
                  <a:cubicBezTo>
                    <a:pt x="153555" y="25396"/>
                    <a:pt x="162410" y="24445"/>
                    <a:pt x="171289" y="23629"/>
                  </a:cubicBezTo>
                  <a:cubicBezTo>
                    <a:pt x="189000" y="21999"/>
                    <a:pt x="206756" y="20866"/>
                    <a:pt x="224536" y="20526"/>
                  </a:cubicBezTo>
                  <a:cubicBezTo>
                    <a:pt x="244512" y="20119"/>
                    <a:pt x="264533" y="20730"/>
                    <a:pt x="284419" y="22565"/>
                  </a:cubicBezTo>
                  <a:cubicBezTo>
                    <a:pt x="289741" y="23063"/>
                    <a:pt x="294837" y="17537"/>
                    <a:pt x="294610" y="12373"/>
                  </a:cubicBezTo>
                  <a:cubicBezTo>
                    <a:pt x="294316" y="6394"/>
                    <a:pt x="290081" y="2657"/>
                    <a:pt x="284396" y="2136"/>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3" name="Google Shape;123;p4"/>
            <p:cNvSpPr/>
            <p:nvPr/>
          </p:nvSpPr>
          <p:spPr>
            <a:xfrm>
              <a:off x="3277507" y="3243855"/>
              <a:ext cx="228813" cy="23599"/>
            </a:xfrm>
            <a:custGeom>
              <a:avLst/>
              <a:gdLst/>
              <a:ahLst/>
              <a:cxnLst/>
              <a:rect l="l" t="t" r="r" b="b"/>
              <a:pathLst>
                <a:path w="228813" h="23599" extrusionOk="0">
                  <a:moveTo>
                    <a:pt x="9" y="13401"/>
                  </a:moveTo>
                  <a:cubicBezTo>
                    <a:pt x="258" y="18723"/>
                    <a:pt x="4493" y="23819"/>
                    <a:pt x="10201" y="23592"/>
                  </a:cubicBezTo>
                  <a:cubicBezTo>
                    <a:pt x="64240" y="21350"/>
                    <a:pt x="118325" y="20263"/>
                    <a:pt x="172410" y="20399"/>
                  </a:cubicBezTo>
                  <a:cubicBezTo>
                    <a:pt x="187811" y="20444"/>
                    <a:pt x="203212" y="20557"/>
                    <a:pt x="218613" y="20784"/>
                  </a:cubicBezTo>
                  <a:cubicBezTo>
                    <a:pt x="223936" y="20852"/>
                    <a:pt x="229054" y="16050"/>
                    <a:pt x="228805" y="10592"/>
                  </a:cubicBezTo>
                  <a:cubicBezTo>
                    <a:pt x="228556" y="4998"/>
                    <a:pt x="224321" y="491"/>
                    <a:pt x="218613" y="400"/>
                  </a:cubicBezTo>
                  <a:cubicBezTo>
                    <a:pt x="164528" y="-393"/>
                    <a:pt x="110443" y="-7"/>
                    <a:pt x="56359" y="1555"/>
                  </a:cubicBezTo>
                  <a:cubicBezTo>
                    <a:pt x="40957" y="2008"/>
                    <a:pt x="25579" y="2552"/>
                    <a:pt x="10178" y="3186"/>
                  </a:cubicBezTo>
                  <a:cubicBezTo>
                    <a:pt x="4878" y="3412"/>
                    <a:pt x="-240" y="7738"/>
                    <a:pt x="9" y="13401"/>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4" name="Google Shape;124;p4"/>
            <p:cNvSpPr/>
            <p:nvPr/>
          </p:nvSpPr>
          <p:spPr>
            <a:xfrm>
              <a:off x="2828471" y="3147219"/>
              <a:ext cx="339546" cy="51699"/>
            </a:xfrm>
            <a:custGeom>
              <a:avLst/>
              <a:gdLst/>
              <a:ahLst/>
              <a:cxnLst/>
              <a:rect l="l" t="t" r="r" b="b"/>
              <a:pathLst>
                <a:path w="339546" h="51699" extrusionOk="0">
                  <a:moveTo>
                    <a:pt x="28957" y="48250"/>
                  </a:moveTo>
                  <a:cubicBezTo>
                    <a:pt x="33917" y="47525"/>
                    <a:pt x="38855" y="46778"/>
                    <a:pt x="43815" y="46099"/>
                  </a:cubicBezTo>
                  <a:cubicBezTo>
                    <a:pt x="46216" y="45759"/>
                    <a:pt x="48616" y="45419"/>
                    <a:pt x="51017" y="45102"/>
                  </a:cubicBezTo>
                  <a:cubicBezTo>
                    <a:pt x="52308" y="44921"/>
                    <a:pt x="53599" y="44740"/>
                    <a:pt x="54890" y="44581"/>
                  </a:cubicBezTo>
                  <a:cubicBezTo>
                    <a:pt x="55434" y="44513"/>
                    <a:pt x="56000" y="44423"/>
                    <a:pt x="56543" y="44355"/>
                  </a:cubicBezTo>
                  <a:cubicBezTo>
                    <a:pt x="56770" y="44332"/>
                    <a:pt x="57472" y="44219"/>
                    <a:pt x="57857" y="44174"/>
                  </a:cubicBezTo>
                  <a:cubicBezTo>
                    <a:pt x="62976" y="43494"/>
                    <a:pt x="68094" y="42815"/>
                    <a:pt x="73213" y="42158"/>
                  </a:cubicBezTo>
                  <a:cubicBezTo>
                    <a:pt x="93732" y="39508"/>
                    <a:pt x="114275" y="37085"/>
                    <a:pt x="134840" y="34888"/>
                  </a:cubicBezTo>
                  <a:cubicBezTo>
                    <a:pt x="176151" y="30449"/>
                    <a:pt x="217575" y="26870"/>
                    <a:pt x="259022" y="24152"/>
                  </a:cubicBezTo>
                  <a:cubicBezTo>
                    <a:pt x="282441" y="22612"/>
                    <a:pt x="305905" y="21367"/>
                    <a:pt x="329346" y="20392"/>
                  </a:cubicBezTo>
                  <a:cubicBezTo>
                    <a:pt x="334668" y="20166"/>
                    <a:pt x="339787" y="15863"/>
                    <a:pt x="339538" y="10201"/>
                  </a:cubicBezTo>
                  <a:cubicBezTo>
                    <a:pt x="339289" y="4878"/>
                    <a:pt x="335053" y="-240"/>
                    <a:pt x="329346" y="9"/>
                  </a:cubicBezTo>
                  <a:cubicBezTo>
                    <a:pt x="287446" y="1753"/>
                    <a:pt x="245591" y="4380"/>
                    <a:pt x="203827" y="7890"/>
                  </a:cubicBezTo>
                  <a:cubicBezTo>
                    <a:pt x="162222" y="11378"/>
                    <a:pt x="120707" y="15750"/>
                    <a:pt x="79305" y="21004"/>
                  </a:cubicBezTo>
                  <a:cubicBezTo>
                    <a:pt x="55298" y="24039"/>
                    <a:pt x="31313" y="27368"/>
                    <a:pt x="7373" y="30969"/>
                  </a:cubicBezTo>
                  <a:cubicBezTo>
                    <a:pt x="2391" y="31717"/>
                    <a:pt x="-531" y="37673"/>
                    <a:pt x="80" y="42158"/>
                  </a:cubicBezTo>
                  <a:cubicBezTo>
                    <a:pt x="783" y="47344"/>
                    <a:pt x="4972" y="50674"/>
                    <a:pt x="10091" y="50991"/>
                  </a:cubicBezTo>
                  <a:cubicBezTo>
                    <a:pt x="13851" y="51217"/>
                    <a:pt x="17610" y="51444"/>
                    <a:pt x="21370" y="51693"/>
                  </a:cubicBezTo>
                  <a:cubicBezTo>
                    <a:pt x="24246" y="51806"/>
                    <a:pt x="27010" y="50402"/>
                    <a:pt x="28957" y="4825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5" name="Google Shape;125;p4"/>
            <p:cNvSpPr/>
            <p:nvPr/>
          </p:nvSpPr>
          <p:spPr>
            <a:xfrm>
              <a:off x="3300710" y="3356826"/>
              <a:ext cx="253558" cy="32661"/>
            </a:xfrm>
            <a:custGeom>
              <a:avLst/>
              <a:gdLst/>
              <a:ahLst/>
              <a:cxnLst/>
              <a:rect l="l" t="t" r="r" b="b"/>
              <a:pathLst>
                <a:path w="253558" h="32661" extrusionOk="0">
                  <a:moveTo>
                    <a:pt x="243379" y="60"/>
                  </a:moveTo>
                  <a:cubicBezTo>
                    <a:pt x="183338" y="7557"/>
                    <a:pt x="122866" y="11611"/>
                    <a:pt x="62349" y="12177"/>
                  </a:cubicBezTo>
                  <a:cubicBezTo>
                    <a:pt x="49258" y="12291"/>
                    <a:pt x="36167" y="12200"/>
                    <a:pt x="23076" y="11996"/>
                  </a:cubicBezTo>
                  <a:cubicBezTo>
                    <a:pt x="21423" y="8689"/>
                    <a:pt x="18116" y="6606"/>
                    <a:pt x="14039" y="6289"/>
                  </a:cubicBezTo>
                  <a:cubicBezTo>
                    <a:pt x="1537" y="5269"/>
                    <a:pt x="-5688" y="24181"/>
                    <a:pt x="5659" y="30817"/>
                  </a:cubicBezTo>
                  <a:cubicBezTo>
                    <a:pt x="9713" y="33195"/>
                    <a:pt x="16281" y="32335"/>
                    <a:pt x="20879" y="32425"/>
                  </a:cubicBezTo>
                  <a:cubicBezTo>
                    <a:pt x="25364" y="32493"/>
                    <a:pt x="29848" y="32561"/>
                    <a:pt x="34332" y="32606"/>
                  </a:cubicBezTo>
                  <a:cubicBezTo>
                    <a:pt x="51138" y="32742"/>
                    <a:pt x="67943" y="32629"/>
                    <a:pt x="84748" y="32244"/>
                  </a:cubicBezTo>
                  <a:cubicBezTo>
                    <a:pt x="118721" y="31451"/>
                    <a:pt x="152694" y="29549"/>
                    <a:pt x="186531" y="26559"/>
                  </a:cubicBezTo>
                  <a:cubicBezTo>
                    <a:pt x="205511" y="24883"/>
                    <a:pt x="224445" y="22845"/>
                    <a:pt x="243356" y="20489"/>
                  </a:cubicBezTo>
                  <a:cubicBezTo>
                    <a:pt x="248634" y="19832"/>
                    <a:pt x="253820" y="16276"/>
                    <a:pt x="253548" y="10297"/>
                  </a:cubicBezTo>
                  <a:cubicBezTo>
                    <a:pt x="253344" y="5292"/>
                    <a:pt x="249041" y="-665"/>
                    <a:pt x="243379" y="6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26" name="Google Shape;126;p4"/>
          <p:cNvSpPr/>
          <p:nvPr/>
        </p:nvSpPr>
        <p:spPr>
          <a:xfrm flipH="1">
            <a:off x="-751482" y="3850676"/>
            <a:ext cx="2407018" cy="2236267"/>
          </a:xfrm>
          <a:custGeom>
            <a:avLst/>
            <a:gdLst/>
            <a:ahLst/>
            <a:cxnLst/>
            <a:rect l="l" t="t" r="r" b="b"/>
            <a:pathLst>
              <a:path w="1140767" h="1059842" extrusionOk="0">
                <a:moveTo>
                  <a:pt x="724597" y="952880"/>
                </a:moveTo>
                <a:cubicBezTo>
                  <a:pt x="725639" y="914808"/>
                  <a:pt x="730191" y="876758"/>
                  <a:pt x="734744" y="838890"/>
                </a:cubicBezTo>
                <a:cubicBezTo>
                  <a:pt x="736805" y="821654"/>
                  <a:pt x="738322" y="799481"/>
                  <a:pt x="761899" y="799028"/>
                </a:cubicBezTo>
                <a:cubicBezTo>
                  <a:pt x="774062" y="798802"/>
                  <a:pt x="790641" y="822379"/>
                  <a:pt x="784820" y="786458"/>
                </a:cubicBezTo>
                <a:cubicBezTo>
                  <a:pt x="777210" y="739349"/>
                  <a:pt x="805113" y="722997"/>
                  <a:pt x="847851" y="720166"/>
                </a:cubicBezTo>
                <a:cubicBezTo>
                  <a:pt x="910610" y="716021"/>
                  <a:pt x="972237" y="708819"/>
                  <a:pt x="1031395" y="682252"/>
                </a:cubicBezTo>
                <a:cubicBezTo>
                  <a:pt x="1131185" y="637475"/>
                  <a:pt x="1155125" y="587626"/>
                  <a:pt x="1133359" y="479909"/>
                </a:cubicBezTo>
                <a:cubicBezTo>
                  <a:pt x="1111277" y="370539"/>
                  <a:pt x="1040749" y="292514"/>
                  <a:pt x="973709" y="211523"/>
                </a:cubicBezTo>
                <a:cubicBezTo>
                  <a:pt x="959894" y="194831"/>
                  <a:pt x="941209" y="175285"/>
                  <a:pt x="916227" y="187583"/>
                </a:cubicBezTo>
                <a:cubicBezTo>
                  <a:pt x="892808" y="199111"/>
                  <a:pt x="903974" y="222915"/>
                  <a:pt x="905129" y="242280"/>
                </a:cubicBezTo>
                <a:cubicBezTo>
                  <a:pt x="909727" y="318855"/>
                  <a:pt x="910452" y="395249"/>
                  <a:pt x="884587" y="468857"/>
                </a:cubicBezTo>
                <a:cubicBezTo>
                  <a:pt x="875640" y="494359"/>
                  <a:pt x="861372" y="527652"/>
                  <a:pt x="830479" y="517302"/>
                </a:cubicBezTo>
                <a:cubicBezTo>
                  <a:pt x="792113" y="504460"/>
                  <a:pt x="815803" y="469921"/>
                  <a:pt x="825882" y="449311"/>
                </a:cubicBezTo>
                <a:cubicBezTo>
                  <a:pt x="879106" y="340529"/>
                  <a:pt x="864135" y="238452"/>
                  <a:pt x="811908" y="133046"/>
                </a:cubicBezTo>
                <a:cubicBezTo>
                  <a:pt x="784502" y="77760"/>
                  <a:pt x="746725" y="51873"/>
                  <a:pt x="689696" y="41749"/>
                </a:cubicBezTo>
                <a:cubicBezTo>
                  <a:pt x="635815" y="32191"/>
                  <a:pt x="614751" y="47456"/>
                  <a:pt x="624309" y="105188"/>
                </a:cubicBezTo>
                <a:cubicBezTo>
                  <a:pt x="636766" y="180359"/>
                  <a:pt x="644014" y="256435"/>
                  <a:pt x="651963" y="332263"/>
                </a:cubicBezTo>
                <a:cubicBezTo>
                  <a:pt x="653729" y="349091"/>
                  <a:pt x="656742" y="373234"/>
                  <a:pt x="641318" y="381388"/>
                </a:cubicBezTo>
                <a:cubicBezTo>
                  <a:pt x="639076" y="382565"/>
                  <a:pt x="636471" y="383403"/>
                  <a:pt x="633414" y="383856"/>
                </a:cubicBezTo>
                <a:cubicBezTo>
                  <a:pt x="610856" y="387095"/>
                  <a:pt x="603812" y="369406"/>
                  <a:pt x="600823" y="352126"/>
                </a:cubicBezTo>
                <a:cubicBezTo>
                  <a:pt x="599826" y="346305"/>
                  <a:pt x="599260" y="340529"/>
                  <a:pt x="598739" y="335592"/>
                </a:cubicBezTo>
                <a:cubicBezTo>
                  <a:pt x="592737" y="279899"/>
                  <a:pt x="593144" y="223549"/>
                  <a:pt x="588841" y="167607"/>
                </a:cubicBezTo>
                <a:cubicBezTo>
                  <a:pt x="576430" y="6666"/>
                  <a:pt x="557881" y="-8757"/>
                  <a:pt x="399431" y="5737"/>
                </a:cubicBezTo>
                <a:cubicBezTo>
                  <a:pt x="337487" y="11400"/>
                  <a:pt x="327816" y="26416"/>
                  <a:pt x="357305" y="82743"/>
                </a:cubicBezTo>
                <a:cubicBezTo>
                  <a:pt x="389556" y="144302"/>
                  <a:pt x="413632" y="207876"/>
                  <a:pt x="419498" y="278019"/>
                </a:cubicBezTo>
                <a:cubicBezTo>
                  <a:pt x="391662" y="257613"/>
                  <a:pt x="377077" y="231023"/>
                  <a:pt x="365684" y="201920"/>
                </a:cubicBezTo>
                <a:cubicBezTo>
                  <a:pt x="346909" y="153882"/>
                  <a:pt x="330421" y="104531"/>
                  <a:pt x="307002" y="58781"/>
                </a:cubicBezTo>
                <a:cubicBezTo>
                  <a:pt x="275407" y="-3005"/>
                  <a:pt x="79361" y="-21803"/>
                  <a:pt x="35241" y="30198"/>
                </a:cubicBezTo>
                <a:cubicBezTo>
                  <a:pt x="33814" y="31874"/>
                  <a:pt x="32750" y="33890"/>
                  <a:pt x="31549" y="35747"/>
                </a:cubicBezTo>
                <a:cubicBezTo>
                  <a:pt x="-13068" y="104961"/>
                  <a:pt x="18776" y="210391"/>
                  <a:pt x="93267" y="246289"/>
                </a:cubicBezTo>
                <a:cubicBezTo>
                  <a:pt x="130615" y="264294"/>
                  <a:pt x="177022" y="269617"/>
                  <a:pt x="204517" y="315186"/>
                </a:cubicBezTo>
                <a:cubicBezTo>
                  <a:pt x="128735" y="324947"/>
                  <a:pt x="70211" y="278880"/>
                  <a:pt x="0" y="276230"/>
                </a:cubicBezTo>
                <a:cubicBezTo>
                  <a:pt x="2650" y="317405"/>
                  <a:pt x="1970" y="355863"/>
                  <a:pt x="8176" y="393187"/>
                </a:cubicBezTo>
                <a:cubicBezTo>
                  <a:pt x="21562" y="473748"/>
                  <a:pt x="55761" y="498798"/>
                  <a:pt x="137704" y="493679"/>
                </a:cubicBezTo>
                <a:cubicBezTo>
                  <a:pt x="193759" y="490169"/>
                  <a:pt x="249746" y="485526"/>
                  <a:pt x="305847" y="483487"/>
                </a:cubicBezTo>
                <a:cubicBezTo>
                  <a:pt x="333501" y="482491"/>
                  <a:pt x="367315" y="488108"/>
                  <a:pt x="369852" y="519476"/>
                </a:cubicBezTo>
                <a:cubicBezTo>
                  <a:pt x="372910" y="557164"/>
                  <a:pt x="334497" y="554672"/>
                  <a:pt x="310150" y="555238"/>
                </a:cubicBezTo>
                <a:cubicBezTo>
                  <a:pt x="242838" y="556801"/>
                  <a:pt x="174915" y="558953"/>
                  <a:pt x="108192" y="551773"/>
                </a:cubicBezTo>
                <a:cubicBezTo>
                  <a:pt x="44686" y="544933"/>
                  <a:pt x="38616" y="567718"/>
                  <a:pt x="60743" y="617341"/>
                </a:cubicBezTo>
                <a:cubicBezTo>
                  <a:pt x="84479" y="670542"/>
                  <a:pt x="106312" y="724650"/>
                  <a:pt x="131543" y="777149"/>
                </a:cubicBezTo>
                <a:cubicBezTo>
                  <a:pt x="167668" y="852320"/>
                  <a:pt x="211130" y="859998"/>
                  <a:pt x="272825" y="804056"/>
                </a:cubicBezTo>
                <a:cubicBezTo>
                  <a:pt x="299437" y="779935"/>
                  <a:pt x="324147" y="753572"/>
                  <a:pt x="352027" y="731105"/>
                </a:cubicBezTo>
                <a:cubicBezTo>
                  <a:pt x="362129" y="722951"/>
                  <a:pt x="372841" y="718331"/>
                  <a:pt x="383237" y="717153"/>
                </a:cubicBezTo>
                <a:cubicBezTo>
                  <a:pt x="400722" y="715205"/>
                  <a:pt x="417323" y="723065"/>
                  <a:pt x="428783" y="740617"/>
                </a:cubicBezTo>
                <a:cubicBezTo>
                  <a:pt x="441308" y="759756"/>
                  <a:pt x="434015" y="771306"/>
                  <a:pt x="421876" y="779935"/>
                </a:cubicBezTo>
                <a:cubicBezTo>
                  <a:pt x="414039" y="785507"/>
                  <a:pt x="404187" y="789855"/>
                  <a:pt x="396351" y="794249"/>
                </a:cubicBezTo>
                <a:cubicBezTo>
                  <a:pt x="361132" y="813953"/>
                  <a:pt x="323739" y="829808"/>
                  <a:pt x="288339" y="849218"/>
                </a:cubicBezTo>
                <a:cubicBezTo>
                  <a:pt x="267299" y="860768"/>
                  <a:pt x="239849" y="871956"/>
                  <a:pt x="245737" y="902759"/>
                </a:cubicBezTo>
                <a:cubicBezTo>
                  <a:pt x="251400" y="932383"/>
                  <a:pt x="268499" y="956526"/>
                  <a:pt x="300389" y="964906"/>
                </a:cubicBezTo>
                <a:cubicBezTo>
                  <a:pt x="335086" y="974034"/>
                  <a:pt x="370373" y="981168"/>
                  <a:pt x="404708" y="991473"/>
                </a:cubicBezTo>
                <a:cubicBezTo>
                  <a:pt x="436099" y="1000873"/>
                  <a:pt x="456687" y="991836"/>
                  <a:pt x="470208" y="962415"/>
                </a:cubicBezTo>
                <a:cubicBezTo>
                  <a:pt x="487398" y="924977"/>
                  <a:pt x="512357" y="893404"/>
                  <a:pt x="546307" y="869782"/>
                </a:cubicBezTo>
                <a:cubicBezTo>
                  <a:pt x="563678" y="857688"/>
                  <a:pt x="584448" y="848651"/>
                  <a:pt x="600438" y="868944"/>
                </a:cubicBezTo>
                <a:cubicBezTo>
                  <a:pt x="616677" y="889554"/>
                  <a:pt x="602635" y="908851"/>
                  <a:pt x="586282" y="921082"/>
                </a:cubicBezTo>
                <a:cubicBezTo>
                  <a:pt x="557201" y="942824"/>
                  <a:pt x="530182" y="966039"/>
                  <a:pt x="510205" y="996478"/>
                </a:cubicBezTo>
                <a:cubicBezTo>
                  <a:pt x="497613" y="1015639"/>
                  <a:pt x="494080" y="1035412"/>
                  <a:pt x="519559" y="1046827"/>
                </a:cubicBezTo>
                <a:cubicBezTo>
                  <a:pt x="591491" y="1078965"/>
                  <a:pt x="721857" y="1053032"/>
                  <a:pt x="724597" y="952880"/>
                </a:cubicBezTo>
                <a:close/>
                <a:moveTo>
                  <a:pt x="528709" y="385011"/>
                </a:moveTo>
                <a:cubicBezTo>
                  <a:pt x="488938" y="381614"/>
                  <a:pt x="483752" y="342205"/>
                  <a:pt x="473854" y="314506"/>
                </a:cubicBezTo>
                <a:cubicBezTo>
                  <a:pt x="470978" y="292809"/>
                  <a:pt x="469959" y="268756"/>
                  <a:pt x="492245" y="268960"/>
                </a:cubicBezTo>
                <a:cubicBezTo>
                  <a:pt x="538946" y="269367"/>
                  <a:pt x="531767" y="314778"/>
                  <a:pt x="542978" y="343043"/>
                </a:cubicBezTo>
                <a:cubicBezTo>
                  <a:pt x="548867" y="357878"/>
                  <a:pt x="552400" y="387050"/>
                  <a:pt x="528709" y="385011"/>
                </a:cubicBezTo>
                <a:close/>
                <a:moveTo>
                  <a:pt x="715085" y="459729"/>
                </a:moveTo>
                <a:cubicBezTo>
                  <a:pt x="693093" y="421589"/>
                  <a:pt x="699253" y="382905"/>
                  <a:pt x="720974" y="346192"/>
                </a:cubicBezTo>
                <a:cubicBezTo>
                  <a:pt x="734676" y="332036"/>
                  <a:pt x="753904" y="305809"/>
                  <a:pt x="768105" y="329681"/>
                </a:cubicBezTo>
                <a:cubicBezTo>
                  <a:pt x="793698" y="372736"/>
                  <a:pt x="757846" y="413798"/>
                  <a:pt x="746453" y="455154"/>
                </a:cubicBezTo>
                <a:cubicBezTo>
                  <a:pt x="742671" y="468902"/>
                  <a:pt x="723646" y="474586"/>
                  <a:pt x="715085" y="459729"/>
                </a:cubicBezTo>
                <a:close/>
                <a:moveTo>
                  <a:pt x="417595" y="537323"/>
                </a:moveTo>
                <a:cubicBezTo>
                  <a:pt x="418954" y="490645"/>
                  <a:pt x="464229" y="498753"/>
                  <a:pt x="492721" y="488153"/>
                </a:cubicBezTo>
                <a:cubicBezTo>
                  <a:pt x="507669" y="482581"/>
                  <a:pt x="536908" y="479660"/>
                  <a:pt x="534394" y="503282"/>
                </a:cubicBezTo>
                <a:cubicBezTo>
                  <a:pt x="530159" y="542985"/>
                  <a:pt x="490660" y="547356"/>
                  <a:pt x="462779" y="556665"/>
                </a:cubicBezTo>
                <a:cubicBezTo>
                  <a:pt x="441014" y="559089"/>
                  <a:pt x="416938" y="559609"/>
                  <a:pt x="417595" y="537323"/>
                </a:cubicBezTo>
                <a:close/>
                <a:moveTo>
                  <a:pt x="477999" y="694572"/>
                </a:moveTo>
                <a:cubicBezTo>
                  <a:pt x="494940" y="647441"/>
                  <a:pt x="549433" y="649003"/>
                  <a:pt x="588592" y="631473"/>
                </a:cubicBezTo>
                <a:cubicBezTo>
                  <a:pt x="601592" y="625653"/>
                  <a:pt x="618080" y="636705"/>
                  <a:pt x="612079" y="652763"/>
                </a:cubicBezTo>
                <a:cubicBezTo>
                  <a:pt x="596632" y="693984"/>
                  <a:pt x="562863" y="713846"/>
                  <a:pt x="520737" y="720415"/>
                </a:cubicBezTo>
                <a:cubicBezTo>
                  <a:pt x="501078" y="718874"/>
                  <a:pt x="468600" y="720709"/>
                  <a:pt x="477999" y="694572"/>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27" name="Google Shape;127;p4"/>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003 Talking Points">
  <p:cSld name="CUSTOM_2">
    <p:spTree>
      <p:nvGrpSpPr>
        <p:cNvPr id="1" name="Shape 128"/>
        <p:cNvGrpSpPr/>
        <p:nvPr/>
      </p:nvGrpSpPr>
      <p:grpSpPr>
        <a:xfrm>
          <a:off x="0" y="0"/>
          <a:ext cx="0" cy="0"/>
          <a:chOff x="0" y="0"/>
          <a:chExt cx="0" cy="0"/>
        </a:xfrm>
      </p:grpSpPr>
      <p:sp>
        <p:nvSpPr>
          <p:cNvPr id="129" name="Google Shape;129;p5"/>
          <p:cNvSpPr txBox="1">
            <a:spLocks noGrp="1"/>
          </p:cNvSpPr>
          <p:nvPr>
            <p:ph type="title"/>
          </p:nvPr>
        </p:nvSpPr>
        <p:spPr>
          <a:xfrm>
            <a:off x="720400" y="669575"/>
            <a:ext cx="11055900" cy="763500"/>
          </a:xfrm>
          <a:prstGeom prst="rect">
            <a:avLst/>
          </a:prstGeom>
        </p:spPr>
        <p:txBody>
          <a:bodyPr spcFirstLastPara="1" wrap="square" lIns="121900" tIns="121900" rIns="121900" bIns="121900" anchor="t" anchorCtr="0">
            <a:noAutofit/>
          </a:bodyPr>
          <a:lstStyle>
            <a:lvl1pPr marL="0" marR="0" lvl="0" indent="0" algn="l" rtl="0">
              <a:lnSpc>
                <a:spcPct val="100000"/>
              </a:lnSpc>
              <a:spcBef>
                <a:spcPts val="0"/>
              </a:spcBef>
              <a:spcAft>
                <a:spcPts val="0"/>
              </a:spcAft>
              <a:buClr>
                <a:schemeClr val="dk1"/>
              </a:buClr>
              <a:buSzPts val="4000"/>
              <a:buFont typeface="Aldrich"/>
              <a:buNone/>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130" name="Google Shape;130;p5"/>
          <p:cNvSpPr txBox="1">
            <a:spLocks noGrp="1"/>
          </p:cNvSpPr>
          <p:nvPr>
            <p:ph type="body" idx="1"/>
          </p:nvPr>
        </p:nvSpPr>
        <p:spPr>
          <a:xfrm>
            <a:off x="720400" y="2841595"/>
            <a:ext cx="3294600" cy="1322700"/>
          </a:xfrm>
          <a:prstGeom prst="rect">
            <a:avLst/>
          </a:prstGeom>
        </p:spPr>
        <p:txBody>
          <a:bodyPr spcFirstLastPara="1" wrap="square" lIns="121900" tIns="121900" rIns="121900" bIns="121900" anchor="t" anchorCtr="0">
            <a:noAutofit/>
          </a:bodyPr>
          <a:lstStyle>
            <a:lvl1pPr marL="457200" lvl="0" indent="-349250" rtl="0">
              <a:spcBef>
                <a:spcPts val="0"/>
              </a:spcBef>
              <a:spcAft>
                <a:spcPts val="0"/>
              </a:spcAft>
              <a:buSzPts val="1900"/>
              <a:buChar char="●"/>
              <a:defRPr/>
            </a:lvl1pPr>
            <a:lvl2pPr marL="914400" lvl="1" indent="-349250" rtl="0">
              <a:spcBef>
                <a:spcPts val="2100"/>
              </a:spcBef>
              <a:spcAft>
                <a:spcPts val="0"/>
              </a:spcAft>
              <a:buSzPts val="1900"/>
              <a:buChar char="○"/>
              <a:defRPr/>
            </a:lvl2pPr>
            <a:lvl3pPr marL="1371600" lvl="2" indent="-349250" rtl="0">
              <a:spcBef>
                <a:spcPts val="2100"/>
              </a:spcBef>
              <a:spcAft>
                <a:spcPts val="0"/>
              </a:spcAft>
              <a:buSzPts val="1900"/>
              <a:buChar char="■"/>
              <a:defRPr/>
            </a:lvl3pPr>
            <a:lvl4pPr marL="1828800" lvl="3" indent="-349250" rtl="0">
              <a:spcBef>
                <a:spcPts val="2100"/>
              </a:spcBef>
              <a:spcAft>
                <a:spcPts val="0"/>
              </a:spcAft>
              <a:buSzPts val="1900"/>
              <a:buChar char="●"/>
              <a:defRPr/>
            </a:lvl4pPr>
            <a:lvl5pPr marL="2286000" lvl="4" indent="-349250" rtl="0">
              <a:spcBef>
                <a:spcPts val="2100"/>
              </a:spcBef>
              <a:spcAft>
                <a:spcPts val="0"/>
              </a:spcAft>
              <a:buSzPts val="1900"/>
              <a:buChar char="○"/>
              <a:defRPr/>
            </a:lvl5pPr>
            <a:lvl6pPr marL="2743200" lvl="5" indent="-349250" rtl="0">
              <a:spcBef>
                <a:spcPts val="2100"/>
              </a:spcBef>
              <a:spcAft>
                <a:spcPts val="0"/>
              </a:spcAft>
              <a:buSzPts val="1900"/>
              <a:buChar char="■"/>
              <a:defRPr/>
            </a:lvl6pPr>
            <a:lvl7pPr marL="3200400" lvl="6" indent="-349250" rtl="0">
              <a:spcBef>
                <a:spcPts val="2100"/>
              </a:spcBef>
              <a:spcAft>
                <a:spcPts val="0"/>
              </a:spcAft>
              <a:buSzPts val="1900"/>
              <a:buChar char="●"/>
              <a:defRPr/>
            </a:lvl7pPr>
            <a:lvl8pPr marL="3657600" lvl="7" indent="-349250" rtl="0">
              <a:spcBef>
                <a:spcPts val="2100"/>
              </a:spcBef>
              <a:spcAft>
                <a:spcPts val="0"/>
              </a:spcAft>
              <a:buSzPts val="1900"/>
              <a:buChar char="○"/>
              <a:defRPr/>
            </a:lvl8pPr>
            <a:lvl9pPr marL="4114800" lvl="8" indent="-349250" rtl="0">
              <a:spcBef>
                <a:spcPts val="2100"/>
              </a:spcBef>
              <a:spcAft>
                <a:spcPts val="2100"/>
              </a:spcAft>
              <a:buSzPts val="1900"/>
              <a:buChar char="■"/>
              <a:defRPr/>
            </a:lvl9pPr>
          </a:lstStyle>
          <a:p>
            <a:endParaRPr/>
          </a:p>
        </p:txBody>
      </p:sp>
      <p:sp>
        <p:nvSpPr>
          <p:cNvPr id="131" name="Google Shape;131;p5"/>
          <p:cNvSpPr txBox="1">
            <a:spLocks noGrp="1"/>
          </p:cNvSpPr>
          <p:nvPr>
            <p:ph type="body" idx="2"/>
          </p:nvPr>
        </p:nvSpPr>
        <p:spPr>
          <a:xfrm>
            <a:off x="4678325" y="2841595"/>
            <a:ext cx="3294600" cy="1322700"/>
          </a:xfrm>
          <a:prstGeom prst="rect">
            <a:avLst/>
          </a:prstGeom>
        </p:spPr>
        <p:txBody>
          <a:bodyPr spcFirstLastPara="1" wrap="square" lIns="121900" tIns="121900" rIns="121900" bIns="121900" anchor="t" anchorCtr="0">
            <a:noAutofit/>
          </a:bodyPr>
          <a:lstStyle>
            <a:lvl1pPr marL="457200" lvl="0" indent="-349250" rtl="0">
              <a:spcBef>
                <a:spcPts val="0"/>
              </a:spcBef>
              <a:spcAft>
                <a:spcPts val="0"/>
              </a:spcAft>
              <a:buSzPts val="1900"/>
              <a:buChar char="●"/>
              <a:defRPr/>
            </a:lvl1pPr>
            <a:lvl2pPr marL="914400" lvl="1" indent="-349250" rtl="0">
              <a:spcBef>
                <a:spcPts val="2100"/>
              </a:spcBef>
              <a:spcAft>
                <a:spcPts val="0"/>
              </a:spcAft>
              <a:buSzPts val="1900"/>
              <a:buChar char="○"/>
              <a:defRPr/>
            </a:lvl2pPr>
            <a:lvl3pPr marL="1371600" lvl="2" indent="-349250" rtl="0">
              <a:spcBef>
                <a:spcPts val="2100"/>
              </a:spcBef>
              <a:spcAft>
                <a:spcPts val="0"/>
              </a:spcAft>
              <a:buSzPts val="1900"/>
              <a:buChar char="■"/>
              <a:defRPr/>
            </a:lvl3pPr>
            <a:lvl4pPr marL="1828800" lvl="3" indent="-349250" rtl="0">
              <a:spcBef>
                <a:spcPts val="2100"/>
              </a:spcBef>
              <a:spcAft>
                <a:spcPts val="0"/>
              </a:spcAft>
              <a:buSzPts val="1900"/>
              <a:buChar char="●"/>
              <a:defRPr/>
            </a:lvl4pPr>
            <a:lvl5pPr marL="2286000" lvl="4" indent="-349250" rtl="0">
              <a:spcBef>
                <a:spcPts val="2100"/>
              </a:spcBef>
              <a:spcAft>
                <a:spcPts val="0"/>
              </a:spcAft>
              <a:buSzPts val="1900"/>
              <a:buChar char="○"/>
              <a:defRPr/>
            </a:lvl5pPr>
            <a:lvl6pPr marL="2743200" lvl="5" indent="-349250" rtl="0">
              <a:spcBef>
                <a:spcPts val="2100"/>
              </a:spcBef>
              <a:spcAft>
                <a:spcPts val="0"/>
              </a:spcAft>
              <a:buSzPts val="1900"/>
              <a:buChar char="■"/>
              <a:defRPr/>
            </a:lvl6pPr>
            <a:lvl7pPr marL="3200400" lvl="6" indent="-349250" rtl="0">
              <a:spcBef>
                <a:spcPts val="2100"/>
              </a:spcBef>
              <a:spcAft>
                <a:spcPts val="0"/>
              </a:spcAft>
              <a:buSzPts val="1900"/>
              <a:buChar char="●"/>
              <a:defRPr/>
            </a:lvl7pPr>
            <a:lvl8pPr marL="3657600" lvl="7" indent="-349250" rtl="0">
              <a:spcBef>
                <a:spcPts val="2100"/>
              </a:spcBef>
              <a:spcAft>
                <a:spcPts val="0"/>
              </a:spcAft>
              <a:buSzPts val="1900"/>
              <a:buChar char="○"/>
              <a:defRPr/>
            </a:lvl8pPr>
            <a:lvl9pPr marL="4114800" lvl="8" indent="-349250" rtl="0">
              <a:spcBef>
                <a:spcPts val="2100"/>
              </a:spcBef>
              <a:spcAft>
                <a:spcPts val="2100"/>
              </a:spcAft>
              <a:buSzPts val="1900"/>
              <a:buChar char="■"/>
              <a:defRPr/>
            </a:lvl9pPr>
          </a:lstStyle>
          <a:p>
            <a:endParaRPr/>
          </a:p>
        </p:txBody>
      </p:sp>
      <p:sp>
        <p:nvSpPr>
          <p:cNvPr id="132" name="Google Shape;132;p5"/>
          <p:cNvSpPr txBox="1">
            <a:spLocks noGrp="1"/>
          </p:cNvSpPr>
          <p:nvPr>
            <p:ph type="body" idx="3"/>
          </p:nvPr>
        </p:nvSpPr>
        <p:spPr>
          <a:xfrm>
            <a:off x="720400" y="4882654"/>
            <a:ext cx="3294600" cy="1322700"/>
          </a:xfrm>
          <a:prstGeom prst="rect">
            <a:avLst/>
          </a:prstGeom>
        </p:spPr>
        <p:txBody>
          <a:bodyPr spcFirstLastPara="1" wrap="square" lIns="121900" tIns="121900" rIns="121900" bIns="121900" anchor="t" anchorCtr="0">
            <a:noAutofit/>
          </a:bodyPr>
          <a:lstStyle>
            <a:lvl1pPr marL="457200" lvl="0" indent="-349250" rtl="0">
              <a:spcBef>
                <a:spcPts val="0"/>
              </a:spcBef>
              <a:spcAft>
                <a:spcPts val="0"/>
              </a:spcAft>
              <a:buSzPts val="1900"/>
              <a:buChar char="●"/>
              <a:defRPr/>
            </a:lvl1pPr>
            <a:lvl2pPr marL="914400" lvl="1" indent="-349250" rtl="0">
              <a:spcBef>
                <a:spcPts val="2100"/>
              </a:spcBef>
              <a:spcAft>
                <a:spcPts val="0"/>
              </a:spcAft>
              <a:buSzPts val="1900"/>
              <a:buChar char="○"/>
              <a:defRPr/>
            </a:lvl2pPr>
            <a:lvl3pPr marL="1371600" lvl="2" indent="-349250" rtl="0">
              <a:spcBef>
                <a:spcPts val="2100"/>
              </a:spcBef>
              <a:spcAft>
                <a:spcPts val="0"/>
              </a:spcAft>
              <a:buSzPts val="1900"/>
              <a:buChar char="■"/>
              <a:defRPr/>
            </a:lvl3pPr>
            <a:lvl4pPr marL="1828800" lvl="3" indent="-349250" rtl="0">
              <a:spcBef>
                <a:spcPts val="2100"/>
              </a:spcBef>
              <a:spcAft>
                <a:spcPts val="0"/>
              </a:spcAft>
              <a:buSzPts val="1900"/>
              <a:buChar char="●"/>
              <a:defRPr/>
            </a:lvl4pPr>
            <a:lvl5pPr marL="2286000" lvl="4" indent="-349250" rtl="0">
              <a:spcBef>
                <a:spcPts val="2100"/>
              </a:spcBef>
              <a:spcAft>
                <a:spcPts val="0"/>
              </a:spcAft>
              <a:buSzPts val="1900"/>
              <a:buChar char="○"/>
              <a:defRPr/>
            </a:lvl5pPr>
            <a:lvl6pPr marL="2743200" lvl="5" indent="-349250" rtl="0">
              <a:spcBef>
                <a:spcPts val="2100"/>
              </a:spcBef>
              <a:spcAft>
                <a:spcPts val="0"/>
              </a:spcAft>
              <a:buSzPts val="1900"/>
              <a:buChar char="■"/>
              <a:defRPr/>
            </a:lvl6pPr>
            <a:lvl7pPr marL="3200400" lvl="6" indent="-349250" rtl="0">
              <a:spcBef>
                <a:spcPts val="2100"/>
              </a:spcBef>
              <a:spcAft>
                <a:spcPts val="0"/>
              </a:spcAft>
              <a:buSzPts val="1900"/>
              <a:buChar char="●"/>
              <a:defRPr/>
            </a:lvl7pPr>
            <a:lvl8pPr marL="3657600" lvl="7" indent="-349250" rtl="0">
              <a:spcBef>
                <a:spcPts val="2100"/>
              </a:spcBef>
              <a:spcAft>
                <a:spcPts val="0"/>
              </a:spcAft>
              <a:buSzPts val="1900"/>
              <a:buChar char="○"/>
              <a:defRPr/>
            </a:lvl8pPr>
            <a:lvl9pPr marL="4114800" lvl="8" indent="-349250" rtl="0">
              <a:spcBef>
                <a:spcPts val="2100"/>
              </a:spcBef>
              <a:spcAft>
                <a:spcPts val="2100"/>
              </a:spcAft>
              <a:buSzPts val="1900"/>
              <a:buChar char="■"/>
              <a:defRPr/>
            </a:lvl9pPr>
          </a:lstStyle>
          <a:p>
            <a:endParaRPr/>
          </a:p>
        </p:txBody>
      </p:sp>
      <p:sp>
        <p:nvSpPr>
          <p:cNvPr id="133" name="Google Shape;133;p5"/>
          <p:cNvSpPr txBox="1">
            <a:spLocks noGrp="1"/>
          </p:cNvSpPr>
          <p:nvPr>
            <p:ph type="body" idx="4"/>
          </p:nvPr>
        </p:nvSpPr>
        <p:spPr>
          <a:xfrm>
            <a:off x="4678325" y="4882654"/>
            <a:ext cx="3294600" cy="1322700"/>
          </a:xfrm>
          <a:prstGeom prst="rect">
            <a:avLst/>
          </a:prstGeom>
        </p:spPr>
        <p:txBody>
          <a:bodyPr spcFirstLastPara="1" wrap="square" lIns="121900" tIns="121900" rIns="121900" bIns="121900" anchor="t" anchorCtr="0">
            <a:noAutofit/>
          </a:bodyPr>
          <a:lstStyle>
            <a:lvl1pPr marL="457200" lvl="0" indent="-349250" rtl="0">
              <a:spcBef>
                <a:spcPts val="0"/>
              </a:spcBef>
              <a:spcAft>
                <a:spcPts val="0"/>
              </a:spcAft>
              <a:buSzPts val="1900"/>
              <a:buChar char="●"/>
              <a:defRPr/>
            </a:lvl1pPr>
            <a:lvl2pPr marL="914400" lvl="1" indent="-349250" rtl="0">
              <a:spcBef>
                <a:spcPts val="2100"/>
              </a:spcBef>
              <a:spcAft>
                <a:spcPts val="0"/>
              </a:spcAft>
              <a:buSzPts val="1900"/>
              <a:buChar char="○"/>
              <a:defRPr/>
            </a:lvl2pPr>
            <a:lvl3pPr marL="1371600" lvl="2" indent="-349250" rtl="0">
              <a:spcBef>
                <a:spcPts val="2100"/>
              </a:spcBef>
              <a:spcAft>
                <a:spcPts val="0"/>
              </a:spcAft>
              <a:buSzPts val="1900"/>
              <a:buChar char="■"/>
              <a:defRPr/>
            </a:lvl3pPr>
            <a:lvl4pPr marL="1828800" lvl="3" indent="-349250" rtl="0">
              <a:spcBef>
                <a:spcPts val="2100"/>
              </a:spcBef>
              <a:spcAft>
                <a:spcPts val="0"/>
              </a:spcAft>
              <a:buSzPts val="1900"/>
              <a:buChar char="●"/>
              <a:defRPr/>
            </a:lvl4pPr>
            <a:lvl5pPr marL="2286000" lvl="4" indent="-349250" rtl="0">
              <a:spcBef>
                <a:spcPts val="2100"/>
              </a:spcBef>
              <a:spcAft>
                <a:spcPts val="0"/>
              </a:spcAft>
              <a:buSzPts val="1900"/>
              <a:buChar char="○"/>
              <a:defRPr/>
            </a:lvl5pPr>
            <a:lvl6pPr marL="2743200" lvl="5" indent="-349250" rtl="0">
              <a:spcBef>
                <a:spcPts val="2100"/>
              </a:spcBef>
              <a:spcAft>
                <a:spcPts val="0"/>
              </a:spcAft>
              <a:buSzPts val="1900"/>
              <a:buChar char="■"/>
              <a:defRPr/>
            </a:lvl6pPr>
            <a:lvl7pPr marL="3200400" lvl="6" indent="-349250" rtl="0">
              <a:spcBef>
                <a:spcPts val="2100"/>
              </a:spcBef>
              <a:spcAft>
                <a:spcPts val="0"/>
              </a:spcAft>
              <a:buSzPts val="1900"/>
              <a:buChar char="●"/>
              <a:defRPr/>
            </a:lvl7pPr>
            <a:lvl8pPr marL="3657600" lvl="7" indent="-349250" rtl="0">
              <a:spcBef>
                <a:spcPts val="2100"/>
              </a:spcBef>
              <a:spcAft>
                <a:spcPts val="0"/>
              </a:spcAft>
              <a:buSzPts val="1900"/>
              <a:buChar char="○"/>
              <a:defRPr/>
            </a:lvl8pPr>
            <a:lvl9pPr marL="4114800" lvl="8" indent="-349250" rtl="0">
              <a:spcBef>
                <a:spcPts val="2100"/>
              </a:spcBef>
              <a:spcAft>
                <a:spcPts val="2100"/>
              </a:spcAft>
              <a:buSzPts val="1900"/>
              <a:buChar char="■"/>
              <a:defRPr/>
            </a:lvl9pPr>
          </a:lstStyle>
          <a:p>
            <a:endParaRPr/>
          </a:p>
        </p:txBody>
      </p:sp>
      <p:sp>
        <p:nvSpPr>
          <p:cNvPr id="134" name="Google Shape;134;p5"/>
          <p:cNvSpPr txBox="1">
            <a:spLocks noGrp="1"/>
          </p:cNvSpPr>
          <p:nvPr>
            <p:ph type="title" idx="5"/>
          </p:nvPr>
        </p:nvSpPr>
        <p:spPr>
          <a:xfrm>
            <a:off x="720400" y="2145825"/>
            <a:ext cx="3294600" cy="695700"/>
          </a:xfrm>
          <a:prstGeom prst="rect">
            <a:avLst/>
          </a:prstGeom>
        </p:spPr>
        <p:txBody>
          <a:bodyPr spcFirstLastPara="1" wrap="square" lIns="121900" tIns="121900" rIns="121900" bIns="121900" anchor="t" anchorCtr="0">
            <a:noAutofit/>
          </a:bodyPr>
          <a:lstStyle>
            <a:lvl1pPr marL="0" marR="0" lvl="0" indent="0" algn="ctr" rtl="0">
              <a:lnSpc>
                <a:spcPct val="100000"/>
              </a:lnSpc>
              <a:spcBef>
                <a:spcPts val="0"/>
              </a:spcBef>
              <a:spcAft>
                <a:spcPts val="0"/>
              </a:spcAft>
              <a:buClr>
                <a:schemeClr val="dk1"/>
              </a:buClr>
              <a:buSzPts val="3500"/>
              <a:buFont typeface="Aldrich"/>
              <a:buNone/>
              <a:defRPr sz="3500"/>
            </a:lvl1pPr>
            <a:lvl2pPr lvl="1"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9pPr>
          </a:lstStyle>
          <a:p>
            <a:endParaRPr/>
          </a:p>
        </p:txBody>
      </p:sp>
      <p:sp>
        <p:nvSpPr>
          <p:cNvPr id="135" name="Google Shape;135;p5"/>
          <p:cNvSpPr txBox="1">
            <a:spLocks noGrp="1"/>
          </p:cNvSpPr>
          <p:nvPr>
            <p:ph type="title" idx="6"/>
          </p:nvPr>
        </p:nvSpPr>
        <p:spPr>
          <a:xfrm>
            <a:off x="4678325" y="2145825"/>
            <a:ext cx="3294600" cy="695700"/>
          </a:xfrm>
          <a:prstGeom prst="rect">
            <a:avLst/>
          </a:prstGeom>
        </p:spPr>
        <p:txBody>
          <a:bodyPr spcFirstLastPara="1" wrap="square" lIns="121900" tIns="121900" rIns="121900" bIns="121900" anchor="t" anchorCtr="0">
            <a:noAutofit/>
          </a:bodyPr>
          <a:lstStyle>
            <a:lvl1pPr marL="0" marR="0" lvl="0" indent="0" algn="ctr" rtl="0">
              <a:lnSpc>
                <a:spcPct val="100000"/>
              </a:lnSpc>
              <a:spcBef>
                <a:spcPts val="0"/>
              </a:spcBef>
              <a:spcAft>
                <a:spcPts val="0"/>
              </a:spcAft>
              <a:buClr>
                <a:schemeClr val="dk1"/>
              </a:buClr>
              <a:buSzPts val="3500"/>
              <a:buFont typeface="Aldrich"/>
              <a:buNone/>
              <a:defRPr sz="3500"/>
            </a:lvl1pPr>
            <a:lvl2pPr lvl="1"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9pPr>
          </a:lstStyle>
          <a:p>
            <a:endParaRPr/>
          </a:p>
        </p:txBody>
      </p:sp>
      <p:sp>
        <p:nvSpPr>
          <p:cNvPr id="136" name="Google Shape;136;p5"/>
          <p:cNvSpPr txBox="1">
            <a:spLocks noGrp="1"/>
          </p:cNvSpPr>
          <p:nvPr>
            <p:ph type="title" idx="7"/>
          </p:nvPr>
        </p:nvSpPr>
        <p:spPr>
          <a:xfrm>
            <a:off x="720400" y="4186884"/>
            <a:ext cx="3294600" cy="695700"/>
          </a:xfrm>
          <a:prstGeom prst="rect">
            <a:avLst/>
          </a:prstGeom>
        </p:spPr>
        <p:txBody>
          <a:bodyPr spcFirstLastPara="1" wrap="square" lIns="121900" tIns="121900" rIns="121900" bIns="121900" anchor="t" anchorCtr="0">
            <a:noAutofit/>
          </a:bodyPr>
          <a:lstStyle>
            <a:lvl1pPr marL="0" marR="0" lvl="0" indent="0" algn="ctr" rtl="0">
              <a:lnSpc>
                <a:spcPct val="100000"/>
              </a:lnSpc>
              <a:spcBef>
                <a:spcPts val="0"/>
              </a:spcBef>
              <a:spcAft>
                <a:spcPts val="0"/>
              </a:spcAft>
              <a:buClr>
                <a:schemeClr val="dk1"/>
              </a:buClr>
              <a:buSzPts val="3500"/>
              <a:buFont typeface="Aldrich"/>
              <a:buNone/>
              <a:defRPr sz="3500"/>
            </a:lvl1pPr>
            <a:lvl2pPr lvl="1"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9pPr>
          </a:lstStyle>
          <a:p>
            <a:endParaRPr/>
          </a:p>
        </p:txBody>
      </p:sp>
      <p:sp>
        <p:nvSpPr>
          <p:cNvPr id="137" name="Google Shape;137;p5"/>
          <p:cNvSpPr txBox="1">
            <a:spLocks noGrp="1"/>
          </p:cNvSpPr>
          <p:nvPr>
            <p:ph type="title" idx="8"/>
          </p:nvPr>
        </p:nvSpPr>
        <p:spPr>
          <a:xfrm>
            <a:off x="4678325" y="4186884"/>
            <a:ext cx="3294600" cy="695700"/>
          </a:xfrm>
          <a:prstGeom prst="rect">
            <a:avLst/>
          </a:prstGeom>
        </p:spPr>
        <p:txBody>
          <a:bodyPr spcFirstLastPara="1" wrap="square" lIns="121900" tIns="121900" rIns="121900" bIns="121900" anchor="t" anchorCtr="0">
            <a:noAutofit/>
          </a:bodyPr>
          <a:lstStyle>
            <a:lvl1pPr marL="0" marR="0" lvl="0" indent="0" algn="ctr" rtl="0">
              <a:lnSpc>
                <a:spcPct val="100000"/>
              </a:lnSpc>
              <a:spcBef>
                <a:spcPts val="0"/>
              </a:spcBef>
              <a:spcAft>
                <a:spcPts val="0"/>
              </a:spcAft>
              <a:buClr>
                <a:schemeClr val="dk1"/>
              </a:buClr>
              <a:buSzPts val="3500"/>
              <a:buFont typeface="Aldrich"/>
              <a:buNone/>
              <a:defRPr sz="3500"/>
            </a:lvl1pPr>
            <a:lvl2pPr lvl="1"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3500"/>
              <a:buFont typeface="Abril Fatface"/>
              <a:buNone/>
              <a:defRPr sz="3500">
                <a:solidFill>
                  <a:schemeClr val="dk1"/>
                </a:solidFill>
                <a:latin typeface="Abril Fatface"/>
                <a:ea typeface="Abril Fatface"/>
                <a:cs typeface="Abril Fatface"/>
                <a:sym typeface="Abril Fatface"/>
              </a:defRPr>
            </a:lvl9pPr>
          </a:lstStyle>
          <a:p>
            <a:endParaRPr/>
          </a:p>
        </p:txBody>
      </p:sp>
      <p:sp>
        <p:nvSpPr>
          <p:cNvPr id="138" name="Google Shape;138;p5"/>
          <p:cNvSpPr/>
          <p:nvPr/>
        </p:nvSpPr>
        <p:spPr>
          <a:xfrm>
            <a:off x="8767173" y="-91759"/>
            <a:ext cx="3653618" cy="2291158"/>
          </a:xfrm>
          <a:custGeom>
            <a:avLst/>
            <a:gdLst/>
            <a:ahLst/>
            <a:cxnLst/>
            <a:rect l="l" t="t" r="r" b="b"/>
            <a:pathLst>
              <a:path w="524380" h="328835" extrusionOk="0">
                <a:moveTo>
                  <a:pt x="767" y="0"/>
                </a:moveTo>
                <a:cubicBezTo>
                  <a:pt x="-750" y="12049"/>
                  <a:pt x="-795" y="28786"/>
                  <a:pt x="8083" y="43916"/>
                </a:cubicBezTo>
                <a:cubicBezTo>
                  <a:pt x="22374" y="68331"/>
                  <a:pt x="47967" y="68376"/>
                  <a:pt x="71408" y="82871"/>
                </a:cubicBezTo>
                <a:cubicBezTo>
                  <a:pt x="116162" y="110593"/>
                  <a:pt x="99470" y="157951"/>
                  <a:pt x="132288" y="199761"/>
                </a:cubicBezTo>
                <a:cubicBezTo>
                  <a:pt x="170541" y="248478"/>
                  <a:pt x="230062" y="231129"/>
                  <a:pt x="344166" y="258217"/>
                </a:cubicBezTo>
                <a:cubicBezTo>
                  <a:pt x="389350" y="268930"/>
                  <a:pt x="452109" y="288770"/>
                  <a:pt x="524381" y="328835"/>
                </a:cubicBezTo>
                <a:cubicBezTo>
                  <a:pt x="522750" y="219216"/>
                  <a:pt x="521142" y="109597"/>
                  <a:pt x="519511" y="0"/>
                </a:cubicBezTo>
                <a:cubicBezTo>
                  <a:pt x="346566" y="0"/>
                  <a:pt x="173667" y="0"/>
                  <a:pt x="767" y="0"/>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39" name="Google Shape;139;p5"/>
          <p:cNvSpPr/>
          <p:nvPr/>
        </p:nvSpPr>
        <p:spPr>
          <a:xfrm rot="5400000">
            <a:off x="-2653985" y="2381320"/>
            <a:ext cx="7927318" cy="2888651"/>
          </a:xfrm>
          <a:custGeom>
            <a:avLst/>
            <a:gdLst/>
            <a:ahLst/>
            <a:cxnLst/>
            <a:rect l="l" t="t" r="r" b="b"/>
            <a:pathLst>
              <a:path w="2592745" h="675313" extrusionOk="0">
                <a:moveTo>
                  <a:pt x="0" y="0"/>
                </a:moveTo>
                <a:cubicBezTo>
                  <a:pt x="100515" y="96959"/>
                  <a:pt x="189388" y="176002"/>
                  <a:pt x="259689" y="236225"/>
                </a:cubicBezTo>
                <a:cubicBezTo>
                  <a:pt x="363216" y="324940"/>
                  <a:pt x="447220" y="449688"/>
                  <a:pt x="653005" y="439157"/>
                </a:cubicBezTo>
                <a:cubicBezTo>
                  <a:pt x="1012869" y="420743"/>
                  <a:pt x="1098797" y="172039"/>
                  <a:pt x="1437689" y="192785"/>
                </a:cubicBezTo>
                <a:cubicBezTo>
                  <a:pt x="1909188" y="221662"/>
                  <a:pt x="2325175" y="509934"/>
                  <a:pt x="2592745" y="675314"/>
                </a:cubicBezTo>
                <a:cubicBezTo>
                  <a:pt x="1728497" y="675314"/>
                  <a:pt x="864249" y="675314"/>
                  <a:pt x="23" y="675314"/>
                </a:cubicBezTo>
                <a:cubicBezTo>
                  <a:pt x="0" y="450209"/>
                  <a:pt x="0" y="225105"/>
                  <a:pt x="0" y="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0" name="Google Shape;140;p5"/>
          <p:cNvSpPr/>
          <p:nvPr/>
        </p:nvSpPr>
        <p:spPr>
          <a:xfrm>
            <a:off x="9750875" y="4365899"/>
            <a:ext cx="2786587" cy="3032415"/>
          </a:xfrm>
          <a:custGeom>
            <a:avLst/>
            <a:gdLst/>
            <a:ahLst/>
            <a:cxnLst/>
            <a:rect l="l" t="t" r="r" b="b"/>
            <a:pathLst>
              <a:path w="2026609" h="2021610" extrusionOk="0">
                <a:moveTo>
                  <a:pt x="2025460" y="1350184"/>
                </a:moveTo>
                <a:cubicBezTo>
                  <a:pt x="2023762" y="1245660"/>
                  <a:pt x="2020478" y="1141160"/>
                  <a:pt x="2016604" y="1036704"/>
                </a:cubicBezTo>
                <a:cubicBezTo>
                  <a:pt x="2012573" y="927765"/>
                  <a:pt x="2007862" y="818825"/>
                  <a:pt x="2002744" y="709930"/>
                </a:cubicBezTo>
                <a:cubicBezTo>
                  <a:pt x="1998350" y="616278"/>
                  <a:pt x="1993639" y="522626"/>
                  <a:pt x="1988747" y="428997"/>
                </a:cubicBezTo>
                <a:cubicBezTo>
                  <a:pt x="1985757" y="371809"/>
                  <a:pt x="1982609" y="314644"/>
                  <a:pt x="1979710" y="257456"/>
                </a:cubicBezTo>
                <a:cubicBezTo>
                  <a:pt x="1979529" y="253946"/>
                  <a:pt x="1979348" y="250458"/>
                  <a:pt x="1979189" y="246947"/>
                </a:cubicBezTo>
                <a:cubicBezTo>
                  <a:pt x="1980254" y="218886"/>
                  <a:pt x="1974388" y="192704"/>
                  <a:pt x="1961636" y="168402"/>
                </a:cubicBezTo>
                <a:cubicBezTo>
                  <a:pt x="1953415" y="143126"/>
                  <a:pt x="1939373" y="121270"/>
                  <a:pt x="1919487" y="102811"/>
                </a:cubicBezTo>
                <a:cubicBezTo>
                  <a:pt x="1901029" y="82926"/>
                  <a:pt x="1879150" y="68884"/>
                  <a:pt x="1853897" y="60662"/>
                </a:cubicBezTo>
                <a:cubicBezTo>
                  <a:pt x="1829595" y="47911"/>
                  <a:pt x="1803436" y="42045"/>
                  <a:pt x="1775351" y="43110"/>
                </a:cubicBezTo>
                <a:cubicBezTo>
                  <a:pt x="1722626" y="45465"/>
                  <a:pt x="1667952" y="62791"/>
                  <a:pt x="1631216" y="102811"/>
                </a:cubicBezTo>
                <a:cubicBezTo>
                  <a:pt x="1595635" y="141563"/>
                  <a:pt x="1568864" y="192749"/>
                  <a:pt x="1571514" y="246947"/>
                </a:cubicBezTo>
                <a:cubicBezTo>
                  <a:pt x="1574005" y="298224"/>
                  <a:pt x="1576904" y="349500"/>
                  <a:pt x="1579600" y="400754"/>
                </a:cubicBezTo>
                <a:cubicBezTo>
                  <a:pt x="1584356" y="491031"/>
                  <a:pt x="1588931" y="581309"/>
                  <a:pt x="1593257" y="671586"/>
                </a:cubicBezTo>
                <a:cubicBezTo>
                  <a:pt x="1593325" y="673171"/>
                  <a:pt x="1593393" y="674734"/>
                  <a:pt x="1593483" y="676320"/>
                </a:cubicBezTo>
                <a:cubicBezTo>
                  <a:pt x="1547711" y="557392"/>
                  <a:pt x="1505018" y="437286"/>
                  <a:pt x="1463254" y="316886"/>
                </a:cubicBezTo>
                <a:cubicBezTo>
                  <a:pt x="1443957" y="261239"/>
                  <a:pt x="1424842" y="205523"/>
                  <a:pt x="1405726" y="149807"/>
                </a:cubicBezTo>
                <a:cubicBezTo>
                  <a:pt x="1399430" y="123286"/>
                  <a:pt x="1387268" y="100184"/>
                  <a:pt x="1369239" y="80480"/>
                </a:cubicBezTo>
                <a:cubicBezTo>
                  <a:pt x="1354857" y="58284"/>
                  <a:pt x="1335810" y="40800"/>
                  <a:pt x="1312052" y="27980"/>
                </a:cubicBezTo>
                <a:cubicBezTo>
                  <a:pt x="1295812" y="21141"/>
                  <a:pt x="1279596" y="14278"/>
                  <a:pt x="1263357" y="7438"/>
                </a:cubicBezTo>
                <a:cubicBezTo>
                  <a:pt x="1236270" y="-1055"/>
                  <a:pt x="1209159" y="-2278"/>
                  <a:pt x="1182071" y="3792"/>
                </a:cubicBezTo>
                <a:cubicBezTo>
                  <a:pt x="1163681" y="3860"/>
                  <a:pt x="1146535" y="8480"/>
                  <a:pt x="1130636" y="17698"/>
                </a:cubicBezTo>
                <a:cubicBezTo>
                  <a:pt x="1105360" y="25919"/>
                  <a:pt x="1083504" y="39962"/>
                  <a:pt x="1065046" y="59847"/>
                </a:cubicBezTo>
                <a:cubicBezTo>
                  <a:pt x="1054424" y="73595"/>
                  <a:pt x="1043801" y="87342"/>
                  <a:pt x="1033179" y="101090"/>
                </a:cubicBezTo>
                <a:cubicBezTo>
                  <a:pt x="1014743" y="132889"/>
                  <a:pt x="1005457" y="167179"/>
                  <a:pt x="1005344" y="203960"/>
                </a:cubicBezTo>
                <a:cubicBezTo>
                  <a:pt x="1007405" y="222962"/>
                  <a:pt x="1005095" y="242870"/>
                  <a:pt x="1003758" y="261850"/>
                </a:cubicBezTo>
                <a:cubicBezTo>
                  <a:pt x="1001222" y="298020"/>
                  <a:pt x="997711" y="334144"/>
                  <a:pt x="994065" y="370224"/>
                </a:cubicBezTo>
                <a:cubicBezTo>
                  <a:pt x="992955" y="381140"/>
                  <a:pt x="991823" y="392034"/>
                  <a:pt x="990690" y="402928"/>
                </a:cubicBezTo>
                <a:cubicBezTo>
                  <a:pt x="974293" y="318494"/>
                  <a:pt x="957669" y="234105"/>
                  <a:pt x="940818" y="149762"/>
                </a:cubicBezTo>
                <a:cubicBezTo>
                  <a:pt x="933978" y="133523"/>
                  <a:pt x="927116" y="117307"/>
                  <a:pt x="920276" y="101068"/>
                </a:cubicBezTo>
                <a:cubicBezTo>
                  <a:pt x="907457" y="77309"/>
                  <a:pt x="889972" y="58239"/>
                  <a:pt x="867776" y="43880"/>
                </a:cubicBezTo>
                <a:cubicBezTo>
                  <a:pt x="855071" y="31242"/>
                  <a:pt x="840077" y="22522"/>
                  <a:pt x="822796" y="17675"/>
                </a:cubicBezTo>
                <a:cubicBezTo>
                  <a:pt x="798494" y="4924"/>
                  <a:pt x="772335" y="-942"/>
                  <a:pt x="744251" y="123"/>
                </a:cubicBezTo>
                <a:cubicBezTo>
                  <a:pt x="726177" y="2546"/>
                  <a:pt x="708126" y="4969"/>
                  <a:pt x="690052" y="7393"/>
                </a:cubicBezTo>
                <a:cubicBezTo>
                  <a:pt x="673814" y="14233"/>
                  <a:pt x="657597" y="21095"/>
                  <a:pt x="641358" y="27935"/>
                </a:cubicBezTo>
                <a:cubicBezTo>
                  <a:pt x="617600" y="40754"/>
                  <a:pt x="598530" y="58239"/>
                  <a:pt x="584170" y="80435"/>
                </a:cubicBezTo>
                <a:cubicBezTo>
                  <a:pt x="566165" y="100116"/>
                  <a:pt x="554003" y="123218"/>
                  <a:pt x="547684" y="149762"/>
                </a:cubicBezTo>
                <a:cubicBezTo>
                  <a:pt x="511060" y="346239"/>
                  <a:pt x="474438" y="542715"/>
                  <a:pt x="437815" y="739170"/>
                </a:cubicBezTo>
                <a:cubicBezTo>
                  <a:pt x="426876" y="691540"/>
                  <a:pt x="414600" y="644227"/>
                  <a:pt x="400536" y="597389"/>
                </a:cubicBezTo>
                <a:cubicBezTo>
                  <a:pt x="385565" y="547562"/>
                  <a:pt x="352135" y="502061"/>
                  <a:pt x="306861" y="475562"/>
                </a:cubicBezTo>
                <a:cubicBezTo>
                  <a:pt x="283465" y="460660"/>
                  <a:pt x="258212" y="452597"/>
                  <a:pt x="231079" y="451374"/>
                </a:cubicBezTo>
                <a:cubicBezTo>
                  <a:pt x="203991" y="445304"/>
                  <a:pt x="176881" y="446527"/>
                  <a:pt x="149792" y="455020"/>
                </a:cubicBezTo>
                <a:cubicBezTo>
                  <a:pt x="100464" y="470987"/>
                  <a:pt x="52879" y="501540"/>
                  <a:pt x="27966" y="548695"/>
                </a:cubicBezTo>
                <a:cubicBezTo>
                  <a:pt x="2644" y="596597"/>
                  <a:pt x="-8567" y="652561"/>
                  <a:pt x="7423" y="705763"/>
                </a:cubicBezTo>
                <a:cubicBezTo>
                  <a:pt x="52200" y="854859"/>
                  <a:pt x="78382" y="1008280"/>
                  <a:pt x="101325" y="1161997"/>
                </a:cubicBezTo>
                <a:cubicBezTo>
                  <a:pt x="122818" y="1305951"/>
                  <a:pt x="142024" y="1450744"/>
                  <a:pt x="178307" y="1591935"/>
                </a:cubicBezTo>
                <a:cubicBezTo>
                  <a:pt x="202790" y="1687218"/>
                  <a:pt x="236944" y="1778492"/>
                  <a:pt x="277191" y="1868248"/>
                </a:cubicBezTo>
                <a:cubicBezTo>
                  <a:pt x="287813" y="1881996"/>
                  <a:pt x="298435" y="1895744"/>
                  <a:pt x="309058" y="1909491"/>
                </a:cubicBezTo>
                <a:cubicBezTo>
                  <a:pt x="322805" y="1920114"/>
                  <a:pt x="336553" y="1930736"/>
                  <a:pt x="350301" y="1941358"/>
                </a:cubicBezTo>
                <a:cubicBezTo>
                  <a:pt x="366540" y="1948198"/>
                  <a:pt x="382756" y="1955060"/>
                  <a:pt x="398995" y="1961900"/>
                </a:cubicBezTo>
                <a:cubicBezTo>
                  <a:pt x="426083" y="1970393"/>
                  <a:pt x="453194" y="1971617"/>
                  <a:pt x="480281" y="1965547"/>
                </a:cubicBezTo>
                <a:cubicBezTo>
                  <a:pt x="498672" y="1965479"/>
                  <a:pt x="515817" y="1960858"/>
                  <a:pt x="531716" y="1951640"/>
                </a:cubicBezTo>
                <a:cubicBezTo>
                  <a:pt x="548974" y="1946794"/>
                  <a:pt x="563968" y="1938051"/>
                  <a:pt x="576696" y="1925436"/>
                </a:cubicBezTo>
                <a:cubicBezTo>
                  <a:pt x="592007" y="1916377"/>
                  <a:pt x="604192" y="1904192"/>
                  <a:pt x="613251" y="1888881"/>
                </a:cubicBezTo>
                <a:cubicBezTo>
                  <a:pt x="631279" y="1869199"/>
                  <a:pt x="643419" y="1846098"/>
                  <a:pt x="649738" y="1819554"/>
                </a:cubicBezTo>
                <a:cubicBezTo>
                  <a:pt x="681559" y="1648806"/>
                  <a:pt x="713381" y="1478081"/>
                  <a:pt x="745202" y="1307333"/>
                </a:cubicBezTo>
                <a:cubicBezTo>
                  <a:pt x="757545" y="1377136"/>
                  <a:pt x="769731" y="1446939"/>
                  <a:pt x="781757" y="1516810"/>
                </a:cubicBezTo>
                <a:cubicBezTo>
                  <a:pt x="802118" y="1635058"/>
                  <a:pt x="822026" y="1753397"/>
                  <a:pt x="841481" y="1871804"/>
                </a:cubicBezTo>
                <a:cubicBezTo>
                  <a:pt x="847778" y="1898326"/>
                  <a:pt x="859940" y="1921427"/>
                  <a:pt x="877968" y="1941131"/>
                </a:cubicBezTo>
                <a:cubicBezTo>
                  <a:pt x="892350" y="1963327"/>
                  <a:pt x="911397" y="1980812"/>
                  <a:pt x="935156" y="1993631"/>
                </a:cubicBezTo>
                <a:cubicBezTo>
                  <a:pt x="951395" y="2000471"/>
                  <a:pt x="967611" y="2007333"/>
                  <a:pt x="983850" y="2014173"/>
                </a:cubicBezTo>
                <a:cubicBezTo>
                  <a:pt x="1010938" y="2022666"/>
                  <a:pt x="1038049" y="2023890"/>
                  <a:pt x="1065136" y="2017820"/>
                </a:cubicBezTo>
                <a:cubicBezTo>
                  <a:pt x="1083527" y="2017752"/>
                  <a:pt x="1100672" y="2013131"/>
                  <a:pt x="1116571" y="2003913"/>
                </a:cubicBezTo>
                <a:cubicBezTo>
                  <a:pt x="1141847" y="1995692"/>
                  <a:pt x="1163703" y="1981650"/>
                  <a:pt x="1182162" y="1961764"/>
                </a:cubicBezTo>
                <a:cubicBezTo>
                  <a:pt x="1192784" y="1948017"/>
                  <a:pt x="1203406" y="1934269"/>
                  <a:pt x="1214028" y="1920521"/>
                </a:cubicBezTo>
                <a:cubicBezTo>
                  <a:pt x="1232464" y="1888723"/>
                  <a:pt x="1241750" y="1854433"/>
                  <a:pt x="1241864" y="1817651"/>
                </a:cubicBezTo>
                <a:cubicBezTo>
                  <a:pt x="1247095" y="1724588"/>
                  <a:pt x="1257106" y="1631729"/>
                  <a:pt x="1266958" y="1539051"/>
                </a:cubicBezTo>
                <a:cubicBezTo>
                  <a:pt x="1280683" y="1409999"/>
                  <a:pt x="1295699" y="1281083"/>
                  <a:pt x="1310919" y="1152212"/>
                </a:cubicBezTo>
                <a:cubicBezTo>
                  <a:pt x="1313931" y="1126778"/>
                  <a:pt x="1316966" y="1101321"/>
                  <a:pt x="1320001" y="1075887"/>
                </a:cubicBezTo>
                <a:cubicBezTo>
                  <a:pt x="1365751" y="1179708"/>
                  <a:pt x="1414582" y="1282148"/>
                  <a:pt x="1467489" y="1382526"/>
                </a:cubicBezTo>
                <a:cubicBezTo>
                  <a:pt x="1522593" y="1487095"/>
                  <a:pt x="1581819" y="1589444"/>
                  <a:pt x="1644284" y="1689755"/>
                </a:cubicBezTo>
                <a:cubicBezTo>
                  <a:pt x="1654906" y="1703502"/>
                  <a:pt x="1665528" y="1717250"/>
                  <a:pt x="1676151" y="1730998"/>
                </a:cubicBezTo>
                <a:cubicBezTo>
                  <a:pt x="1694609" y="1750883"/>
                  <a:pt x="1716488" y="1764925"/>
                  <a:pt x="1741741" y="1773147"/>
                </a:cubicBezTo>
                <a:cubicBezTo>
                  <a:pt x="1757641" y="1782365"/>
                  <a:pt x="1774785" y="1787008"/>
                  <a:pt x="1793176" y="1787053"/>
                </a:cubicBezTo>
                <a:cubicBezTo>
                  <a:pt x="1820264" y="1793123"/>
                  <a:pt x="1847374" y="1791900"/>
                  <a:pt x="1874462" y="1783406"/>
                </a:cubicBezTo>
                <a:cubicBezTo>
                  <a:pt x="1890701" y="1776567"/>
                  <a:pt x="1906917" y="1769704"/>
                  <a:pt x="1923156" y="1762864"/>
                </a:cubicBezTo>
                <a:cubicBezTo>
                  <a:pt x="1936904" y="1752242"/>
                  <a:pt x="1950652" y="1741620"/>
                  <a:pt x="1964400" y="1730998"/>
                </a:cubicBezTo>
                <a:cubicBezTo>
                  <a:pt x="1984285" y="1712539"/>
                  <a:pt x="1998327" y="1690661"/>
                  <a:pt x="2006549" y="1665407"/>
                </a:cubicBezTo>
                <a:cubicBezTo>
                  <a:pt x="2019323" y="1641105"/>
                  <a:pt x="2025166" y="1614946"/>
                  <a:pt x="2024101" y="1586862"/>
                </a:cubicBezTo>
                <a:cubicBezTo>
                  <a:pt x="2027703" y="1508090"/>
                  <a:pt x="2026729" y="1429046"/>
                  <a:pt x="2025460" y="1350184"/>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141" name="Google Shape;141;p5"/>
          <p:cNvGrpSpPr/>
          <p:nvPr/>
        </p:nvGrpSpPr>
        <p:grpSpPr>
          <a:xfrm flipH="1">
            <a:off x="10648783" y="2493646"/>
            <a:ext cx="1888669" cy="811681"/>
            <a:chOff x="2828471" y="3147219"/>
            <a:chExt cx="725797" cy="311921"/>
          </a:xfrm>
        </p:grpSpPr>
        <p:sp>
          <p:nvSpPr>
            <p:cNvPr id="142" name="Google Shape;142;p5"/>
            <p:cNvSpPr/>
            <p:nvPr/>
          </p:nvSpPr>
          <p:spPr>
            <a:xfrm>
              <a:off x="2917965" y="3183367"/>
              <a:ext cx="413147" cy="59662"/>
            </a:xfrm>
            <a:custGeom>
              <a:avLst/>
              <a:gdLst/>
              <a:ahLst/>
              <a:cxnLst/>
              <a:rect l="l" t="t" r="r" b="b"/>
              <a:pathLst>
                <a:path w="413147" h="59662" extrusionOk="0">
                  <a:moveTo>
                    <a:pt x="61767" y="30380"/>
                  </a:moveTo>
                  <a:cubicBezTo>
                    <a:pt x="46162" y="31762"/>
                    <a:pt x="30489" y="32826"/>
                    <a:pt x="14907" y="34570"/>
                  </a:cubicBezTo>
                  <a:cubicBezTo>
                    <a:pt x="9766" y="35137"/>
                    <a:pt x="4738" y="36812"/>
                    <a:pt x="1861" y="41455"/>
                  </a:cubicBezTo>
                  <a:cubicBezTo>
                    <a:pt x="-1060" y="46166"/>
                    <a:pt x="-494" y="51964"/>
                    <a:pt x="3220" y="56018"/>
                  </a:cubicBezTo>
                  <a:cubicBezTo>
                    <a:pt x="6278" y="59370"/>
                    <a:pt x="11419" y="60322"/>
                    <a:pt x="15654" y="59234"/>
                  </a:cubicBezTo>
                  <a:cubicBezTo>
                    <a:pt x="18282" y="58555"/>
                    <a:pt x="20637" y="56675"/>
                    <a:pt x="22132" y="54274"/>
                  </a:cubicBezTo>
                  <a:cubicBezTo>
                    <a:pt x="23695" y="54138"/>
                    <a:pt x="25280" y="54003"/>
                    <a:pt x="26843" y="53844"/>
                  </a:cubicBezTo>
                  <a:cubicBezTo>
                    <a:pt x="33411" y="53255"/>
                    <a:pt x="39979" y="52667"/>
                    <a:pt x="46547" y="52100"/>
                  </a:cubicBezTo>
                  <a:cubicBezTo>
                    <a:pt x="59298" y="50968"/>
                    <a:pt x="72072" y="49835"/>
                    <a:pt x="84823" y="48703"/>
                  </a:cubicBezTo>
                  <a:cubicBezTo>
                    <a:pt x="110529" y="46415"/>
                    <a:pt x="136258" y="44128"/>
                    <a:pt x="161964" y="41840"/>
                  </a:cubicBezTo>
                  <a:cubicBezTo>
                    <a:pt x="213399" y="37265"/>
                    <a:pt x="264812" y="32690"/>
                    <a:pt x="316247" y="28115"/>
                  </a:cubicBezTo>
                  <a:cubicBezTo>
                    <a:pt x="345146" y="25556"/>
                    <a:pt x="374046" y="22974"/>
                    <a:pt x="402946" y="20415"/>
                  </a:cubicBezTo>
                  <a:cubicBezTo>
                    <a:pt x="408245" y="19939"/>
                    <a:pt x="413409" y="16066"/>
                    <a:pt x="413137" y="10223"/>
                  </a:cubicBezTo>
                  <a:cubicBezTo>
                    <a:pt x="412911" y="5104"/>
                    <a:pt x="408630" y="-467"/>
                    <a:pt x="402946" y="31"/>
                  </a:cubicBezTo>
                  <a:cubicBezTo>
                    <a:pt x="346075" y="5082"/>
                    <a:pt x="289204" y="10155"/>
                    <a:pt x="232334" y="15206"/>
                  </a:cubicBezTo>
                  <a:cubicBezTo>
                    <a:pt x="175463" y="20256"/>
                    <a:pt x="118638" y="25307"/>
                    <a:pt x="61767" y="3038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3" name="Google Shape;143;p5"/>
            <p:cNvSpPr/>
            <p:nvPr/>
          </p:nvSpPr>
          <p:spPr>
            <a:xfrm>
              <a:off x="2839418" y="3256506"/>
              <a:ext cx="340807" cy="49392"/>
            </a:xfrm>
            <a:custGeom>
              <a:avLst/>
              <a:gdLst/>
              <a:ahLst/>
              <a:cxnLst/>
              <a:rect l="l" t="t" r="r" b="b"/>
              <a:pathLst>
                <a:path w="340807" h="49392" extrusionOk="0">
                  <a:moveTo>
                    <a:pt x="74904" y="39931"/>
                  </a:moveTo>
                  <a:cubicBezTo>
                    <a:pt x="75652" y="39841"/>
                    <a:pt x="76376" y="39728"/>
                    <a:pt x="77124" y="39637"/>
                  </a:cubicBezTo>
                  <a:cubicBezTo>
                    <a:pt x="78234" y="39501"/>
                    <a:pt x="79343" y="39343"/>
                    <a:pt x="80453" y="39207"/>
                  </a:cubicBezTo>
                  <a:cubicBezTo>
                    <a:pt x="83216" y="38844"/>
                    <a:pt x="86002" y="38482"/>
                    <a:pt x="88765" y="38142"/>
                  </a:cubicBezTo>
                  <a:cubicBezTo>
                    <a:pt x="93952" y="37485"/>
                    <a:pt x="99116" y="36851"/>
                    <a:pt x="104302" y="36217"/>
                  </a:cubicBezTo>
                  <a:cubicBezTo>
                    <a:pt x="114652" y="34972"/>
                    <a:pt x="125025" y="33794"/>
                    <a:pt x="135399" y="32684"/>
                  </a:cubicBezTo>
                  <a:cubicBezTo>
                    <a:pt x="176913" y="28267"/>
                    <a:pt x="218542" y="24983"/>
                    <a:pt x="260215" y="22877"/>
                  </a:cubicBezTo>
                  <a:cubicBezTo>
                    <a:pt x="283656" y="21677"/>
                    <a:pt x="307120" y="20861"/>
                    <a:pt x="330607" y="20386"/>
                  </a:cubicBezTo>
                  <a:cubicBezTo>
                    <a:pt x="335929" y="20273"/>
                    <a:pt x="341048" y="15766"/>
                    <a:pt x="340799" y="10194"/>
                  </a:cubicBezTo>
                  <a:cubicBezTo>
                    <a:pt x="340550" y="4758"/>
                    <a:pt x="336314" y="-111"/>
                    <a:pt x="330607" y="2"/>
                  </a:cubicBezTo>
                  <a:cubicBezTo>
                    <a:pt x="288503" y="840"/>
                    <a:pt x="246422" y="2856"/>
                    <a:pt x="204432" y="6027"/>
                  </a:cubicBezTo>
                  <a:cubicBezTo>
                    <a:pt x="162622" y="9197"/>
                    <a:pt x="120903" y="13501"/>
                    <a:pt x="79343" y="18981"/>
                  </a:cubicBezTo>
                  <a:cubicBezTo>
                    <a:pt x="55336" y="22130"/>
                    <a:pt x="31396" y="25640"/>
                    <a:pt x="7502" y="29536"/>
                  </a:cubicBezTo>
                  <a:cubicBezTo>
                    <a:pt x="2225" y="30396"/>
                    <a:pt x="-1195" y="37236"/>
                    <a:pt x="390" y="42083"/>
                  </a:cubicBezTo>
                  <a:cubicBezTo>
                    <a:pt x="2247" y="47790"/>
                    <a:pt x="7275" y="50123"/>
                    <a:pt x="12938" y="49195"/>
                  </a:cubicBezTo>
                  <a:cubicBezTo>
                    <a:pt x="33525" y="45843"/>
                    <a:pt x="54135" y="42763"/>
                    <a:pt x="74791" y="39977"/>
                  </a:cubicBezTo>
                  <a:cubicBezTo>
                    <a:pt x="74814" y="39931"/>
                    <a:pt x="74859" y="39931"/>
                    <a:pt x="74904" y="39931"/>
                  </a:cubicBezTo>
                  <a:close/>
                  <a:moveTo>
                    <a:pt x="74338" y="39999"/>
                  </a:moveTo>
                  <a:cubicBezTo>
                    <a:pt x="74293" y="40022"/>
                    <a:pt x="74270" y="40022"/>
                    <a:pt x="74338" y="39999"/>
                  </a:cubicBezTo>
                  <a:lnTo>
                    <a:pt x="74338" y="39999"/>
                  </a:ln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4" name="Google Shape;144;p5"/>
            <p:cNvSpPr/>
            <p:nvPr/>
          </p:nvSpPr>
          <p:spPr>
            <a:xfrm>
              <a:off x="3002692" y="3286199"/>
              <a:ext cx="370816" cy="51090"/>
            </a:xfrm>
            <a:custGeom>
              <a:avLst/>
              <a:gdLst/>
              <a:ahLst/>
              <a:cxnLst/>
              <a:rect l="l" t="t" r="r" b="b"/>
              <a:pathLst>
                <a:path w="370816" h="51090" extrusionOk="0">
                  <a:moveTo>
                    <a:pt x="222709" y="5958"/>
                  </a:moveTo>
                  <a:cubicBezTo>
                    <a:pt x="177004" y="9265"/>
                    <a:pt x="131390" y="13862"/>
                    <a:pt x="85957" y="19774"/>
                  </a:cubicBezTo>
                  <a:cubicBezTo>
                    <a:pt x="59752" y="23193"/>
                    <a:pt x="33593" y="26998"/>
                    <a:pt x="7502" y="31234"/>
                  </a:cubicBezTo>
                  <a:cubicBezTo>
                    <a:pt x="2225" y="32094"/>
                    <a:pt x="-1195" y="38934"/>
                    <a:pt x="390" y="43781"/>
                  </a:cubicBezTo>
                  <a:cubicBezTo>
                    <a:pt x="2247" y="49489"/>
                    <a:pt x="7275" y="51821"/>
                    <a:pt x="12937" y="50893"/>
                  </a:cubicBezTo>
                  <a:cubicBezTo>
                    <a:pt x="24330" y="49036"/>
                    <a:pt x="35745" y="47269"/>
                    <a:pt x="47182" y="45570"/>
                  </a:cubicBezTo>
                  <a:cubicBezTo>
                    <a:pt x="52708" y="44755"/>
                    <a:pt x="58235" y="43962"/>
                    <a:pt x="63784" y="43170"/>
                  </a:cubicBezTo>
                  <a:cubicBezTo>
                    <a:pt x="66547" y="42785"/>
                    <a:pt x="69310" y="42400"/>
                    <a:pt x="72096" y="42015"/>
                  </a:cubicBezTo>
                  <a:cubicBezTo>
                    <a:pt x="73387" y="41833"/>
                    <a:pt x="74678" y="41652"/>
                    <a:pt x="75969" y="41494"/>
                  </a:cubicBezTo>
                  <a:cubicBezTo>
                    <a:pt x="76580" y="41403"/>
                    <a:pt x="77192" y="41335"/>
                    <a:pt x="77803" y="41245"/>
                  </a:cubicBezTo>
                  <a:cubicBezTo>
                    <a:pt x="78007" y="41222"/>
                    <a:pt x="79071" y="41086"/>
                    <a:pt x="79343" y="41041"/>
                  </a:cubicBezTo>
                  <a:cubicBezTo>
                    <a:pt x="101879" y="38051"/>
                    <a:pt x="124437" y="35378"/>
                    <a:pt x="147040" y="33023"/>
                  </a:cubicBezTo>
                  <a:cubicBezTo>
                    <a:pt x="192428" y="28289"/>
                    <a:pt x="237952" y="24870"/>
                    <a:pt x="283543" y="22741"/>
                  </a:cubicBezTo>
                  <a:cubicBezTo>
                    <a:pt x="309227" y="21540"/>
                    <a:pt x="334910" y="20770"/>
                    <a:pt x="360616" y="20385"/>
                  </a:cubicBezTo>
                  <a:cubicBezTo>
                    <a:pt x="365939" y="20317"/>
                    <a:pt x="371057" y="15742"/>
                    <a:pt x="370808" y="10193"/>
                  </a:cubicBezTo>
                  <a:cubicBezTo>
                    <a:pt x="370559" y="4735"/>
                    <a:pt x="366324" y="-89"/>
                    <a:pt x="360616" y="1"/>
                  </a:cubicBezTo>
                  <a:cubicBezTo>
                    <a:pt x="314572" y="658"/>
                    <a:pt x="268595" y="2651"/>
                    <a:pt x="222709" y="5958"/>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5" name="Google Shape;145;p5"/>
            <p:cNvSpPr/>
            <p:nvPr/>
          </p:nvSpPr>
          <p:spPr>
            <a:xfrm>
              <a:off x="2874045" y="3364012"/>
              <a:ext cx="326760" cy="46340"/>
            </a:xfrm>
            <a:custGeom>
              <a:avLst/>
              <a:gdLst/>
              <a:ahLst/>
              <a:cxnLst/>
              <a:rect l="l" t="t" r="r" b="b"/>
              <a:pathLst>
                <a:path w="326760" h="46340" extrusionOk="0">
                  <a:moveTo>
                    <a:pt x="319217" y="20098"/>
                  </a:moveTo>
                  <a:cubicBezTo>
                    <a:pt x="324291" y="18467"/>
                    <a:pt x="328073" y="12964"/>
                    <a:pt x="326329" y="7551"/>
                  </a:cubicBezTo>
                  <a:cubicBezTo>
                    <a:pt x="324698" y="2478"/>
                    <a:pt x="319217" y="-1328"/>
                    <a:pt x="313782" y="439"/>
                  </a:cubicBezTo>
                  <a:cubicBezTo>
                    <a:pt x="304111" y="3565"/>
                    <a:pt x="294259" y="6056"/>
                    <a:pt x="284293" y="7981"/>
                  </a:cubicBezTo>
                  <a:cubicBezTo>
                    <a:pt x="279265" y="8955"/>
                    <a:pt x="274215" y="9748"/>
                    <a:pt x="269164" y="10473"/>
                  </a:cubicBezTo>
                  <a:cubicBezTo>
                    <a:pt x="268552" y="10540"/>
                    <a:pt x="267941" y="10631"/>
                    <a:pt x="267352" y="10699"/>
                  </a:cubicBezTo>
                  <a:cubicBezTo>
                    <a:pt x="266197" y="10835"/>
                    <a:pt x="265042" y="10971"/>
                    <a:pt x="263887" y="11106"/>
                  </a:cubicBezTo>
                  <a:cubicBezTo>
                    <a:pt x="261237" y="11401"/>
                    <a:pt x="258587" y="11673"/>
                    <a:pt x="255937" y="11922"/>
                  </a:cubicBezTo>
                  <a:cubicBezTo>
                    <a:pt x="235553" y="13779"/>
                    <a:pt x="215034" y="13983"/>
                    <a:pt x="194582" y="13688"/>
                  </a:cubicBezTo>
                  <a:cubicBezTo>
                    <a:pt x="153701" y="13100"/>
                    <a:pt x="112662" y="10427"/>
                    <a:pt x="71872" y="14730"/>
                  </a:cubicBezTo>
                  <a:cubicBezTo>
                    <a:pt x="60072" y="15976"/>
                    <a:pt x="48295" y="17697"/>
                    <a:pt x="36676" y="20234"/>
                  </a:cubicBezTo>
                  <a:cubicBezTo>
                    <a:pt x="31172" y="21434"/>
                    <a:pt x="25714" y="22816"/>
                    <a:pt x="20301" y="24401"/>
                  </a:cubicBezTo>
                  <a:cubicBezTo>
                    <a:pt x="17968" y="22431"/>
                    <a:pt x="14775" y="21366"/>
                    <a:pt x="11264" y="21819"/>
                  </a:cubicBezTo>
                  <a:cubicBezTo>
                    <a:pt x="3994" y="22793"/>
                    <a:pt x="-1691" y="29316"/>
                    <a:pt x="461" y="36881"/>
                  </a:cubicBezTo>
                  <a:cubicBezTo>
                    <a:pt x="2907" y="45465"/>
                    <a:pt x="12261" y="47526"/>
                    <a:pt x="19916" y="45759"/>
                  </a:cubicBezTo>
                  <a:cubicBezTo>
                    <a:pt x="25238" y="44536"/>
                    <a:pt x="30447" y="42656"/>
                    <a:pt x="35770" y="41343"/>
                  </a:cubicBezTo>
                  <a:cubicBezTo>
                    <a:pt x="41251" y="40006"/>
                    <a:pt x="46800" y="38828"/>
                    <a:pt x="52349" y="37855"/>
                  </a:cubicBezTo>
                  <a:cubicBezTo>
                    <a:pt x="55135" y="37356"/>
                    <a:pt x="57920" y="36903"/>
                    <a:pt x="60706" y="36496"/>
                  </a:cubicBezTo>
                  <a:cubicBezTo>
                    <a:pt x="61363" y="36405"/>
                    <a:pt x="62020" y="36292"/>
                    <a:pt x="62676" y="36201"/>
                  </a:cubicBezTo>
                  <a:cubicBezTo>
                    <a:pt x="62812" y="36179"/>
                    <a:pt x="63424" y="36088"/>
                    <a:pt x="63832" y="36043"/>
                  </a:cubicBezTo>
                  <a:cubicBezTo>
                    <a:pt x="64217" y="35997"/>
                    <a:pt x="64783" y="35930"/>
                    <a:pt x="64919" y="35907"/>
                  </a:cubicBezTo>
                  <a:cubicBezTo>
                    <a:pt x="65915" y="35771"/>
                    <a:pt x="66889" y="35658"/>
                    <a:pt x="67886" y="35544"/>
                  </a:cubicBezTo>
                  <a:cubicBezTo>
                    <a:pt x="79323" y="34208"/>
                    <a:pt x="90829" y="33461"/>
                    <a:pt x="102357" y="33076"/>
                  </a:cubicBezTo>
                  <a:cubicBezTo>
                    <a:pt x="148719" y="31536"/>
                    <a:pt x="195103" y="35952"/>
                    <a:pt x="241442" y="33370"/>
                  </a:cubicBezTo>
                  <a:cubicBezTo>
                    <a:pt x="267737" y="31898"/>
                    <a:pt x="294100" y="28206"/>
                    <a:pt x="319217" y="20098"/>
                  </a:cubicBezTo>
                  <a:close/>
                  <a:moveTo>
                    <a:pt x="14458" y="26032"/>
                  </a:moveTo>
                  <a:cubicBezTo>
                    <a:pt x="14412" y="26032"/>
                    <a:pt x="14390" y="26055"/>
                    <a:pt x="14367" y="26055"/>
                  </a:cubicBezTo>
                  <a:cubicBezTo>
                    <a:pt x="14254" y="26009"/>
                    <a:pt x="14254" y="25987"/>
                    <a:pt x="14458" y="26032"/>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6" name="Google Shape;146;p5"/>
            <p:cNvSpPr/>
            <p:nvPr/>
          </p:nvSpPr>
          <p:spPr>
            <a:xfrm>
              <a:off x="3109035" y="3412482"/>
              <a:ext cx="294617" cy="46658"/>
            </a:xfrm>
            <a:custGeom>
              <a:avLst/>
              <a:gdLst/>
              <a:ahLst/>
              <a:cxnLst/>
              <a:rect l="l" t="t" r="r" b="b"/>
              <a:pathLst>
                <a:path w="294617" h="46658" extrusionOk="0">
                  <a:moveTo>
                    <a:pt x="284396" y="2136"/>
                  </a:moveTo>
                  <a:cubicBezTo>
                    <a:pt x="211943" y="-4568"/>
                    <a:pt x="139399" y="5646"/>
                    <a:pt x="67943" y="17038"/>
                  </a:cubicBezTo>
                  <a:cubicBezTo>
                    <a:pt x="47786" y="20255"/>
                    <a:pt x="27629" y="23539"/>
                    <a:pt x="7494" y="26800"/>
                  </a:cubicBezTo>
                  <a:cubicBezTo>
                    <a:pt x="2217" y="27661"/>
                    <a:pt x="-1180" y="34500"/>
                    <a:pt x="382" y="39347"/>
                  </a:cubicBezTo>
                  <a:cubicBezTo>
                    <a:pt x="2239" y="45077"/>
                    <a:pt x="7267" y="47388"/>
                    <a:pt x="12930" y="46459"/>
                  </a:cubicBezTo>
                  <a:cubicBezTo>
                    <a:pt x="48511" y="40706"/>
                    <a:pt x="84046" y="34682"/>
                    <a:pt x="119740" y="29699"/>
                  </a:cubicBezTo>
                  <a:cubicBezTo>
                    <a:pt x="128030" y="28544"/>
                    <a:pt x="135481" y="27547"/>
                    <a:pt x="144699" y="26460"/>
                  </a:cubicBezTo>
                  <a:cubicBezTo>
                    <a:pt x="153555" y="25396"/>
                    <a:pt x="162410" y="24445"/>
                    <a:pt x="171289" y="23629"/>
                  </a:cubicBezTo>
                  <a:cubicBezTo>
                    <a:pt x="189000" y="21999"/>
                    <a:pt x="206756" y="20866"/>
                    <a:pt x="224536" y="20526"/>
                  </a:cubicBezTo>
                  <a:cubicBezTo>
                    <a:pt x="244512" y="20119"/>
                    <a:pt x="264533" y="20730"/>
                    <a:pt x="284419" y="22565"/>
                  </a:cubicBezTo>
                  <a:cubicBezTo>
                    <a:pt x="289741" y="23063"/>
                    <a:pt x="294837" y="17537"/>
                    <a:pt x="294610" y="12373"/>
                  </a:cubicBezTo>
                  <a:cubicBezTo>
                    <a:pt x="294316" y="6394"/>
                    <a:pt x="290081" y="2657"/>
                    <a:pt x="284396" y="2136"/>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7" name="Google Shape;147;p5"/>
            <p:cNvSpPr/>
            <p:nvPr/>
          </p:nvSpPr>
          <p:spPr>
            <a:xfrm>
              <a:off x="3277507" y="3243855"/>
              <a:ext cx="228813" cy="23599"/>
            </a:xfrm>
            <a:custGeom>
              <a:avLst/>
              <a:gdLst/>
              <a:ahLst/>
              <a:cxnLst/>
              <a:rect l="l" t="t" r="r" b="b"/>
              <a:pathLst>
                <a:path w="228813" h="23599" extrusionOk="0">
                  <a:moveTo>
                    <a:pt x="9" y="13401"/>
                  </a:moveTo>
                  <a:cubicBezTo>
                    <a:pt x="258" y="18723"/>
                    <a:pt x="4493" y="23819"/>
                    <a:pt x="10201" y="23592"/>
                  </a:cubicBezTo>
                  <a:cubicBezTo>
                    <a:pt x="64240" y="21350"/>
                    <a:pt x="118325" y="20263"/>
                    <a:pt x="172410" y="20399"/>
                  </a:cubicBezTo>
                  <a:cubicBezTo>
                    <a:pt x="187811" y="20444"/>
                    <a:pt x="203212" y="20557"/>
                    <a:pt x="218613" y="20784"/>
                  </a:cubicBezTo>
                  <a:cubicBezTo>
                    <a:pt x="223936" y="20852"/>
                    <a:pt x="229054" y="16050"/>
                    <a:pt x="228805" y="10592"/>
                  </a:cubicBezTo>
                  <a:cubicBezTo>
                    <a:pt x="228556" y="4998"/>
                    <a:pt x="224321" y="491"/>
                    <a:pt x="218613" y="400"/>
                  </a:cubicBezTo>
                  <a:cubicBezTo>
                    <a:pt x="164528" y="-393"/>
                    <a:pt x="110443" y="-7"/>
                    <a:pt x="56359" y="1555"/>
                  </a:cubicBezTo>
                  <a:cubicBezTo>
                    <a:pt x="40957" y="2008"/>
                    <a:pt x="25579" y="2552"/>
                    <a:pt x="10178" y="3186"/>
                  </a:cubicBezTo>
                  <a:cubicBezTo>
                    <a:pt x="4878" y="3412"/>
                    <a:pt x="-240" y="7738"/>
                    <a:pt x="9" y="13401"/>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8" name="Google Shape;148;p5"/>
            <p:cNvSpPr/>
            <p:nvPr/>
          </p:nvSpPr>
          <p:spPr>
            <a:xfrm>
              <a:off x="2828471" y="3147219"/>
              <a:ext cx="339546" cy="51699"/>
            </a:xfrm>
            <a:custGeom>
              <a:avLst/>
              <a:gdLst/>
              <a:ahLst/>
              <a:cxnLst/>
              <a:rect l="l" t="t" r="r" b="b"/>
              <a:pathLst>
                <a:path w="339546" h="51699" extrusionOk="0">
                  <a:moveTo>
                    <a:pt x="28957" y="48250"/>
                  </a:moveTo>
                  <a:cubicBezTo>
                    <a:pt x="33917" y="47525"/>
                    <a:pt x="38855" y="46778"/>
                    <a:pt x="43815" y="46099"/>
                  </a:cubicBezTo>
                  <a:cubicBezTo>
                    <a:pt x="46216" y="45759"/>
                    <a:pt x="48616" y="45419"/>
                    <a:pt x="51017" y="45102"/>
                  </a:cubicBezTo>
                  <a:cubicBezTo>
                    <a:pt x="52308" y="44921"/>
                    <a:pt x="53599" y="44740"/>
                    <a:pt x="54890" y="44581"/>
                  </a:cubicBezTo>
                  <a:cubicBezTo>
                    <a:pt x="55434" y="44513"/>
                    <a:pt x="56000" y="44423"/>
                    <a:pt x="56543" y="44355"/>
                  </a:cubicBezTo>
                  <a:cubicBezTo>
                    <a:pt x="56770" y="44332"/>
                    <a:pt x="57472" y="44219"/>
                    <a:pt x="57857" y="44174"/>
                  </a:cubicBezTo>
                  <a:cubicBezTo>
                    <a:pt x="62976" y="43494"/>
                    <a:pt x="68094" y="42815"/>
                    <a:pt x="73213" y="42158"/>
                  </a:cubicBezTo>
                  <a:cubicBezTo>
                    <a:pt x="93732" y="39508"/>
                    <a:pt x="114275" y="37085"/>
                    <a:pt x="134840" y="34888"/>
                  </a:cubicBezTo>
                  <a:cubicBezTo>
                    <a:pt x="176151" y="30449"/>
                    <a:pt x="217575" y="26870"/>
                    <a:pt x="259022" y="24152"/>
                  </a:cubicBezTo>
                  <a:cubicBezTo>
                    <a:pt x="282441" y="22612"/>
                    <a:pt x="305905" y="21367"/>
                    <a:pt x="329346" y="20392"/>
                  </a:cubicBezTo>
                  <a:cubicBezTo>
                    <a:pt x="334668" y="20166"/>
                    <a:pt x="339787" y="15863"/>
                    <a:pt x="339538" y="10201"/>
                  </a:cubicBezTo>
                  <a:cubicBezTo>
                    <a:pt x="339289" y="4878"/>
                    <a:pt x="335053" y="-240"/>
                    <a:pt x="329346" y="9"/>
                  </a:cubicBezTo>
                  <a:cubicBezTo>
                    <a:pt x="287446" y="1753"/>
                    <a:pt x="245591" y="4380"/>
                    <a:pt x="203827" y="7890"/>
                  </a:cubicBezTo>
                  <a:cubicBezTo>
                    <a:pt x="162222" y="11378"/>
                    <a:pt x="120707" y="15750"/>
                    <a:pt x="79305" y="21004"/>
                  </a:cubicBezTo>
                  <a:cubicBezTo>
                    <a:pt x="55298" y="24039"/>
                    <a:pt x="31313" y="27368"/>
                    <a:pt x="7373" y="30969"/>
                  </a:cubicBezTo>
                  <a:cubicBezTo>
                    <a:pt x="2391" y="31717"/>
                    <a:pt x="-531" y="37673"/>
                    <a:pt x="80" y="42158"/>
                  </a:cubicBezTo>
                  <a:cubicBezTo>
                    <a:pt x="783" y="47344"/>
                    <a:pt x="4972" y="50674"/>
                    <a:pt x="10091" y="50991"/>
                  </a:cubicBezTo>
                  <a:cubicBezTo>
                    <a:pt x="13851" y="51217"/>
                    <a:pt x="17610" y="51444"/>
                    <a:pt x="21370" y="51693"/>
                  </a:cubicBezTo>
                  <a:cubicBezTo>
                    <a:pt x="24246" y="51806"/>
                    <a:pt x="27010" y="50402"/>
                    <a:pt x="28957" y="4825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49" name="Google Shape;149;p5"/>
            <p:cNvSpPr/>
            <p:nvPr/>
          </p:nvSpPr>
          <p:spPr>
            <a:xfrm>
              <a:off x="3300710" y="3356826"/>
              <a:ext cx="253558" cy="32661"/>
            </a:xfrm>
            <a:custGeom>
              <a:avLst/>
              <a:gdLst/>
              <a:ahLst/>
              <a:cxnLst/>
              <a:rect l="l" t="t" r="r" b="b"/>
              <a:pathLst>
                <a:path w="253558" h="32661" extrusionOk="0">
                  <a:moveTo>
                    <a:pt x="243379" y="60"/>
                  </a:moveTo>
                  <a:cubicBezTo>
                    <a:pt x="183338" y="7557"/>
                    <a:pt x="122866" y="11611"/>
                    <a:pt x="62349" y="12177"/>
                  </a:cubicBezTo>
                  <a:cubicBezTo>
                    <a:pt x="49258" y="12291"/>
                    <a:pt x="36167" y="12200"/>
                    <a:pt x="23076" y="11996"/>
                  </a:cubicBezTo>
                  <a:cubicBezTo>
                    <a:pt x="21423" y="8689"/>
                    <a:pt x="18116" y="6606"/>
                    <a:pt x="14039" y="6289"/>
                  </a:cubicBezTo>
                  <a:cubicBezTo>
                    <a:pt x="1537" y="5269"/>
                    <a:pt x="-5688" y="24181"/>
                    <a:pt x="5659" y="30817"/>
                  </a:cubicBezTo>
                  <a:cubicBezTo>
                    <a:pt x="9713" y="33195"/>
                    <a:pt x="16281" y="32335"/>
                    <a:pt x="20879" y="32425"/>
                  </a:cubicBezTo>
                  <a:cubicBezTo>
                    <a:pt x="25364" y="32493"/>
                    <a:pt x="29848" y="32561"/>
                    <a:pt x="34332" y="32606"/>
                  </a:cubicBezTo>
                  <a:cubicBezTo>
                    <a:pt x="51138" y="32742"/>
                    <a:pt x="67943" y="32629"/>
                    <a:pt x="84748" y="32244"/>
                  </a:cubicBezTo>
                  <a:cubicBezTo>
                    <a:pt x="118721" y="31451"/>
                    <a:pt x="152694" y="29549"/>
                    <a:pt x="186531" y="26559"/>
                  </a:cubicBezTo>
                  <a:cubicBezTo>
                    <a:pt x="205511" y="24883"/>
                    <a:pt x="224445" y="22845"/>
                    <a:pt x="243356" y="20489"/>
                  </a:cubicBezTo>
                  <a:cubicBezTo>
                    <a:pt x="248634" y="19832"/>
                    <a:pt x="253820" y="16276"/>
                    <a:pt x="253548" y="10297"/>
                  </a:cubicBezTo>
                  <a:cubicBezTo>
                    <a:pt x="253344" y="5292"/>
                    <a:pt x="249041" y="-665"/>
                    <a:pt x="243379" y="6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50" name="Google Shape;150;p5"/>
          <p:cNvSpPr/>
          <p:nvPr/>
        </p:nvSpPr>
        <p:spPr>
          <a:xfrm>
            <a:off x="-170580" y="-170534"/>
            <a:ext cx="3770950" cy="2448713"/>
          </a:xfrm>
          <a:custGeom>
            <a:avLst/>
            <a:gdLst/>
            <a:ahLst/>
            <a:cxnLst/>
            <a:rect l="l" t="t" r="r" b="b"/>
            <a:pathLst>
              <a:path w="530000" h="344162" extrusionOk="0">
                <a:moveTo>
                  <a:pt x="0" y="285644"/>
                </a:moveTo>
                <a:cubicBezTo>
                  <a:pt x="30485" y="336966"/>
                  <a:pt x="53066" y="344984"/>
                  <a:pt x="67289" y="344101"/>
                </a:cubicBezTo>
                <a:cubicBezTo>
                  <a:pt x="137658" y="339729"/>
                  <a:pt x="178698" y="240438"/>
                  <a:pt x="242023" y="99201"/>
                </a:cubicBezTo>
                <a:cubicBezTo>
                  <a:pt x="275769" y="23939"/>
                  <a:pt x="393633" y="27518"/>
                  <a:pt x="393633" y="27518"/>
                </a:cubicBezTo>
                <a:cubicBezTo>
                  <a:pt x="413473" y="29353"/>
                  <a:pt x="441172" y="34879"/>
                  <a:pt x="478860" y="27518"/>
                </a:cubicBezTo>
                <a:cubicBezTo>
                  <a:pt x="500874" y="23215"/>
                  <a:pt x="518336" y="16080"/>
                  <a:pt x="530000" y="10464"/>
                </a:cubicBezTo>
                <a:cubicBezTo>
                  <a:pt x="353341" y="6976"/>
                  <a:pt x="176659" y="3488"/>
                  <a:pt x="0" y="0"/>
                </a:cubicBezTo>
                <a:cubicBezTo>
                  <a:pt x="0" y="95192"/>
                  <a:pt x="0" y="190429"/>
                  <a:pt x="0" y="285644"/>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b="1">
              <a:solidFill>
                <a:srgbClr val="000000"/>
              </a:solidFill>
              <a:latin typeface="Calibri"/>
              <a:ea typeface="Calibri"/>
              <a:cs typeface="Calibri"/>
              <a:sym typeface="Calibri"/>
            </a:endParaRPr>
          </a:p>
        </p:txBody>
      </p:sp>
      <p:grpSp>
        <p:nvGrpSpPr>
          <p:cNvPr id="151" name="Google Shape;151;p5"/>
          <p:cNvGrpSpPr/>
          <p:nvPr/>
        </p:nvGrpSpPr>
        <p:grpSpPr>
          <a:xfrm rot="1901123">
            <a:off x="26151" y="5824537"/>
            <a:ext cx="686126" cy="1434180"/>
            <a:chOff x="3738387" y="3620790"/>
            <a:chExt cx="274291" cy="573370"/>
          </a:xfrm>
        </p:grpSpPr>
        <p:sp>
          <p:nvSpPr>
            <p:cNvPr id="152" name="Google Shape;152;p5"/>
            <p:cNvSpPr/>
            <p:nvPr/>
          </p:nvSpPr>
          <p:spPr>
            <a:xfrm>
              <a:off x="3738387" y="3620790"/>
              <a:ext cx="183105" cy="573370"/>
            </a:xfrm>
            <a:custGeom>
              <a:avLst/>
              <a:gdLst/>
              <a:ahLst/>
              <a:cxnLst/>
              <a:rect l="l" t="t" r="r" b="b"/>
              <a:pathLst>
                <a:path w="183105" h="573370" extrusionOk="0">
                  <a:moveTo>
                    <a:pt x="167673" y="373564"/>
                  </a:moveTo>
                  <a:cubicBezTo>
                    <a:pt x="161829" y="377595"/>
                    <a:pt x="159882" y="387470"/>
                    <a:pt x="158545" y="393834"/>
                  </a:cubicBezTo>
                  <a:cubicBezTo>
                    <a:pt x="156303" y="404411"/>
                    <a:pt x="156054" y="415260"/>
                    <a:pt x="155624" y="426018"/>
                  </a:cubicBezTo>
                  <a:cubicBezTo>
                    <a:pt x="154763" y="447625"/>
                    <a:pt x="149576" y="467850"/>
                    <a:pt x="143756" y="488324"/>
                  </a:cubicBezTo>
                  <a:cubicBezTo>
                    <a:pt x="144163" y="434058"/>
                    <a:pt x="155850" y="378773"/>
                    <a:pt x="146609" y="324915"/>
                  </a:cubicBezTo>
                  <a:cubicBezTo>
                    <a:pt x="145522" y="318573"/>
                    <a:pt x="143982" y="312231"/>
                    <a:pt x="142080" y="305935"/>
                  </a:cubicBezTo>
                  <a:cubicBezTo>
                    <a:pt x="146315" y="298166"/>
                    <a:pt x="149644" y="290036"/>
                    <a:pt x="151388" y="281316"/>
                  </a:cubicBezTo>
                  <a:cubicBezTo>
                    <a:pt x="151909" y="278734"/>
                    <a:pt x="152272" y="276107"/>
                    <a:pt x="152543" y="273480"/>
                  </a:cubicBezTo>
                  <a:cubicBezTo>
                    <a:pt x="152566" y="273434"/>
                    <a:pt x="152589" y="273412"/>
                    <a:pt x="152611" y="273366"/>
                  </a:cubicBezTo>
                  <a:cubicBezTo>
                    <a:pt x="158455" y="260207"/>
                    <a:pt x="172519" y="255361"/>
                    <a:pt x="174739" y="239665"/>
                  </a:cubicBezTo>
                  <a:cubicBezTo>
                    <a:pt x="175713" y="232757"/>
                    <a:pt x="174988" y="221795"/>
                    <a:pt x="165159" y="223653"/>
                  </a:cubicBezTo>
                  <a:cubicBezTo>
                    <a:pt x="154650" y="225623"/>
                    <a:pt x="149916" y="240820"/>
                    <a:pt x="148285" y="249563"/>
                  </a:cubicBezTo>
                  <a:cubicBezTo>
                    <a:pt x="145205" y="266096"/>
                    <a:pt x="145409" y="281384"/>
                    <a:pt x="138999" y="296627"/>
                  </a:cubicBezTo>
                  <a:cubicBezTo>
                    <a:pt x="133383" y="280750"/>
                    <a:pt x="125841" y="264964"/>
                    <a:pt x="117868" y="249178"/>
                  </a:cubicBezTo>
                  <a:cubicBezTo>
                    <a:pt x="118072" y="245010"/>
                    <a:pt x="118344" y="240843"/>
                    <a:pt x="118661" y="236676"/>
                  </a:cubicBezTo>
                  <a:cubicBezTo>
                    <a:pt x="124119" y="221682"/>
                    <a:pt x="134085" y="208886"/>
                    <a:pt x="142216" y="195002"/>
                  </a:cubicBezTo>
                  <a:cubicBezTo>
                    <a:pt x="146926" y="186962"/>
                    <a:pt x="159134" y="167167"/>
                    <a:pt x="145069" y="161165"/>
                  </a:cubicBezTo>
                  <a:cubicBezTo>
                    <a:pt x="120382" y="150611"/>
                    <a:pt x="113724" y="206870"/>
                    <a:pt x="111753" y="235815"/>
                  </a:cubicBezTo>
                  <a:cubicBezTo>
                    <a:pt x="111663" y="236087"/>
                    <a:pt x="111549" y="236359"/>
                    <a:pt x="111459" y="236630"/>
                  </a:cubicBezTo>
                  <a:cubicBezTo>
                    <a:pt x="110847" y="235430"/>
                    <a:pt x="110236" y="234230"/>
                    <a:pt x="109624" y="233029"/>
                  </a:cubicBezTo>
                  <a:cubicBezTo>
                    <a:pt x="109647" y="232961"/>
                    <a:pt x="109692" y="232893"/>
                    <a:pt x="109715" y="232825"/>
                  </a:cubicBezTo>
                  <a:cubicBezTo>
                    <a:pt x="109760" y="232712"/>
                    <a:pt x="109783" y="232576"/>
                    <a:pt x="109828" y="232463"/>
                  </a:cubicBezTo>
                  <a:cubicBezTo>
                    <a:pt x="110372" y="230787"/>
                    <a:pt x="109194" y="228658"/>
                    <a:pt x="107450" y="228273"/>
                  </a:cubicBezTo>
                  <a:cubicBezTo>
                    <a:pt x="107359" y="228250"/>
                    <a:pt x="107246" y="228205"/>
                    <a:pt x="107155" y="228160"/>
                  </a:cubicBezTo>
                  <a:cubicBezTo>
                    <a:pt x="98526" y="211128"/>
                    <a:pt x="90237" y="194051"/>
                    <a:pt x="84212" y="176770"/>
                  </a:cubicBezTo>
                  <a:cubicBezTo>
                    <a:pt x="84733" y="176521"/>
                    <a:pt x="85232" y="176158"/>
                    <a:pt x="85617" y="175592"/>
                  </a:cubicBezTo>
                  <a:cubicBezTo>
                    <a:pt x="97032" y="159308"/>
                    <a:pt x="105955" y="141461"/>
                    <a:pt x="115218" y="123908"/>
                  </a:cubicBezTo>
                  <a:cubicBezTo>
                    <a:pt x="119046" y="116660"/>
                    <a:pt x="131707" y="94737"/>
                    <a:pt x="119476" y="88667"/>
                  </a:cubicBezTo>
                  <a:cubicBezTo>
                    <a:pt x="109579" y="83752"/>
                    <a:pt x="100882" y="98655"/>
                    <a:pt x="98073" y="105518"/>
                  </a:cubicBezTo>
                  <a:cubicBezTo>
                    <a:pt x="90396" y="124361"/>
                    <a:pt x="85934" y="145085"/>
                    <a:pt x="81381" y="164857"/>
                  </a:cubicBezTo>
                  <a:cubicBezTo>
                    <a:pt x="81064" y="166261"/>
                    <a:pt x="81563" y="167416"/>
                    <a:pt x="82423" y="168141"/>
                  </a:cubicBezTo>
                  <a:cubicBezTo>
                    <a:pt x="82197" y="168503"/>
                    <a:pt x="81948" y="168843"/>
                    <a:pt x="81721" y="169205"/>
                  </a:cubicBezTo>
                  <a:cubicBezTo>
                    <a:pt x="73318" y="141801"/>
                    <a:pt x="71303" y="113852"/>
                    <a:pt x="83352" y="84885"/>
                  </a:cubicBezTo>
                  <a:cubicBezTo>
                    <a:pt x="83352" y="84885"/>
                    <a:pt x="83352" y="84885"/>
                    <a:pt x="83352" y="84862"/>
                  </a:cubicBezTo>
                  <a:cubicBezTo>
                    <a:pt x="83963" y="84318"/>
                    <a:pt x="84371" y="83526"/>
                    <a:pt x="84394" y="82461"/>
                  </a:cubicBezTo>
                  <a:cubicBezTo>
                    <a:pt x="84394" y="82121"/>
                    <a:pt x="84371" y="81782"/>
                    <a:pt x="84371" y="81442"/>
                  </a:cubicBezTo>
                  <a:cubicBezTo>
                    <a:pt x="84756" y="81193"/>
                    <a:pt x="85096" y="80853"/>
                    <a:pt x="85390" y="80400"/>
                  </a:cubicBezTo>
                  <a:cubicBezTo>
                    <a:pt x="94540" y="66494"/>
                    <a:pt x="100293" y="50617"/>
                    <a:pt x="100542" y="33857"/>
                  </a:cubicBezTo>
                  <a:cubicBezTo>
                    <a:pt x="100678" y="24956"/>
                    <a:pt x="99840" y="2693"/>
                    <a:pt x="88176" y="201"/>
                  </a:cubicBezTo>
                  <a:cubicBezTo>
                    <a:pt x="77486" y="-2086"/>
                    <a:pt x="74134" y="15716"/>
                    <a:pt x="73183" y="22691"/>
                  </a:cubicBezTo>
                  <a:cubicBezTo>
                    <a:pt x="70510" y="42577"/>
                    <a:pt x="77554" y="62077"/>
                    <a:pt x="77554" y="81895"/>
                  </a:cubicBezTo>
                  <a:cubicBezTo>
                    <a:pt x="77237" y="82212"/>
                    <a:pt x="76965" y="82597"/>
                    <a:pt x="76761" y="83073"/>
                  </a:cubicBezTo>
                  <a:cubicBezTo>
                    <a:pt x="70759" y="97523"/>
                    <a:pt x="68313" y="111927"/>
                    <a:pt x="68381" y="126196"/>
                  </a:cubicBezTo>
                  <a:cubicBezTo>
                    <a:pt x="68019" y="125584"/>
                    <a:pt x="67656" y="124973"/>
                    <a:pt x="67271" y="124361"/>
                  </a:cubicBezTo>
                  <a:cubicBezTo>
                    <a:pt x="59752" y="102913"/>
                    <a:pt x="52708" y="79562"/>
                    <a:pt x="38870" y="61828"/>
                  </a:cubicBezTo>
                  <a:cubicBezTo>
                    <a:pt x="32778" y="54037"/>
                    <a:pt x="8589" y="32091"/>
                    <a:pt x="1115" y="49915"/>
                  </a:cubicBezTo>
                  <a:cubicBezTo>
                    <a:pt x="-4638" y="63618"/>
                    <a:pt x="13322" y="81012"/>
                    <a:pt x="21974" y="89075"/>
                  </a:cubicBezTo>
                  <a:cubicBezTo>
                    <a:pt x="34816" y="101056"/>
                    <a:pt x="51168" y="111655"/>
                    <a:pt x="60884" y="126671"/>
                  </a:cubicBezTo>
                  <a:cubicBezTo>
                    <a:pt x="61949" y="129638"/>
                    <a:pt x="63013" y="132583"/>
                    <a:pt x="64123" y="135504"/>
                  </a:cubicBezTo>
                  <a:cubicBezTo>
                    <a:pt x="64599" y="136772"/>
                    <a:pt x="65595" y="137475"/>
                    <a:pt x="66660" y="137701"/>
                  </a:cubicBezTo>
                  <a:cubicBezTo>
                    <a:pt x="67317" y="138449"/>
                    <a:pt x="68200" y="138834"/>
                    <a:pt x="69106" y="138902"/>
                  </a:cubicBezTo>
                  <a:cubicBezTo>
                    <a:pt x="72073" y="166805"/>
                    <a:pt x="83737" y="194119"/>
                    <a:pt x="96647" y="220301"/>
                  </a:cubicBezTo>
                  <a:cubicBezTo>
                    <a:pt x="93657" y="218126"/>
                    <a:pt x="90622" y="216043"/>
                    <a:pt x="87497" y="214050"/>
                  </a:cubicBezTo>
                  <a:cubicBezTo>
                    <a:pt x="79660" y="209067"/>
                    <a:pt x="71348" y="204696"/>
                    <a:pt x="62764" y="201163"/>
                  </a:cubicBezTo>
                  <a:cubicBezTo>
                    <a:pt x="54316" y="197675"/>
                    <a:pt x="40727" y="195274"/>
                    <a:pt x="37081" y="206802"/>
                  </a:cubicBezTo>
                  <a:cubicBezTo>
                    <a:pt x="33480" y="218172"/>
                    <a:pt x="49628" y="223743"/>
                    <a:pt x="57464" y="226733"/>
                  </a:cubicBezTo>
                  <a:cubicBezTo>
                    <a:pt x="70963" y="231897"/>
                    <a:pt x="85050" y="233324"/>
                    <a:pt x="99251" y="231897"/>
                  </a:cubicBezTo>
                  <a:cubicBezTo>
                    <a:pt x="100701" y="232848"/>
                    <a:pt x="102150" y="233618"/>
                    <a:pt x="103622" y="234184"/>
                  </a:cubicBezTo>
                  <a:cubicBezTo>
                    <a:pt x="105480" y="237808"/>
                    <a:pt x="107314" y="241432"/>
                    <a:pt x="109149" y="245010"/>
                  </a:cubicBezTo>
                  <a:cubicBezTo>
                    <a:pt x="109058" y="245441"/>
                    <a:pt x="108967" y="245848"/>
                    <a:pt x="108877" y="246256"/>
                  </a:cubicBezTo>
                  <a:cubicBezTo>
                    <a:pt x="108560" y="248090"/>
                    <a:pt x="109579" y="249472"/>
                    <a:pt x="110893" y="250106"/>
                  </a:cubicBezTo>
                  <a:cubicBezTo>
                    <a:pt x="110893" y="250129"/>
                    <a:pt x="110893" y="250174"/>
                    <a:pt x="110893" y="250220"/>
                  </a:cubicBezTo>
                  <a:cubicBezTo>
                    <a:pt x="110802" y="252077"/>
                    <a:pt x="112002" y="253141"/>
                    <a:pt x="113407" y="253413"/>
                  </a:cubicBezTo>
                  <a:cubicBezTo>
                    <a:pt x="114901" y="256403"/>
                    <a:pt x="116396" y="259369"/>
                    <a:pt x="117823" y="262314"/>
                  </a:cubicBezTo>
                  <a:cubicBezTo>
                    <a:pt x="130914" y="289243"/>
                    <a:pt x="139203" y="316467"/>
                    <a:pt x="142102" y="345593"/>
                  </a:cubicBezTo>
                  <a:cubicBezTo>
                    <a:pt x="139226" y="342377"/>
                    <a:pt x="136372" y="339138"/>
                    <a:pt x="133519" y="335922"/>
                  </a:cubicBezTo>
                  <a:cubicBezTo>
                    <a:pt x="133519" y="335627"/>
                    <a:pt x="133473" y="335333"/>
                    <a:pt x="133383" y="335016"/>
                  </a:cubicBezTo>
                  <a:cubicBezTo>
                    <a:pt x="130416" y="324280"/>
                    <a:pt x="126384" y="307928"/>
                    <a:pt x="118072" y="299888"/>
                  </a:cubicBezTo>
                  <a:cubicBezTo>
                    <a:pt x="113452" y="295426"/>
                    <a:pt x="106363" y="294905"/>
                    <a:pt x="103554" y="301632"/>
                  </a:cubicBezTo>
                  <a:cubicBezTo>
                    <a:pt x="100701" y="308494"/>
                    <a:pt x="106023" y="314949"/>
                    <a:pt x="110168" y="319819"/>
                  </a:cubicBezTo>
                  <a:cubicBezTo>
                    <a:pt x="120835" y="332343"/>
                    <a:pt x="132024" y="344438"/>
                    <a:pt x="142940" y="356758"/>
                  </a:cubicBezTo>
                  <a:cubicBezTo>
                    <a:pt x="142940" y="356758"/>
                    <a:pt x="142940" y="356758"/>
                    <a:pt x="142940" y="356758"/>
                  </a:cubicBezTo>
                  <a:cubicBezTo>
                    <a:pt x="143076" y="359205"/>
                    <a:pt x="143167" y="361673"/>
                    <a:pt x="143212" y="364142"/>
                  </a:cubicBezTo>
                  <a:cubicBezTo>
                    <a:pt x="143869" y="397503"/>
                    <a:pt x="139656" y="430706"/>
                    <a:pt x="137754" y="463955"/>
                  </a:cubicBezTo>
                  <a:cubicBezTo>
                    <a:pt x="137278" y="472131"/>
                    <a:pt x="136984" y="480329"/>
                    <a:pt x="136916" y="488506"/>
                  </a:cubicBezTo>
                  <a:cubicBezTo>
                    <a:pt x="136576" y="488120"/>
                    <a:pt x="136214" y="487713"/>
                    <a:pt x="135874" y="487328"/>
                  </a:cubicBezTo>
                  <a:cubicBezTo>
                    <a:pt x="133224" y="479809"/>
                    <a:pt x="133043" y="470998"/>
                    <a:pt x="132318" y="463320"/>
                  </a:cubicBezTo>
                  <a:cubicBezTo>
                    <a:pt x="131231" y="451566"/>
                    <a:pt x="130167" y="439811"/>
                    <a:pt x="129034" y="428057"/>
                  </a:cubicBezTo>
                  <a:cubicBezTo>
                    <a:pt x="128015" y="417638"/>
                    <a:pt x="122534" y="397368"/>
                    <a:pt x="107631" y="405340"/>
                  </a:cubicBezTo>
                  <a:cubicBezTo>
                    <a:pt x="93385" y="412950"/>
                    <a:pt x="98232" y="436029"/>
                    <a:pt x="102966" y="447670"/>
                  </a:cubicBezTo>
                  <a:cubicBezTo>
                    <a:pt x="109398" y="463479"/>
                    <a:pt x="118955" y="477997"/>
                    <a:pt x="130076" y="491019"/>
                  </a:cubicBezTo>
                  <a:cubicBezTo>
                    <a:pt x="131661" y="495096"/>
                    <a:pt x="133881" y="498765"/>
                    <a:pt x="137052" y="501914"/>
                  </a:cubicBezTo>
                  <a:cubicBezTo>
                    <a:pt x="137776" y="525400"/>
                    <a:pt x="141015" y="548683"/>
                    <a:pt x="149191" y="571060"/>
                  </a:cubicBezTo>
                  <a:cubicBezTo>
                    <a:pt x="150686" y="575136"/>
                    <a:pt x="157254" y="573370"/>
                    <a:pt x="155737" y="569248"/>
                  </a:cubicBezTo>
                  <a:cubicBezTo>
                    <a:pt x="148195" y="548592"/>
                    <a:pt x="144933" y="527574"/>
                    <a:pt x="143937" y="506375"/>
                  </a:cubicBezTo>
                  <a:cubicBezTo>
                    <a:pt x="146066" y="506239"/>
                    <a:pt x="147606" y="503680"/>
                    <a:pt x="146836" y="501619"/>
                  </a:cubicBezTo>
                  <a:cubicBezTo>
                    <a:pt x="150799" y="487917"/>
                    <a:pt x="155171" y="474214"/>
                    <a:pt x="158228" y="460263"/>
                  </a:cubicBezTo>
                  <a:cubicBezTo>
                    <a:pt x="158273" y="460127"/>
                    <a:pt x="158341" y="459991"/>
                    <a:pt x="158364" y="459855"/>
                  </a:cubicBezTo>
                  <a:cubicBezTo>
                    <a:pt x="161376" y="446991"/>
                    <a:pt x="165340" y="434398"/>
                    <a:pt x="170662" y="422304"/>
                  </a:cubicBezTo>
                  <a:cubicBezTo>
                    <a:pt x="175033" y="412384"/>
                    <a:pt x="180786" y="402735"/>
                    <a:pt x="182779" y="391932"/>
                  </a:cubicBezTo>
                  <a:cubicBezTo>
                    <a:pt x="184455" y="383620"/>
                    <a:pt x="179722" y="365229"/>
                    <a:pt x="167673" y="373564"/>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3" name="Google Shape;153;p5"/>
            <p:cNvSpPr/>
            <p:nvPr/>
          </p:nvSpPr>
          <p:spPr>
            <a:xfrm>
              <a:off x="3915840" y="3695254"/>
              <a:ext cx="96838" cy="472007"/>
            </a:xfrm>
            <a:custGeom>
              <a:avLst/>
              <a:gdLst/>
              <a:ahLst/>
              <a:cxnLst/>
              <a:rect l="l" t="t" r="r" b="b"/>
              <a:pathLst>
                <a:path w="96838" h="472007" extrusionOk="0">
                  <a:moveTo>
                    <a:pt x="48879" y="348655"/>
                  </a:moveTo>
                  <a:cubicBezTo>
                    <a:pt x="47181" y="350897"/>
                    <a:pt x="45618" y="353230"/>
                    <a:pt x="44123" y="355608"/>
                  </a:cubicBezTo>
                  <a:cubicBezTo>
                    <a:pt x="41994" y="308182"/>
                    <a:pt x="42855" y="260642"/>
                    <a:pt x="46660" y="213307"/>
                  </a:cubicBezTo>
                  <a:cubicBezTo>
                    <a:pt x="46728" y="213058"/>
                    <a:pt x="46796" y="212809"/>
                    <a:pt x="46886" y="212582"/>
                  </a:cubicBezTo>
                  <a:cubicBezTo>
                    <a:pt x="54677" y="197996"/>
                    <a:pt x="67881" y="186989"/>
                    <a:pt x="78730" y="174510"/>
                  </a:cubicBezTo>
                  <a:cubicBezTo>
                    <a:pt x="86385" y="165699"/>
                    <a:pt x="102262" y="146584"/>
                    <a:pt x="94969" y="133856"/>
                  </a:cubicBezTo>
                  <a:cubicBezTo>
                    <a:pt x="86182" y="118522"/>
                    <a:pt x="66930" y="142167"/>
                    <a:pt x="62446" y="149642"/>
                  </a:cubicBezTo>
                  <a:cubicBezTo>
                    <a:pt x="57305" y="158203"/>
                    <a:pt x="53432" y="167624"/>
                    <a:pt x="50148" y="177318"/>
                  </a:cubicBezTo>
                  <a:cubicBezTo>
                    <a:pt x="53953" y="143504"/>
                    <a:pt x="59252" y="109825"/>
                    <a:pt x="66070" y="76419"/>
                  </a:cubicBezTo>
                  <a:cubicBezTo>
                    <a:pt x="72366" y="64030"/>
                    <a:pt x="110574" y="4305"/>
                    <a:pt x="87540" y="138"/>
                  </a:cubicBezTo>
                  <a:cubicBezTo>
                    <a:pt x="76692" y="-1832"/>
                    <a:pt x="67474" y="17827"/>
                    <a:pt x="64371" y="24961"/>
                  </a:cubicBezTo>
                  <a:cubicBezTo>
                    <a:pt x="57622" y="40588"/>
                    <a:pt x="56127" y="57280"/>
                    <a:pt x="59003" y="73972"/>
                  </a:cubicBezTo>
                  <a:cubicBezTo>
                    <a:pt x="59071" y="74335"/>
                    <a:pt x="59184" y="74629"/>
                    <a:pt x="59320" y="74924"/>
                  </a:cubicBezTo>
                  <a:cubicBezTo>
                    <a:pt x="59162" y="75286"/>
                    <a:pt x="59003" y="75648"/>
                    <a:pt x="58845" y="76011"/>
                  </a:cubicBezTo>
                  <a:cubicBezTo>
                    <a:pt x="58505" y="76849"/>
                    <a:pt x="58528" y="77596"/>
                    <a:pt x="58777" y="78208"/>
                  </a:cubicBezTo>
                  <a:cubicBezTo>
                    <a:pt x="54474" y="99656"/>
                    <a:pt x="50782" y="121195"/>
                    <a:pt x="47702" y="142802"/>
                  </a:cubicBezTo>
                  <a:cubicBezTo>
                    <a:pt x="42719" y="122033"/>
                    <a:pt x="44259" y="100290"/>
                    <a:pt x="39299" y="79431"/>
                  </a:cubicBezTo>
                  <a:cubicBezTo>
                    <a:pt x="36468" y="67495"/>
                    <a:pt x="27069" y="46341"/>
                    <a:pt x="11486" y="57824"/>
                  </a:cubicBezTo>
                  <a:cubicBezTo>
                    <a:pt x="-1672" y="67540"/>
                    <a:pt x="3537" y="91480"/>
                    <a:pt x="7840" y="104480"/>
                  </a:cubicBezTo>
                  <a:cubicBezTo>
                    <a:pt x="10694" y="113109"/>
                    <a:pt x="14952" y="121263"/>
                    <a:pt x="20772" y="128261"/>
                  </a:cubicBezTo>
                  <a:cubicBezTo>
                    <a:pt x="26684" y="135396"/>
                    <a:pt x="35381" y="139948"/>
                    <a:pt x="41632" y="146607"/>
                  </a:cubicBezTo>
                  <a:cubicBezTo>
                    <a:pt x="42221" y="148804"/>
                    <a:pt x="42855" y="150978"/>
                    <a:pt x="43602" y="153152"/>
                  </a:cubicBezTo>
                  <a:cubicBezTo>
                    <a:pt x="44033" y="154420"/>
                    <a:pt x="44961" y="155123"/>
                    <a:pt x="45980" y="155372"/>
                  </a:cubicBezTo>
                  <a:cubicBezTo>
                    <a:pt x="43557" y="173875"/>
                    <a:pt x="41609" y="192447"/>
                    <a:pt x="40092" y="211042"/>
                  </a:cubicBezTo>
                  <a:cubicBezTo>
                    <a:pt x="38574" y="214032"/>
                    <a:pt x="37238" y="217157"/>
                    <a:pt x="36196" y="220509"/>
                  </a:cubicBezTo>
                  <a:cubicBezTo>
                    <a:pt x="35471" y="222842"/>
                    <a:pt x="37170" y="224427"/>
                    <a:pt x="39073" y="224654"/>
                  </a:cubicBezTo>
                  <a:cubicBezTo>
                    <a:pt x="37804" y="242931"/>
                    <a:pt x="36966" y="261231"/>
                    <a:pt x="36558" y="279531"/>
                  </a:cubicBezTo>
                  <a:cubicBezTo>
                    <a:pt x="29628" y="254618"/>
                    <a:pt x="17873" y="220147"/>
                    <a:pt x="4329" y="230701"/>
                  </a:cubicBezTo>
                  <a:cubicBezTo>
                    <a:pt x="-4889" y="237880"/>
                    <a:pt x="2993" y="259102"/>
                    <a:pt x="6187" y="266939"/>
                  </a:cubicBezTo>
                  <a:cubicBezTo>
                    <a:pt x="12256" y="281796"/>
                    <a:pt x="22358" y="293981"/>
                    <a:pt x="35200" y="303471"/>
                  </a:cubicBezTo>
                  <a:cubicBezTo>
                    <a:pt x="35471" y="303675"/>
                    <a:pt x="35766" y="303811"/>
                    <a:pt x="36038" y="303924"/>
                  </a:cubicBezTo>
                  <a:cubicBezTo>
                    <a:pt x="36083" y="304060"/>
                    <a:pt x="36128" y="304196"/>
                    <a:pt x="36173" y="304332"/>
                  </a:cubicBezTo>
                  <a:cubicBezTo>
                    <a:pt x="36196" y="304399"/>
                    <a:pt x="36241" y="304467"/>
                    <a:pt x="36287" y="304535"/>
                  </a:cubicBezTo>
                  <a:cubicBezTo>
                    <a:pt x="36287" y="325191"/>
                    <a:pt x="36853" y="345869"/>
                    <a:pt x="37963" y="366525"/>
                  </a:cubicBezTo>
                  <a:cubicBezTo>
                    <a:pt x="37804" y="366842"/>
                    <a:pt x="37623" y="367136"/>
                    <a:pt x="37464" y="367453"/>
                  </a:cubicBezTo>
                  <a:cubicBezTo>
                    <a:pt x="36581" y="369084"/>
                    <a:pt x="37147" y="370647"/>
                    <a:pt x="38235" y="371621"/>
                  </a:cubicBezTo>
                  <a:cubicBezTo>
                    <a:pt x="39186" y="387996"/>
                    <a:pt x="40499" y="404325"/>
                    <a:pt x="42153" y="420655"/>
                  </a:cubicBezTo>
                  <a:cubicBezTo>
                    <a:pt x="40839" y="417847"/>
                    <a:pt x="39322" y="415151"/>
                    <a:pt x="37532" y="412660"/>
                  </a:cubicBezTo>
                  <a:cubicBezTo>
                    <a:pt x="34180" y="407949"/>
                    <a:pt x="24441" y="393544"/>
                    <a:pt x="17081" y="397553"/>
                  </a:cubicBezTo>
                  <a:cubicBezTo>
                    <a:pt x="8972" y="401970"/>
                    <a:pt x="14838" y="418458"/>
                    <a:pt x="17420" y="424301"/>
                  </a:cubicBezTo>
                  <a:cubicBezTo>
                    <a:pt x="23309" y="437709"/>
                    <a:pt x="34384" y="447629"/>
                    <a:pt x="45210" y="457074"/>
                  </a:cubicBezTo>
                  <a:cubicBezTo>
                    <a:pt x="45595" y="458637"/>
                    <a:pt x="45958" y="460199"/>
                    <a:pt x="46365" y="461762"/>
                  </a:cubicBezTo>
                  <a:cubicBezTo>
                    <a:pt x="46547" y="462464"/>
                    <a:pt x="46886" y="463008"/>
                    <a:pt x="47316" y="463393"/>
                  </a:cubicBezTo>
                  <a:cubicBezTo>
                    <a:pt x="47611" y="465454"/>
                    <a:pt x="47883" y="467492"/>
                    <a:pt x="48177" y="469553"/>
                  </a:cubicBezTo>
                  <a:cubicBezTo>
                    <a:pt x="48811" y="473857"/>
                    <a:pt x="55357" y="472022"/>
                    <a:pt x="54723" y="467741"/>
                  </a:cubicBezTo>
                  <a:cubicBezTo>
                    <a:pt x="50125" y="436033"/>
                    <a:pt x="46909" y="404144"/>
                    <a:pt x="45006" y="372210"/>
                  </a:cubicBezTo>
                  <a:cubicBezTo>
                    <a:pt x="46705" y="372844"/>
                    <a:pt x="48811" y="372323"/>
                    <a:pt x="49355" y="370035"/>
                  </a:cubicBezTo>
                  <a:cubicBezTo>
                    <a:pt x="50691" y="364305"/>
                    <a:pt x="52231" y="358643"/>
                    <a:pt x="54021" y="353071"/>
                  </a:cubicBezTo>
                  <a:cubicBezTo>
                    <a:pt x="56014" y="350422"/>
                    <a:pt x="58188" y="347885"/>
                    <a:pt x="60679" y="345643"/>
                  </a:cubicBezTo>
                  <a:cubicBezTo>
                    <a:pt x="68108" y="338939"/>
                    <a:pt x="77598" y="334975"/>
                    <a:pt x="84913" y="328113"/>
                  </a:cubicBezTo>
                  <a:cubicBezTo>
                    <a:pt x="92229" y="321273"/>
                    <a:pt x="101288" y="304558"/>
                    <a:pt x="91798" y="295612"/>
                  </a:cubicBezTo>
                  <a:cubicBezTo>
                    <a:pt x="76329" y="281049"/>
                    <a:pt x="58233" y="322043"/>
                    <a:pt x="48879" y="348655"/>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54" name="Google Shape;154;p5"/>
          <p:cNvGrpSpPr/>
          <p:nvPr/>
        </p:nvGrpSpPr>
        <p:grpSpPr>
          <a:xfrm rot="-7789777">
            <a:off x="11610528" y="-234596"/>
            <a:ext cx="686126" cy="1434143"/>
            <a:chOff x="3738387" y="3620790"/>
            <a:chExt cx="274291" cy="573370"/>
          </a:xfrm>
        </p:grpSpPr>
        <p:sp>
          <p:nvSpPr>
            <p:cNvPr id="155" name="Google Shape;155;p5"/>
            <p:cNvSpPr/>
            <p:nvPr/>
          </p:nvSpPr>
          <p:spPr>
            <a:xfrm>
              <a:off x="3738387" y="3620790"/>
              <a:ext cx="183105" cy="573370"/>
            </a:xfrm>
            <a:custGeom>
              <a:avLst/>
              <a:gdLst/>
              <a:ahLst/>
              <a:cxnLst/>
              <a:rect l="l" t="t" r="r" b="b"/>
              <a:pathLst>
                <a:path w="183105" h="573370" extrusionOk="0">
                  <a:moveTo>
                    <a:pt x="167673" y="373564"/>
                  </a:moveTo>
                  <a:cubicBezTo>
                    <a:pt x="161829" y="377595"/>
                    <a:pt x="159882" y="387470"/>
                    <a:pt x="158545" y="393834"/>
                  </a:cubicBezTo>
                  <a:cubicBezTo>
                    <a:pt x="156303" y="404411"/>
                    <a:pt x="156054" y="415260"/>
                    <a:pt x="155624" y="426018"/>
                  </a:cubicBezTo>
                  <a:cubicBezTo>
                    <a:pt x="154763" y="447625"/>
                    <a:pt x="149576" y="467850"/>
                    <a:pt x="143756" y="488324"/>
                  </a:cubicBezTo>
                  <a:cubicBezTo>
                    <a:pt x="144163" y="434058"/>
                    <a:pt x="155850" y="378773"/>
                    <a:pt x="146609" y="324915"/>
                  </a:cubicBezTo>
                  <a:cubicBezTo>
                    <a:pt x="145522" y="318573"/>
                    <a:pt x="143982" y="312231"/>
                    <a:pt x="142080" y="305935"/>
                  </a:cubicBezTo>
                  <a:cubicBezTo>
                    <a:pt x="146315" y="298166"/>
                    <a:pt x="149644" y="290036"/>
                    <a:pt x="151388" y="281316"/>
                  </a:cubicBezTo>
                  <a:cubicBezTo>
                    <a:pt x="151909" y="278734"/>
                    <a:pt x="152272" y="276107"/>
                    <a:pt x="152543" y="273480"/>
                  </a:cubicBezTo>
                  <a:cubicBezTo>
                    <a:pt x="152566" y="273434"/>
                    <a:pt x="152589" y="273412"/>
                    <a:pt x="152611" y="273366"/>
                  </a:cubicBezTo>
                  <a:cubicBezTo>
                    <a:pt x="158455" y="260207"/>
                    <a:pt x="172519" y="255361"/>
                    <a:pt x="174739" y="239665"/>
                  </a:cubicBezTo>
                  <a:cubicBezTo>
                    <a:pt x="175713" y="232757"/>
                    <a:pt x="174988" y="221795"/>
                    <a:pt x="165159" y="223653"/>
                  </a:cubicBezTo>
                  <a:cubicBezTo>
                    <a:pt x="154650" y="225623"/>
                    <a:pt x="149916" y="240820"/>
                    <a:pt x="148285" y="249563"/>
                  </a:cubicBezTo>
                  <a:cubicBezTo>
                    <a:pt x="145205" y="266096"/>
                    <a:pt x="145409" y="281384"/>
                    <a:pt x="138999" y="296627"/>
                  </a:cubicBezTo>
                  <a:cubicBezTo>
                    <a:pt x="133383" y="280750"/>
                    <a:pt x="125841" y="264964"/>
                    <a:pt x="117868" y="249178"/>
                  </a:cubicBezTo>
                  <a:cubicBezTo>
                    <a:pt x="118072" y="245010"/>
                    <a:pt x="118344" y="240843"/>
                    <a:pt x="118661" y="236676"/>
                  </a:cubicBezTo>
                  <a:cubicBezTo>
                    <a:pt x="124119" y="221682"/>
                    <a:pt x="134085" y="208886"/>
                    <a:pt x="142216" y="195002"/>
                  </a:cubicBezTo>
                  <a:cubicBezTo>
                    <a:pt x="146926" y="186962"/>
                    <a:pt x="159134" y="167167"/>
                    <a:pt x="145069" y="161165"/>
                  </a:cubicBezTo>
                  <a:cubicBezTo>
                    <a:pt x="120382" y="150611"/>
                    <a:pt x="113724" y="206870"/>
                    <a:pt x="111753" y="235815"/>
                  </a:cubicBezTo>
                  <a:cubicBezTo>
                    <a:pt x="111663" y="236087"/>
                    <a:pt x="111549" y="236359"/>
                    <a:pt x="111459" y="236630"/>
                  </a:cubicBezTo>
                  <a:cubicBezTo>
                    <a:pt x="110847" y="235430"/>
                    <a:pt x="110236" y="234230"/>
                    <a:pt x="109624" y="233029"/>
                  </a:cubicBezTo>
                  <a:cubicBezTo>
                    <a:pt x="109647" y="232961"/>
                    <a:pt x="109692" y="232893"/>
                    <a:pt x="109715" y="232825"/>
                  </a:cubicBezTo>
                  <a:cubicBezTo>
                    <a:pt x="109760" y="232712"/>
                    <a:pt x="109783" y="232576"/>
                    <a:pt x="109828" y="232463"/>
                  </a:cubicBezTo>
                  <a:cubicBezTo>
                    <a:pt x="110372" y="230787"/>
                    <a:pt x="109194" y="228658"/>
                    <a:pt x="107450" y="228273"/>
                  </a:cubicBezTo>
                  <a:cubicBezTo>
                    <a:pt x="107359" y="228250"/>
                    <a:pt x="107246" y="228205"/>
                    <a:pt x="107155" y="228160"/>
                  </a:cubicBezTo>
                  <a:cubicBezTo>
                    <a:pt x="98526" y="211128"/>
                    <a:pt x="90237" y="194051"/>
                    <a:pt x="84212" y="176770"/>
                  </a:cubicBezTo>
                  <a:cubicBezTo>
                    <a:pt x="84733" y="176521"/>
                    <a:pt x="85232" y="176158"/>
                    <a:pt x="85617" y="175592"/>
                  </a:cubicBezTo>
                  <a:cubicBezTo>
                    <a:pt x="97032" y="159308"/>
                    <a:pt x="105955" y="141461"/>
                    <a:pt x="115218" y="123908"/>
                  </a:cubicBezTo>
                  <a:cubicBezTo>
                    <a:pt x="119046" y="116660"/>
                    <a:pt x="131707" y="94737"/>
                    <a:pt x="119476" y="88667"/>
                  </a:cubicBezTo>
                  <a:cubicBezTo>
                    <a:pt x="109579" y="83752"/>
                    <a:pt x="100882" y="98655"/>
                    <a:pt x="98073" y="105518"/>
                  </a:cubicBezTo>
                  <a:cubicBezTo>
                    <a:pt x="90396" y="124361"/>
                    <a:pt x="85934" y="145085"/>
                    <a:pt x="81381" y="164857"/>
                  </a:cubicBezTo>
                  <a:cubicBezTo>
                    <a:pt x="81064" y="166261"/>
                    <a:pt x="81563" y="167416"/>
                    <a:pt x="82423" y="168141"/>
                  </a:cubicBezTo>
                  <a:cubicBezTo>
                    <a:pt x="82197" y="168503"/>
                    <a:pt x="81948" y="168843"/>
                    <a:pt x="81721" y="169205"/>
                  </a:cubicBezTo>
                  <a:cubicBezTo>
                    <a:pt x="73318" y="141801"/>
                    <a:pt x="71303" y="113852"/>
                    <a:pt x="83352" y="84885"/>
                  </a:cubicBezTo>
                  <a:cubicBezTo>
                    <a:pt x="83352" y="84885"/>
                    <a:pt x="83352" y="84885"/>
                    <a:pt x="83352" y="84862"/>
                  </a:cubicBezTo>
                  <a:cubicBezTo>
                    <a:pt x="83963" y="84318"/>
                    <a:pt x="84371" y="83526"/>
                    <a:pt x="84394" y="82461"/>
                  </a:cubicBezTo>
                  <a:cubicBezTo>
                    <a:pt x="84394" y="82121"/>
                    <a:pt x="84371" y="81782"/>
                    <a:pt x="84371" y="81442"/>
                  </a:cubicBezTo>
                  <a:cubicBezTo>
                    <a:pt x="84756" y="81193"/>
                    <a:pt x="85096" y="80853"/>
                    <a:pt x="85390" y="80400"/>
                  </a:cubicBezTo>
                  <a:cubicBezTo>
                    <a:pt x="94540" y="66494"/>
                    <a:pt x="100293" y="50617"/>
                    <a:pt x="100542" y="33857"/>
                  </a:cubicBezTo>
                  <a:cubicBezTo>
                    <a:pt x="100678" y="24956"/>
                    <a:pt x="99840" y="2693"/>
                    <a:pt x="88176" y="201"/>
                  </a:cubicBezTo>
                  <a:cubicBezTo>
                    <a:pt x="77486" y="-2086"/>
                    <a:pt x="74134" y="15716"/>
                    <a:pt x="73183" y="22691"/>
                  </a:cubicBezTo>
                  <a:cubicBezTo>
                    <a:pt x="70510" y="42577"/>
                    <a:pt x="77554" y="62077"/>
                    <a:pt x="77554" y="81895"/>
                  </a:cubicBezTo>
                  <a:cubicBezTo>
                    <a:pt x="77237" y="82212"/>
                    <a:pt x="76965" y="82597"/>
                    <a:pt x="76761" y="83073"/>
                  </a:cubicBezTo>
                  <a:cubicBezTo>
                    <a:pt x="70759" y="97523"/>
                    <a:pt x="68313" y="111927"/>
                    <a:pt x="68381" y="126196"/>
                  </a:cubicBezTo>
                  <a:cubicBezTo>
                    <a:pt x="68019" y="125584"/>
                    <a:pt x="67656" y="124973"/>
                    <a:pt x="67271" y="124361"/>
                  </a:cubicBezTo>
                  <a:cubicBezTo>
                    <a:pt x="59752" y="102913"/>
                    <a:pt x="52708" y="79562"/>
                    <a:pt x="38870" y="61828"/>
                  </a:cubicBezTo>
                  <a:cubicBezTo>
                    <a:pt x="32778" y="54037"/>
                    <a:pt x="8589" y="32091"/>
                    <a:pt x="1115" y="49915"/>
                  </a:cubicBezTo>
                  <a:cubicBezTo>
                    <a:pt x="-4638" y="63618"/>
                    <a:pt x="13322" y="81012"/>
                    <a:pt x="21974" y="89075"/>
                  </a:cubicBezTo>
                  <a:cubicBezTo>
                    <a:pt x="34816" y="101056"/>
                    <a:pt x="51168" y="111655"/>
                    <a:pt x="60884" y="126671"/>
                  </a:cubicBezTo>
                  <a:cubicBezTo>
                    <a:pt x="61949" y="129638"/>
                    <a:pt x="63013" y="132583"/>
                    <a:pt x="64123" y="135504"/>
                  </a:cubicBezTo>
                  <a:cubicBezTo>
                    <a:pt x="64599" y="136772"/>
                    <a:pt x="65595" y="137475"/>
                    <a:pt x="66660" y="137701"/>
                  </a:cubicBezTo>
                  <a:cubicBezTo>
                    <a:pt x="67317" y="138449"/>
                    <a:pt x="68200" y="138834"/>
                    <a:pt x="69106" y="138902"/>
                  </a:cubicBezTo>
                  <a:cubicBezTo>
                    <a:pt x="72073" y="166805"/>
                    <a:pt x="83737" y="194119"/>
                    <a:pt x="96647" y="220301"/>
                  </a:cubicBezTo>
                  <a:cubicBezTo>
                    <a:pt x="93657" y="218126"/>
                    <a:pt x="90622" y="216043"/>
                    <a:pt x="87497" y="214050"/>
                  </a:cubicBezTo>
                  <a:cubicBezTo>
                    <a:pt x="79660" y="209067"/>
                    <a:pt x="71348" y="204696"/>
                    <a:pt x="62764" y="201163"/>
                  </a:cubicBezTo>
                  <a:cubicBezTo>
                    <a:pt x="54316" y="197675"/>
                    <a:pt x="40727" y="195274"/>
                    <a:pt x="37081" y="206802"/>
                  </a:cubicBezTo>
                  <a:cubicBezTo>
                    <a:pt x="33480" y="218172"/>
                    <a:pt x="49628" y="223743"/>
                    <a:pt x="57464" y="226733"/>
                  </a:cubicBezTo>
                  <a:cubicBezTo>
                    <a:pt x="70963" y="231897"/>
                    <a:pt x="85050" y="233324"/>
                    <a:pt x="99251" y="231897"/>
                  </a:cubicBezTo>
                  <a:cubicBezTo>
                    <a:pt x="100701" y="232848"/>
                    <a:pt x="102150" y="233618"/>
                    <a:pt x="103622" y="234184"/>
                  </a:cubicBezTo>
                  <a:cubicBezTo>
                    <a:pt x="105480" y="237808"/>
                    <a:pt x="107314" y="241432"/>
                    <a:pt x="109149" y="245010"/>
                  </a:cubicBezTo>
                  <a:cubicBezTo>
                    <a:pt x="109058" y="245441"/>
                    <a:pt x="108967" y="245848"/>
                    <a:pt x="108877" y="246256"/>
                  </a:cubicBezTo>
                  <a:cubicBezTo>
                    <a:pt x="108560" y="248090"/>
                    <a:pt x="109579" y="249472"/>
                    <a:pt x="110893" y="250106"/>
                  </a:cubicBezTo>
                  <a:cubicBezTo>
                    <a:pt x="110893" y="250129"/>
                    <a:pt x="110893" y="250174"/>
                    <a:pt x="110893" y="250220"/>
                  </a:cubicBezTo>
                  <a:cubicBezTo>
                    <a:pt x="110802" y="252077"/>
                    <a:pt x="112002" y="253141"/>
                    <a:pt x="113407" y="253413"/>
                  </a:cubicBezTo>
                  <a:cubicBezTo>
                    <a:pt x="114901" y="256403"/>
                    <a:pt x="116396" y="259369"/>
                    <a:pt x="117823" y="262314"/>
                  </a:cubicBezTo>
                  <a:cubicBezTo>
                    <a:pt x="130914" y="289243"/>
                    <a:pt x="139203" y="316467"/>
                    <a:pt x="142102" y="345593"/>
                  </a:cubicBezTo>
                  <a:cubicBezTo>
                    <a:pt x="139226" y="342377"/>
                    <a:pt x="136372" y="339138"/>
                    <a:pt x="133519" y="335922"/>
                  </a:cubicBezTo>
                  <a:cubicBezTo>
                    <a:pt x="133519" y="335627"/>
                    <a:pt x="133473" y="335333"/>
                    <a:pt x="133383" y="335016"/>
                  </a:cubicBezTo>
                  <a:cubicBezTo>
                    <a:pt x="130416" y="324280"/>
                    <a:pt x="126384" y="307928"/>
                    <a:pt x="118072" y="299888"/>
                  </a:cubicBezTo>
                  <a:cubicBezTo>
                    <a:pt x="113452" y="295426"/>
                    <a:pt x="106363" y="294905"/>
                    <a:pt x="103554" y="301632"/>
                  </a:cubicBezTo>
                  <a:cubicBezTo>
                    <a:pt x="100701" y="308494"/>
                    <a:pt x="106023" y="314949"/>
                    <a:pt x="110168" y="319819"/>
                  </a:cubicBezTo>
                  <a:cubicBezTo>
                    <a:pt x="120835" y="332343"/>
                    <a:pt x="132024" y="344438"/>
                    <a:pt x="142940" y="356758"/>
                  </a:cubicBezTo>
                  <a:cubicBezTo>
                    <a:pt x="142940" y="356758"/>
                    <a:pt x="142940" y="356758"/>
                    <a:pt x="142940" y="356758"/>
                  </a:cubicBezTo>
                  <a:cubicBezTo>
                    <a:pt x="143076" y="359205"/>
                    <a:pt x="143167" y="361673"/>
                    <a:pt x="143212" y="364142"/>
                  </a:cubicBezTo>
                  <a:cubicBezTo>
                    <a:pt x="143869" y="397503"/>
                    <a:pt x="139656" y="430706"/>
                    <a:pt x="137754" y="463955"/>
                  </a:cubicBezTo>
                  <a:cubicBezTo>
                    <a:pt x="137278" y="472131"/>
                    <a:pt x="136984" y="480329"/>
                    <a:pt x="136916" y="488506"/>
                  </a:cubicBezTo>
                  <a:cubicBezTo>
                    <a:pt x="136576" y="488120"/>
                    <a:pt x="136214" y="487713"/>
                    <a:pt x="135874" y="487328"/>
                  </a:cubicBezTo>
                  <a:cubicBezTo>
                    <a:pt x="133224" y="479809"/>
                    <a:pt x="133043" y="470998"/>
                    <a:pt x="132318" y="463320"/>
                  </a:cubicBezTo>
                  <a:cubicBezTo>
                    <a:pt x="131231" y="451566"/>
                    <a:pt x="130167" y="439811"/>
                    <a:pt x="129034" y="428057"/>
                  </a:cubicBezTo>
                  <a:cubicBezTo>
                    <a:pt x="128015" y="417638"/>
                    <a:pt x="122534" y="397368"/>
                    <a:pt x="107631" y="405340"/>
                  </a:cubicBezTo>
                  <a:cubicBezTo>
                    <a:pt x="93385" y="412950"/>
                    <a:pt x="98232" y="436029"/>
                    <a:pt x="102966" y="447670"/>
                  </a:cubicBezTo>
                  <a:cubicBezTo>
                    <a:pt x="109398" y="463479"/>
                    <a:pt x="118955" y="477997"/>
                    <a:pt x="130076" y="491019"/>
                  </a:cubicBezTo>
                  <a:cubicBezTo>
                    <a:pt x="131661" y="495096"/>
                    <a:pt x="133881" y="498765"/>
                    <a:pt x="137052" y="501914"/>
                  </a:cubicBezTo>
                  <a:cubicBezTo>
                    <a:pt x="137776" y="525400"/>
                    <a:pt x="141015" y="548683"/>
                    <a:pt x="149191" y="571060"/>
                  </a:cubicBezTo>
                  <a:cubicBezTo>
                    <a:pt x="150686" y="575136"/>
                    <a:pt x="157254" y="573370"/>
                    <a:pt x="155737" y="569248"/>
                  </a:cubicBezTo>
                  <a:cubicBezTo>
                    <a:pt x="148195" y="548592"/>
                    <a:pt x="144933" y="527574"/>
                    <a:pt x="143937" y="506375"/>
                  </a:cubicBezTo>
                  <a:cubicBezTo>
                    <a:pt x="146066" y="506239"/>
                    <a:pt x="147606" y="503680"/>
                    <a:pt x="146836" y="501619"/>
                  </a:cubicBezTo>
                  <a:cubicBezTo>
                    <a:pt x="150799" y="487917"/>
                    <a:pt x="155171" y="474214"/>
                    <a:pt x="158228" y="460263"/>
                  </a:cubicBezTo>
                  <a:cubicBezTo>
                    <a:pt x="158273" y="460127"/>
                    <a:pt x="158341" y="459991"/>
                    <a:pt x="158364" y="459855"/>
                  </a:cubicBezTo>
                  <a:cubicBezTo>
                    <a:pt x="161376" y="446991"/>
                    <a:pt x="165340" y="434398"/>
                    <a:pt x="170662" y="422304"/>
                  </a:cubicBezTo>
                  <a:cubicBezTo>
                    <a:pt x="175033" y="412384"/>
                    <a:pt x="180786" y="402735"/>
                    <a:pt x="182779" y="391932"/>
                  </a:cubicBezTo>
                  <a:cubicBezTo>
                    <a:pt x="184455" y="383620"/>
                    <a:pt x="179722" y="365229"/>
                    <a:pt x="167673" y="373564"/>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56" name="Google Shape;156;p5"/>
            <p:cNvSpPr/>
            <p:nvPr/>
          </p:nvSpPr>
          <p:spPr>
            <a:xfrm>
              <a:off x="3915840" y="3695254"/>
              <a:ext cx="96838" cy="472007"/>
            </a:xfrm>
            <a:custGeom>
              <a:avLst/>
              <a:gdLst/>
              <a:ahLst/>
              <a:cxnLst/>
              <a:rect l="l" t="t" r="r" b="b"/>
              <a:pathLst>
                <a:path w="96838" h="472007" extrusionOk="0">
                  <a:moveTo>
                    <a:pt x="48879" y="348655"/>
                  </a:moveTo>
                  <a:cubicBezTo>
                    <a:pt x="47181" y="350897"/>
                    <a:pt x="45618" y="353230"/>
                    <a:pt x="44123" y="355608"/>
                  </a:cubicBezTo>
                  <a:cubicBezTo>
                    <a:pt x="41994" y="308182"/>
                    <a:pt x="42855" y="260642"/>
                    <a:pt x="46660" y="213307"/>
                  </a:cubicBezTo>
                  <a:cubicBezTo>
                    <a:pt x="46728" y="213058"/>
                    <a:pt x="46796" y="212809"/>
                    <a:pt x="46886" y="212582"/>
                  </a:cubicBezTo>
                  <a:cubicBezTo>
                    <a:pt x="54677" y="197996"/>
                    <a:pt x="67881" y="186989"/>
                    <a:pt x="78730" y="174510"/>
                  </a:cubicBezTo>
                  <a:cubicBezTo>
                    <a:pt x="86385" y="165699"/>
                    <a:pt x="102262" y="146584"/>
                    <a:pt x="94969" y="133856"/>
                  </a:cubicBezTo>
                  <a:cubicBezTo>
                    <a:pt x="86182" y="118522"/>
                    <a:pt x="66930" y="142167"/>
                    <a:pt x="62446" y="149642"/>
                  </a:cubicBezTo>
                  <a:cubicBezTo>
                    <a:pt x="57305" y="158203"/>
                    <a:pt x="53432" y="167624"/>
                    <a:pt x="50148" y="177318"/>
                  </a:cubicBezTo>
                  <a:cubicBezTo>
                    <a:pt x="53953" y="143504"/>
                    <a:pt x="59252" y="109825"/>
                    <a:pt x="66070" y="76419"/>
                  </a:cubicBezTo>
                  <a:cubicBezTo>
                    <a:pt x="72366" y="64030"/>
                    <a:pt x="110574" y="4305"/>
                    <a:pt x="87540" y="138"/>
                  </a:cubicBezTo>
                  <a:cubicBezTo>
                    <a:pt x="76692" y="-1832"/>
                    <a:pt x="67474" y="17827"/>
                    <a:pt x="64371" y="24961"/>
                  </a:cubicBezTo>
                  <a:cubicBezTo>
                    <a:pt x="57622" y="40588"/>
                    <a:pt x="56127" y="57280"/>
                    <a:pt x="59003" y="73972"/>
                  </a:cubicBezTo>
                  <a:cubicBezTo>
                    <a:pt x="59071" y="74335"/>
                    <a:pt x="59184" y="74629"/>
                    <a:pt x="59320" y="74924"/>
                  </a:cubicBezTo>
                  <a:cubicBezTo>
                    <a:pt x="59162" y="75286"/>
                    <a:pt x="59003" y="75648"/>
                    <a:pt x="58845" y="76011"/>
                  </a:cubicBezTo>
                  <a:cubicBezTo>
                    <a:pt x="58505" y="76849"/>
                    <a:pt x="58528" y="77596"/>
                    <a:pt x="58777" y="78208"/>
                  </a:cubicBezTo>
                  <a:cubicBezTo>
                    <a:pt x="54474" y="99656"/>
                    <a:pt x="50782" y="121195"/>
                    <a:pt x="47702" y="142802"/>
                  </a:cubicBezTo>
                  <a:cubicBezTo>
                    <a:pt x="42719" y="122033"/>
                    <a:pt x="44259" y="100290"/>
                    <a:pt x="39299" y="79431"/>
                  </a:cubicBezTo>
                  <a:cubicBezTo>
                    <a:pt x="36468" y="67495"/>
                    <a:pt x="27069" y="46341"/>
                    <a:pt x="11486" y="57824"/>
                  </a:cubicBezTo>
                  <a:cubicBezTo>
                    <a:pt x="-1672" y="67540"/>
                    <a:pt x="3537" y="91480"/>
                    <a:pt x="7840" y="104480"/>
                  </a:cubicBezTo>
                  <a:cubicBezTo>
                    <a:pt x="10694" y="113109"/>
                    <a:pt x="14952" y="121263"/>
                    <a:pt x="20772" y="128261"/>
                  </a:cubicBezTo>
                  <a:cubicBezTo>
                    <a:pt x="26684" y="135396"/>
                    <a:pt x="35381" y="139948"/>
                    <a:pt x="41632" y="146607"/>
                  </a:cubicBezTo>
                  <a:cubicBezTo>
                    <a:pt x="42221" y="148804"/>
                    <a:pt x="42855" y="150978"/>
                    <a:pt x="43602" y="153152"/>
                  </a:cubicBezTo>
                  <a:cubicBezTo>
                    <a:pt x="44033" y="154420"/>
                    <a:pt x="44961" y="155123"/>
                    <a:pt x="45980" y="155372"/>
                  </a:cubicBezTo>
                  <a:cubicBezTo>
                    <a:pt x="43557" y="173875"/>
                    <a:pt x="41609" y="192447"/>
                    <a:pt x="40092" y="211042"/>
                  </a:cubicBezTo>
                  <a:cubicBezTo>
                    <a:pt x="38574" y="214032"/>
                    <a:pt x="37238" y="217157"/>
                    <a:pt x="36196" y="220509"/>
                  </a:cubicBezTo>
                  <a:cubicBezTo>
                    <a:pt x="35471" y="222842"/>
                    <a:pt x="37170" y="224427"/>
                    <a:pt x="39073" y="224654"/>
                  </a:cubicBezTo>
                  <a:cubicBezTo>
                    <a:pt x="37804" y="242931"/>
                    <a:pt x="36966" y="261231"/>
                    <a:pt x="36558" y="279531"/>
                  </a:cubicBezTo>
                  <a:cubicBezTo>
                    <a:pt x="29628" y="254618"/>
                    <a:pt x="17873" y="220147"/>
                    <a:pt x="4329" y="230701"/>
                  </a:cubicBezTo>
                  <a:cubicBezTo>
                    <a:pt x="-4889" y="237880"/>
                    <a:pt x="2993" y="259102"/>
                    <a:pt x="6187" y="266939"/>
                  </a:cubicBezTo>
                  <a:cubicBezTo>
                    <a:pt x="12256" y="281796"/>
                    <a:pt x="22358" y="293981"/>
                    <a:pt x="35200" y="303471"/>
                  </a:cubicBezTo>
                  <a:cubicBezTo>
                    <a:pt x="35471" y="303675"/>
                    <a:pt x="35766" y="303811"/>
                    <a:pt x="36038" y="303924"/>
                  </a:cubicBezTo>
                  <a:cubicBezTo>
                    <a:pt x="36083" y="304060"/>
                    <a:pt x="36128" y="304196"/>
                    <a:pt x="36173" y="304332"/>
                  </a:cubicBezTo>
                  <a:cubicBezTo>
                    <a:pt x="36196" y="304399"/>
                    <a:pt x="36241" y="304467"/>
                    <a:pt x="36287" y="304535"/>
                  </a:cubicBezTo>
                  <a:cubicBezTo>
                    <a:pt x="36287" y="325191"/>
                    <a:pt x="36853" y="345869"/>
                    <a:pt x="37963" y="366525"/>
                  </a:cubicBezTo>
                  <a:cubicBezTo>
                    <a:pt x="37804" y="366842"/>
                    <a:pt x="37623" y="367136"/>
                    <a:pt x="37464" y="367453"/>
                  </a:cubicBezTo>
                  <a:cubicBezTo>
                    <a:pt x="36581" y="369084"/>
                    <a:pt x="37147" y="370647"/>
                    <a:pt x="38235" y="371621"/>
                  </a:cubicBezTo>
                  <a:cubicBezTo>
                    <a:pt x="39186" y="387996"/>
                    <a:pt x="40499" y="404325"/>
                    <a:pt x="42153" y="420655"/>
                  </a:cubicBezTo>
                  <a:cubicBezTo>
                    <a:pt x="40839" y="417847"/>
                    <a:pt x="39322" y="415151"/>
                    <a:pt x="37532" y="412660"/>
                  </a:cubicBezTo>
                  <a:cubicBezTo>
                    <a:pt x="34180" y="407949"/>
                    <a:pt x="24441" y="393544"/>
                    <a:pt x="17081" y="397553"/>
                  </a:cubicBezTo>
                  <a:cubicBezTo>
                    <a:pt x="8972" y="401970"/>
                    <a:pt x="14838" y="418458"/>
                    <a:pt x="17420" y="424301"/>
                  </a:cubicBezTo>
                  <a:cubicBezTo>
                    <a:pt x="23309" y="437709"/>
                    <a:pt x="34384" y="447629"/>
                    <a:pt x="45210" y="457074"/>
                  </a:cubicBezTo>
                  <a:cubicBezTo>
                    <a:pt x="45595" y="458637"/>
                    <a:pt x="45958" y="460199"/>
                    <a:pt x="46365" y="461762"/>
                  </a:cubicBezTo>
                  <a:cubicBezTo>
                    <a:pt x="46547" y="462464"/>
                    <a:pt x="46886" y="463008"/>
                    <a:pt x="47316" y="463393"/>
                  </a:cubicBezTo>
                  <a:cubicBezTo>
                    <a:pt x="47611" y="465454"/>
                    <a:pt x="47883" y="467492"/>
                    <a:pt x="48177" y="469553"/>
                  </a:cubicBezTo>
                  <a:cubicBezTo>
                    <a:pt x="48811" y="473857"/>
                    <a:pt x="55357" y="472022"/>
                    <a:pt x="54723" y="467741"/>
                  </a:cubicBezTo>
                  <a:cubicBezTo>
                    <a:pt x="50125" y="436033"/>
                    <a:pt x="46909" y="404144"/>
                    <a:pt x="45006" y="372210"/>
                  </a:cubicBezTo>
                  <a:cubicBezTo>
                    <a:pt x="46705" y="372844"/>
                    <a:pt x="48811" y="372323"/>
                    <a:pt x="49355" y="370035"/>
                  </a:cubicBezTo>
                  <a:cubicBezTo>
                    <a:pt x="50691" y="364305"/>
                    <a:pt x="52231" y="358643"/>
                    <a:pt x="54021" y="353071"/>
                  </a:cubicBezTo>
                  <a:cubicBezTo>
                    <a:pt x="56014" y="350422"/>
                    <a:pt x="58188" y="347885"/>
                    <a:pt x="60679" y="345643"/>
                  </a:cubicBezTo>
                  <a:cubicBezTo>
                    <a:pt x="68108" y="338939"/>
                    <a:pt x="77598" y="334975"/>
                    <a:pt x="84913" y="328113"/>
                  </a:cubicBezTo>
                  <a:cubicBezTo>
                    <a:pt x="92229" y="321273"/>
                    <a:pt x="101288" y="304558"/>
                    <a:pt x="91798" y="295612"/>
                  </a:cubicBezTo>
                  <a:cubicBezTo>
                    <a:pt x="76329" y="281049"/>
                    <a:pt x="58233" y="322043"/>
                    <a:pt x="48879" y="348655"/>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57" name="Google Shape;157;p5"/>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004 Section Title">
  <p:cSld name="CUSTOM_3">
    <p:spTree>
      <p:nvGrpSpPr>
        <p:cNvPr id="1" name="Shape 158"/>
        <p:cNvGrpSpPr/>
        <p:nvPr/>
      </p:nvGrpSpPr>
      <p:grpSpPr>
        <a:xfrm>
          <a:off x="0" y="0"/>
          <a:ext cx="0" cy="0"/>
          <a:chOff x="0" y="0"/>
          <a:chExt cx="0" cy="0"/>
        </a:xfrm>
      </p:grpSpPr>
      <p:sp>
        <p:nvSpPr>
          <p:cNvPr id="159" name="Google Shape;159;p6"/>
          <p:cNvSpPr txBox="1">
            <a:spLocks noGrp="1"/>
          </p:cNvSpPr>
          <p:nvPr>
            <p:ph type="body" idx="1"/>
          </p:nvPr>
        </p:nvSpPr>
        <p:spPr>
          <a:xfrm>
            <a:off x="794400" y="4008350"/>
            <a:ext cx="10603200" cy="2075100"/>
          </a:xfrm>
          <a:prstGeom prst="rect">
            <a:avLst/>
          </a:prstGeom>
        </p:spPr>
        <p:txBody>
          <a:bodyPr spcFirstLastPara="1" wrap="square" lIns="121900" tIns="121900" rIns="121900" bIns="121900" anchor="t" anchorCtr="0">
            <a:noAutofit/>
          </a:bodyPr>
          <a:lstStyle>
            <a:lvl1pPr marL="457200" lvl="0" indent="-349250" algn="ctr">
              <a:spcBef>
                <a:spcPts val="0"/>
              </a:spcBef>
              <a:spcAft>
                <a:spcPts val="0"/>
              </a:spcAft>
              <a:buSzPts val="1900"/>
              <a:buChar char="●"/>
              <a:defRPr/>
            </a:lvl1pPr>
            <a:lvl2pPr marL="914400" lvl="1" indent="-349250" algn="ctr">
              <a:spcBef>
                <a:spcPts val="2100"/>
              </a:spcBef>
              <a:spcAft>
                <a:spcPts val="0"/>
              </a:spcAft>
              <a:buSzPts val="1900"/>
              <a:buChar char="○"/>
              <a:defRPr/>
            </a:lvl2pPr>
            <a:lvl3pPr marL="1371600" lvl="2" indent="-349250" algn="ctr">
              <a:spcBef>
                <a:spcPts val="2100"/>
              </a:spcBef>
              <a:spcAft>
                <a:spcPts val="0"/>
              </a:spcAft>
              <a:buSzPts val="1900"/>
              <a:buChar char="■"/>
              <a:defRPr/>
            </a:lvl3pPr>
            <a:lvl4pPr marL="1828800" lvl="3" indent="-349250" algn="ctr">
              <a:spcBef>
                <a:spcPts val="2100"/>
              </a:spcBef>
              <a:spcAft>
                <a:spcPts val="0"/>
              </a:spcAft>
              <a:buSzPts val="1900"/>
              <a:buChar char="●"/>
              <a:defRPr/>
            </a:lvl4pPr>
            <a:lvl5pPr marL="2286000" lvl="4" indent="-349250" algn="ctr">
              <a:spcBef>
                <a:spcPts val="2100"/>
              </a:spcBef>
              <a:spcAft>
                <a:spcPts val="0"/>
              </a:spcAft>
              <a:buSzPts val="1900"/>
              <a:buChar char="○"/>
              <a:defRPr/>
            </a:lvl5pPr>
            <a:lvl6pPr marL="2743200" lvl="5" indent="-349250" algn="ctr">
              <a:spcBef>
                <a:spcPts val="2100"/>
              </a:spcBef>
              <a:spcAft>
                <a:spcPts val="0"/>
              </a:spcAft>
              <a:buSzPts val="1900"/>
              <a:buChar char="■"/>
              <a:defRPr/>
            </a:lvl6pPr>
            <a:lvl7pPr marL="3200400" lvl="6" indent="-349250" algn="ctr">
              <a:spcBef>
                <a:spcPts val="2100"/>
              </a:spcBef>
              <a:spcAft>
                <a:spcPts val="0"/>
              </a:spcAft>
              <a:buSzPts val="1900"/>
              <a:buChar char="●"/>
              <a:defRPr/>
            </a:lvl7pPr>
            <a:lvl8pPr marL="3657600" lvl="7" indent="-349250" algn="ctr">
              <a:spcBef>
                <a:spcPts val="2100"/>
              </a:spcBef>
              <a:spcAft>
                <a:spcPts val="0"/>
              </a:spcAft>
              <a:buSzPts val="1900"/>
              <a:buChar char="○"/>
              <a:defRPr/>
            </a:lvl8pPr>
            <a:lvl9pPr marL="4114800" lvl="8" indent="-349250" algn="ctr">
              <a:spcBef>
                <a:spcPts val="2100"/>
              </a:spcBef>
              <a:spcAft>
                <a:spcPts val="2100"/>
              </a:spcAft>
              <a:buSzPts val="1900"/>
              <a:buChar char="■"/>
              <a:defRPr/>
            </a:lvl9pPr>
          </a:lstStyle>
          <a:p>
            <a:endParaRPr/>
          </a:p>
        </p:txBody>
      </p:sp>
      <p:sp>
        <p:nvSpPr>
          <p:cNvPr id="160" name="Google Shape;160;p6"/>
          <p:cNvSpPr txBox="1">
            <a:spLocks noGrp="1"/>
          </p:cNvSpPr>
          <p:nvPr>
            <p:ph type="title"/>
          </p:nvPr>
        </p:nvSpPr>
        <p:spPr>
          <a:xfrm>
            <a:off x="794400" y="3083900"/>
            <a:ext cx="10603200" cy="763500"/>
          </a:xfrm>
          <a:prstGeom prst="rect">
            <a:avLst/>
          </a:prstGeom>
        </p:spPr>
        <p:txBody>
          <a:bodyPr spcFirstLastPara="1" wrap="square" lIns="121900" tIns="121900" rIns="121900" bIns="121900" anchor="t" anchorCtr="0">
            <a:noAutofit/>
          </a:bodyPr>
          <a:lstStyle>
            <a:lvl1pPr marL="0" marR="0" lvl="0" indent="0" algn="ctr" rtl="0">
              <a:lnSpc>
                <a:spcPct val="100000"/>
              </a:lnSpc>
              <a:spcBef>
                <a:spcPts val="0"/>
              </a:spcBef>
              <a:spcAft>
                <a:spcPts val="0"/>
              </a:spcAft>
              <a:buClr>
                <a:schemeClr val="dk1"/>
              </a:buClr>
              <a:buSzPts val="4000"/>
              <a:buFont typeface="Aldrich"/>
              <a:buNone/>
              <a:defRPr/>
            </a:lvl1pPr>
            <a:lvl2pPr lvl="1"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algn="ctr"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161" name="Google Shape;161;p6"/>
          <p:cNvSpPr/>
          <p:nvPr/>
        </p:nvSpPr>
        <p:spPr>
          <a:xfrm>
            <a:off x="-25" y="5292728"/>
            <a:ext cx="11090467" cy="1565038"/>
          </a:xfrm>
          <a:custGeom>
            <a:avLst/>
            <a:gdLst/>
            <a:ahLst/>
            <a:cxnLst/>
            <a:rect l="l" t="t" r="r" b="b"/>
            <a:pathLst>
              <a:path w="2592745" h="675313" extrusionOk="0">
                <a:moveTo>
                  <a:pt x="0" y="0"/>
                </a:moveTo>
                <a:cubicBezTo>
                  <a:pt x="100515" y="96959"/>
                  <a:pt x="189388" y="176002"/>
                  <a:pt x="259689" y="236225"/>
                </a:cubicBezTo>
                <a:cubicBezTo>
                  <a:pt x="363216" y="324940"/>
                  <a:pt x="447220" y="449688"/>
                  <a:pt x="653005" y="439157"/>
                </a:cubicBezTo>
                <a:cubicBezTo>
                  <a:pt x="1012869" y="420743"/>
                  <a:pt x="1098797" y="172039"/>
                  <a:pt x="1437689" y="192785"/>
                </a:cubicBezTo>
                <a:cubicBezTo>
                  <a:pt x="1909188" y="221662"/>
                  <a:pt x="2325175" y="509934"/>
                  <a:pt x="2592745" y="675314"/>
                </a:cubicBezTo>
                <a:cubicBezTo>
                  <a:pt x="1728497" y="675314"/>
                  <a:pt x="864249" y="675314"/>
                  <a:pt x="23" y="675314"/>
                </a:cubicBezTo>
                <a:cubicBezTo>
                  <a:pt x="0" y="450209"/>
                  <a:pt x="0" y="225105"/>
                  <a:pt x="0" y="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2" name="Google Shape;162;p6"/>
          <p:cNvSpPr/>
          <p:nvPr/>
        </p:nvSpPr>
        <p:spPr>
          <a:xfrm>
            <a:off x="-104230" y="-91747"/>
            <a:ext cx="3770950" cy="2448713"/>
          </a:xfrm>
          <a:custGeom>
            <a:avLst/>
            <a:gdLst/>
            <a:ahLst/>
            <a:cxnLst/>
            <a:rect l="l" t="t" r="r" b="b"/>
            <a:pathLst>
              <a:path w="530000" h="344162" extrusionOk="0">
                <a:moveTo>
                  <a:pt x="0" y="285644"/>
                </a:moveTo>
                <a:cubicBezTo>
                  <a:pt x="30485" y="336966"/>
                  <a:pt x="53066" y="344984"/>
                  <a:pt x="67289" y="344101"/>
                </a:cubicBezTo>
                <a:cubicBezTo>
                  <a:pt x="137658" y="339729"/>
                  <a:pt x="178698" y="240438"/>
                  <a:pt x="242023" y="99201"/>
                </a:cubicBezTo>
                <a:cubicBezTo>
                  <a:pt x="275769" y="23939"/>
                  <a:pt x="393633" y="27518"/>
                  <a:pt x="393633" y="27518"/>
                </a:cubicBezTo>
                <a:cubicBezTo>
                  <a:pt x="413473" y="29353"/>
                  <a:pt x="441172" y="34879"/>
                  <a:pt x="478860" y="27518"/>
                </a:cubicBezTo>
                <a:cubicBezTo>
                  <a:pt x="500874" y="23215"/>
                  <a:pt x="518336" y="16080"/>
                  <a:pt x="530000" y="10464"/>
                </a:cubicBezTo>
                <a:cubicBezTo>
                  <a:pt x="353341" y="6976"/>
                  <a:pt x="176659" y="3488"/>
                  <a:pt x="0" y="0"/>
                </a:cubicBezTo>
                <a:cubicBezTo>
                  <a:pt x="0" y="95192"/>
                  <a:pt x="0" y="190429"/>
                  <a:pt x="0" y="285644"/>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3" name="Google Shape;163;p6"/>
          <p:cNvSpPr/>
          <p:nvPr/>
        </p:nvSpPr>
        <p:spPr>
          <a:xfrm>
            <a:off x="8767173" y="-91759"/>
            <a:ext cx="3653618" cy="2291158"/>
          </a:xfrm>
          <a:custGeom>
            <a:avLst/>
            <a:gdLst/>
            <a:ahLst/>
            <a:cxnLst/>
            <a:rect l="l" t="t" r="r" b="b"/>
            <a:pathLst>
              <a:path w="524380" h="328835" extrusionOk="0">
                <a:moveTo>
                  <a:pt x="767" y="0"/>
                </a:moveTo>
                <a:cubicBezTo>
                  <a:pt x="-750" y="12049"/>
                  <a:pt x="-795" y="28786"/>
                  <a:pt x="8083" y="43916"/>
                </a:cubicBezTo>
                <a:cubicBezTo>
                  <a:pt x="22374" y="68331"/>
                  <a:pt x="47967" y="68376"/>
                  <a:pt x="71408" y="82871"/>
                </a:cubicBezTo>
                <a:cubicBezTo>
                  <a:pt x="116162" y="110593"/>
                  <a:pt x="99470" y="157951"/>
                  <a:pt x="132288" y="199761"/>
                </a:cubicBezTo>
                <a:cubicBezTo>
                  <a:pt x="170541" y="248478"/>
                  <a:pt x="230062" y="231129"/>
                  <a:pt x="344166" y="258217"/>
                </a:cubicBezTo>
                <a:cubicBezTo>
                  <a:pt x="389350" y="268930"/>
                  <a:pt x="452109" y="288770"/>
                  <a:pt x="524381" y="328835"/>
                </a:cubicBezTo>
                <a:cubicBezTo>
                  <a:pt x="522750" y="219216"/>
                  <a:pt x="521142" y="109597"/>
                  <a:pt x="519511" y="0"/>
                </a:cubicBezTo>
                <a:cubicBezTo>
                  <a:pt x="346566" y="0"/>
                  <a:pt x="173667" y="0"/>
                  <a:pt x="767" y="0"/>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4" name="Google Shape;164;p6"/>
          <p:cNvSpPr/>
          <p:nvPr/>
        </p:nvSpPr>
        <p:spPr>
          <a:xfrm rot="183003">
            <a:off x="10484725" y="5003620"/>
            <a:ext cx="2304762" cy="2141264"/>
          </a:xfrm>
          <a:custGeom>
            <a:avLst/>
            <a:gdLst/>
            <a:ahLst/>
            <a:cxnLst/>
            <a:rect l="l" t="t" r="r" b="b"/>
            <a:pathLst>
              <a:path w="1140767" h="1059842" extrusionOk="0">
                <a:moveTo>
                  <a:pt x="724597" y="952880"/>
                </a:moveTo>
                <a:cubicBezTo>
                  <a:pt x="725639" y="914808"/>
                  <a:pt x="730191" y="876758"/>
                  <a:pt x="734744" y="838890"/>
                </a:cubicBezTo>
                <a:cubicBezTo>
                  <a:pt x="736805" y="821654"/>
                  <a:pt x="738322" y="799481"/>
                  <a:pt x="761899" y="799028"/>
                </a:cubicBezTo>
                <a:cubicBezTo>
                  <a:pt x="774062" y="798802"/>
                  <a:pt x="790641" y="822379"/>
                  <a:pt x="784820" y="786458"/>
                </a:cubicBezTo>
                <a:cubicBezTo>
                  <a:pt x="777210" y="739349"/>
                  <a:pt x="805113" y="722997"/>
                  <a:pt x="847851" y="720166"/>
                </a:cubicBezTo>
                <a:cubicBezTo>
                  <a:pt x="910610" y="716021"/>
                  <a:pt x="972237" y="708819"/>
                  <a:pt x="1031395" y="682252"/>
                </a:cubicBezTo>
                <a:cubicBezTo>
                  <a:pt x="1131185" y="637475"/>
                  <a:pt x="1155125" y="587626"/>
                  <a:pt x="1133359" y="479909"/>
                </a:cubicBezTo>
                <a:cubicBezTo>
                  <a:pt x="1111277" y="370539"/>
                  <a:pt x="1040749" y="292514"/>
                  <a:pt x="973709" y="211523"/>
                </a:cubicBezTo>
                <a:cubicBezTo>
                  <a:pt x="959894" y="194831"/>
                  <a:pt x="941209" y="175285"/>
                  <a:pt x="916227" y="187583"/>
                </a:cubicBezTo>
                <a:cubicBezTo>
                  <a:pt x="892808" y="199111"/>
                  <a:pt x="903974" y="222915"/>
                  <a:pt x="905129" y="242280"/>
                </a:cubicBezTo>
                <a:cubicBezTo>
                  <a:pt x="909727" y="318855"/>
                  <a:pt x="910452" y="395249"/>
                  <a:pt x="884587" y="468857"/>
                </a:cubicBezTo>
                <a:cubicBezTo>
                  <a:pt x="875640" y="494359"/>
                  <a:pt x="861372" y="527652"/>
                  <a:pt x="830479" y="517302"/>
                </a:cubicBezTo>
                <a:cubicBezTo>
                  <a:pt x="792113" y="504460"/>
                  <a:pt x="815803" y="469921"/>
                  <a:pt x="825882" y="449311"/>
                </a:cubicBezTo>
                <a:cubicBezTo>
                  <a:pt x="879106" y="340529"/>
                  <a:pt x="864135" y="238452"/>
                  <a:pt x="811908" y="133046"/>
                </a:cubicBezTo>
                <a:cubicBezTo>
                  <a:pt x="784502" y="77760"/>
                  <a:pt x="746725" y="51873"/>
                  <a:pt x="689696" y="41749"/>
                </a:cubicBezTo>
                <a:cubicBezTo>
                  <a:pt x="635815" y="32191"/>
                  <a:pt x="614751" y="47456"/>
                  <a:pt x="624309" y="105188"/>
                </a:cubicBezTo>
                <a:cubicBezTo>
                  <a:pt x="636766" y="180359"/>
                  <a:pt x="644014" y="256435"/>
                  <a:pt x="651963" y="332263"/>
                </a:cubicBezTo>
                <a:cubicBezTo>
                  <a:pt x="653729" y="349091"/>
                  <a:pt x="656742" y="373234"/>
                  <a:pt x="641318" y="381388"/>
                </a:cubicBezTo>
                <a:cubicBezTo>
                  <a:pt x="639076" y="382565"/>
                  <a:pt x="636471" y="383403"/>
                  <a:pt x="633414" y="383856"/>
                </a:cubicBezTo>
                <a:cubicBezTo>
                  <a:pt x="610856" y="387095"/>
                  <a:pt x="603812" y="369406"/>
                  <a:pt x="600823" y="352126"/>
                </a:cubicBezTo>
                <a:cubicBezTo>
                  <a:pt x="599826" y="346305"/>
                  <a:pt x="599260" y="340529"/>
                  <a:pt x="598739" y="335592"/>
                </a:cubicBezTo>
                <a:cubicBezTo>
                  <a:pt x="592737" y="279899"/>
                  <a:pt x="593144" y="223549"/>
                  <a:pt x="588841" y="167607"/>
                </a:cubicBezTo>
                <a:cubicBezTo>
                  <a:pt x="576430" y="6666"/>
                  <a:pt x="557881" y="-8757"/>
                  <a:pt x="399431" y="5737"/>
                </a:cubicBezTo>
                <a:cubicBezTo>
                  <a:pt x="337487" y="11400"/>
                  <a:pt x="327816" y="26416"/>
                  <a:pt x="357305" y="82743"/>
                </a:cubicBezTo>
                <a:cubicBezTo>
                  <a:pt x="389556" y="144302"/>
                  <a:pt x="413632" y="207876"/>
                  <a:pt x="419498" y="278019"/>
                </a:cubicBezTo>
                <a:cubicBezTo>
                  <a:pt x="391662" y="257613"/>
                  <a:pt x="377077" y="231023"/>
                  <a:pt x="365684" y="201920"/>
                </a:cubicBezTo>
                <a:cubicBezTo>
                  <a:pt x="346909" y="153882"/>
                  <a:pt x="330421" y="104531"/>
                  <a:pt x="307002" y="58781"/>
                </a:cubicBezTo>
                <a:cubicBezTo>
                  <a:pt x="275407" y="-3005"/>
                  <a:pt x="79361" y="-21803"/>
                  <a:pt x="35241" y="30198"/>
                </a:cubicBezTo>
                <a:cubicBezTo>
                  <a:pt x="33814" y="31874"/>
                  <a:pt x="32750" y="33890"/>
                  <a:pt x="31549" y="35747"/>
                </a:cubicBezTo>
                <a:cubicBezTo>
                  <a:pt x="-13068" y="104961"/>
                  <a:pt x="18776" y="210391"/>
                  <a:pt x="93267" y="246289"/>
                </a:cubicBezTo>
                <a:cubicBezTo>
                  <a:pt x="130615" y="264294"/>
                  <a:pt x="177022" y="269617"/>
                  <a:pt x="204517" y="315186"/>
                </a:cubicBezTo>
                <a:cubicBezTo>
                  <a:pt x="128735" y="324947"/>
                  <a:pt x="70211" y="278880"/>
                  <a:pt x="0" y="276230"/>
                </a:cubicBezTo>
                <a:cubicBezTo>
                  <a:pt x="2650" y="317405"/>
                  <a:pt x="1970" y="355863"/>
                  <a:pt x="8176" y="393187"/>
                </a:cubicBezTo>
                <a:cubicBezTo>
                  <a:pt x="21562" y="473748"/>
                  <a:pt x="55761" y="498798"/>
                  <a:pt x="137704" y="493679"/>
                </a:cubicBezTo>
                <a:cubicBezTo>
                  <a:pt x="193759" y="490169"/>
                  <a:pt x="249746" y="485526"/>
                  <a:pt x="305847" y="483487"/>
                </a:cubicBezTo>
                <a:cubicBezTo>
                  <a:pt x="333501" y="482491"/>
                  <a:pt x="367315" y="488108"/>
                  <a:pt x="369852" y="519476"/>
                </a:cubicBezTo>
                <a:cubicBezTo>
                  <a:pt x="372910" y="557164"/>
                  <a:pt x="334497" y="554672"/>
                  <a:pt x="310150" y="555238"/>
                </a:cubicBezTo>
                <a:cubicBezTo>
                  <a:pt x="242838" y="556801"/>
                  <a:pt x="174915" y="558953"/>
                  <a:pt x="108192" y="551773"/>
                </a:cubicBezTo>
                <a:cubicBezTo>
                  <a:pt x="44686" y="544933"/>
                  <a:pt x="38616" y="567718"/>
                  <a:pt x="60743" y="617341"/>
                </a:cubicBezTo>
                <a:cubicBezTo>
                  <a:pt x="84479" y="670542"/>
                  <a:pt x="106312" y="724650"/>
                  <a:pt x="131543" y="777149"/>
                </a:cubicBezTo>
                <a:cubicBezTo>
                  <a:pt x="167668" y="852320"/>
                  <a:pt x="211130" y="859998"/>
                  <a:pt x="272825" y="804056"/>
                </a:cubicBezTo>
                <a:cubicBezTo>
                  <a:pt x="299437" y="779935"/>
                  <a:pt x="324147" y="753572"/>
                  <a:pt x="352027" y="731105"/>
                </a:cubicBezTo>
                <a:cubicBezTo>
                  <a:pt x="362129" y="722951"/>
                  <a:pt x="372841" y="718331"/>
                  <a:pt x="383237" y="717153"/>
                </a:cubicBezTo>
                <a:cubicBezTo>
                  <a:pt x="400722" y="715205"/>
                  <a:pt x="417323" y="723065"/>
                  <a:pt x="428783" y="740617"/>
                </a:cubicBezTo>
                <a:cubicBezTo>
                  <a:pt x="441308" y="759756"/>
                  <a:pt x="434015" y="771306"/>
                  <a:pt x="421876" y="779935"/>
                </a:cubicBezTo>
                <a:cubicBezTo>
                  <a:pt x="414039" y="785507"/>
                  <a:pt x="404187" y="789855"/>
                  <a:pt x="396351" y="794249"/>
                </a:cubicBezTo>
                <a:cubicBezTo>
                  <a:pt x="361132" y="813953"/>
                  <a:pt x="323739" y="829808"/>
                  <a:pt x="288339" y="849218"/>
                </a:cubicBezTo>
                <a:cubicBezTo>
                  <a:pt x="267299" y="860768"/>
                  <a:pt x="239849" y="871956"/>
                  <a:pt x="245737" y="902759"/>
                </a:cubicBezTo>
                <a:cubicBezTo>
                  <a:pt x="251400" y="932383"/>
                  <a:pt x="268499" y="956526"/>
                  <a:pt x="300389" y="964906"/>
                </a:cubicBezTo>
                <a:cubicBezTo>
                  <a:pt x="335086" y="974034"/>
                  <a:pt x="370373" y="981168"/>
                  <a:pt x="404708" y="991473"/>
                </a:cubicBezTo>
                <a:cubicBezTo>
                  <a:pt x="436099" y="1000873"/>
                  <a:pt x="456687" y="991836"/>
                  <a:pt x="470208" y="962415"/>
                </a:cubicBezTo>
                <a:cubicBezTo>
                  <a:pt x="487398" y="924977"/>
                  <a:pt x="512357" y="893404"/>
                  <a:pt x="546307" y="869782"/>
                </a:cubicBezTo>
                <a:cubicBezTo>
                  <a:pt x="563678" y="857688"/>
                  <a:pt x="584448" y="848651"/>
                  <a:pt x="600438" y="868944"/>
                </a:cubicBezTo>
                <a:cubicBezTo>
                  <a:pt x="616677" y="889554"/>
                  <a:pt x="602635" y="908851"/>
                  <a:pt x="586282" y="921082"/>
                </a:cubicBezTo>
                <a:cubicBezTo>
                  <a:pt x="557201" y="942824"/>
                  <a:pt x="530182" y="966039"/>
                  <a:pt x="510205" y="996478"/>
                </a:cubicBezTo>
                <a:cubicBezTo>
                  <a:pt x="497613" y="1015639"/>
                  <a:pt x="494080" y="1035412"/>
                  <a:pt x="519559" y="1046827"/>
                </a:cubicBezTo>
                <a:cubicBezTo>
                  <a:pt x="591491" y="1078965"/>
                  <a:pt x="721857" y="1053032"/>
                  <a:pt x="724597" y="952880"/>
                </a:cubicBezTo>
                <a:close/>
                <a:moveTo>
                  <a:pt x="528709" y="385011"/>
                </a:moveTo>
                <a:cubicBezTo>
                  <a:pt x="488938" y="381614"/>
                  <a:pt x="483752" y="342205"/>
                  <a:pt x="473854" y="314506"/>
                </a:cubicBezTo>
                <a:cubicBezTo>
                  <a:pt x="470978" y="292809"/>
                  <a:pt x="469959" y="268756"/>
                  <a:pt x="492245" y="268960"/>
                </a:cubicBezTo>
                <a:cubicBezTo>
                  <a:pt x="538946" y="269367"/>
                  <a:pt x="531767" y="314778"/>
                  <a:pt x="542978" y="343043"/>
                </a:cubicBezTo>
                <a:cubicBezTo>
                  <a:pt x="548867" y="357878"/>
                  <a:pt x="552400" y="387050"/>
                  <a:pt x="528709" y="385011"/>
                </a:cubicBezTo>
                <a:close/>
                <a:moveTo>
                  <a:pt x="715085" y="459729"/>
                </a:moveTo>
                <a:cubicBezTo>
                  <a:pt x="693093" y="421589"/>
                  <a:pt x="699253" y="382905"/>
                  <a:pt x="720974" y="346192"/>
                </a:cubicBezTo>
                <a:cubicBezTo>
                  <a:pt x="734676" y="332036"/>
                  <a:pt x="753904" y="305809"/>
                  <a:pt x="768105" y="329681"/>
                </a:cubicBezTo>
                <a:cubicBezTo>
                  <a:pt x="793698" y="372736"/>
                  <a:pt x="757846" y="413798"/>
                  <a:pt x="746453" y="455154"/>
                </a:cubicBezTo>
                <a:cubicBezTo>
                  <a:pt x="742671" y="468902"/>
                  <a:pt x="723646" y="474586"/>
                  <a:pt x="715085" y="459729"/>
                </a:cubicBezTo>
                <a:close/>
                <a:moveTo>
                  <a:pt x="417595" y="537323"/>
                </a:moveTo>
                <a:cubicBezTo>
                  <a:pt x="418954" y="490645"/>
                  <a:pt x="464229" y="498753"/>
                  <a:pt x="492721" y="488153"/>
                </a:cubicBezTo>
                <a:cubicBezTo>
                  <a:pt x="507669" y="482581"/>
                  <a:pt x="536908" y="479660"/>
                  <a:pt x="534394" y="503282"/>
                </a:cubicBezTo>
                <a:cubicBezTo>
                  <a:pt x="530159" y="542985"/>
                  <a:pt x="490660" y="547356"/>
                  <a:pt x="462779" y="556665"/>
                </a:cubicBezTo>
                <a:cubicBezTo>
                  <a:pt x="441014" y="559089"/>
                  <a:pt x="416938" y="559609"/>
                  <a:pt x="417595" y="537323"/>
                </a:cubicBezTo>
                <a:close/>
                <a:moveTo>
                  <a:pt x="477999" y="694572"/>
                </a:moveTo>
                <a:cubicBezTo>
                  <a:pt x="494940" y="647441"/>
                  <a:pt x="549433" y="649003"/>
                  <a:pt x="588592" y="631473"/>
                </a:cubicBezTo>
                <a:cubicBezTo>
                  <a:pt x="601592" y="625653"/>
                  <a:pt x="618080" y="636705"/>
                  <a:pt x="612079" y="652763"/>
                </a:cubicBezTo>
                <a:cubicBezTo>
                  <a:pt x="596632" y="693984"/>
                  <a:pt x="562863" y="713846"/>
                  <a:pt x="520737" y="720415"/>
                </a:cubicBezTo>
                <a:cubicBezTo>
                  <a:pt x="501078" y="718874"/>
                  <a:pt x="468600" y="720709"/>
                  <a:pt x="477999" y="694572"/>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5" name="Google Shape;165;p6"/>
          <p:cNvSpPr/>
          <p:nvPr/>
        </p:nvSpPr>
        <p:spPr>
          <a:xfrm flipH="1">
            <a:off x="-751482" y="3850676"/>
            <a:ext cx="2407018" cy="2236267"/>
          </a:xfrm>
          <a:custGeom>
            <a:avLst/>
            <a:gdLst/>
            <a:ahLst/>
            <a:cxnLst/>
            <a:rect l="l" t="t" r="r" b="b"/>
            <a:pathLst>
              <a:path w="1140767" h="1059842" extrusionOk="0">
                <a:moveTo>
                  <a:pt x="724597" y="952880"/>
                </a:moveTo>
                <a:cubicBezTo>
                  <a:pt x="725639" y="914808"/>
                  <a:pt x="730191" y="876758"/>
                  <a:pt x="734744" y="838890"/>
                </a:cubicBezTo>
                <a:cubicBezTo>
                  <a:pt x="736805" y="821654"/>
                  <a:pt x="738322" y="799481"/>
                  <a:pt x="761899" y="799028"/>
                </a:cubicBezTo>
                <a:cubicBezTo>
                  <a:pt x="774062" y="798802"/>
                  <a:pt x="790641" y="822379"/>
                  <a:pt x="784820" y="786458"/>
                </a:cubicBezTo>
                <a:cubicBezTo>
                  <a:pt x="777210" y="739349"/>
                  <a:pt x="805113" y="722997"/>
                  <a:pt x="847851" y="720166"/>
                </a:cubicBezTo>
                <a:cubicBezTo>
                  <a:pt x="910610" y="716021"/>
                  <a:pt x="972237" y="708819"/>
                  <a:pt x="1031395" y="682252"/>
                </a:cubicBezTo>
                <a:cubicBezTo>
                  <a:pt x="1131185" y="637475"/>
                  <a:pt x="1155125" y="587626"/>
                  <a:pt x="1133359" y="479909"/>
                </a:cubicBezTo>
                <a:cubicBezTo>
                  <a:pt x="1111277" y="370539"/>
                  <a:pt x="1040749" y="292514"/>
                  <a:pt x="973709" y="211523"/>
                </a:cubicBezTo>
                <a:cubicBezTo>
                  <a:pt x="959894" y="194831"/>
                  <a:pt x="941209" y="175285"/>
                  <a:pt x="916227" y="187583"/>
                </a:cubicBezTo>
                <a:cubicBezTo>
                  <a:pt x="892808" y="199111"/>
                  <a:pt x="903974" y="222915"/>
                  <a:pt x="905129" y="242280"/>
                </a:cubicBezTo>
                <a:cubicBezTo>
                  <a:pt x="909727" y="318855"/>
                  <a:pt x="910452" y="395249"/>
                  <a:pt x="884587" y="468857"/>
                </a:cubicBezTo>
                <a:cubicBezTo>
                  <a:pt x="875640" y="494359"/>
                  <a:pt x="861372" y="527652"/>
                  <a:pt x="830479" y="517302"/>
                </a:cubicBezTo>
                <a:cubicBezTo>
                  <a:pt x="792113" y="504460"/>
                  <a:pt x="815803" y="469921"/>
                  <a:pt x="825882" y="449311"/>
                </a:cubicBezTo>
                <a:cubicBezTo>
                  <a:pt x="879106" y="340529"/>
                  <a:pt x="864135" y="238452"/>
                  <a:pt x="811908" y="133046"/>
                </a:cubicBezTo>
                <a:cubicBezTo>
                  <a:pt x="784502" y="77760"/>
                  <a:pt x="746725" y="51873"/>
                  <a:pt x="689696" y="41749"/>
                </a:cubicBezTo>
                <a:cubicBezTo>
                  <a:pt x="635815" y="32191"/>
                  <a:pt x="614751" y="47456"/>
                  <a:pt x="624309" y="105188"/>
                </a:cubicBezTo>
                <a:cubicBezTo>
                  <a:pt x="636766" y="180359"/>
                  <a:pt x="644014" y="256435"/>
                  <a:pt x="651963" y="332263"/>
                </a:cubicBezTo>
                <a:cubicBezTo>
                  <a:pt x="653729" y="349091"/>
                  <a:pt x="656742" y="373234"/>
                  <a:pt x="641318" y="381388"/>
                </a:cubicBezTo>
                <a:cubicBezTo>
                  <a:pt x="639076" y="382565"/>
                  <a:pt x="636471" y="383403"/>
                  <a:pt x="633414" y="383856"/>
                </a:cubicBezTo>
                <a:cubicBezTo>
                  <a:pt x="610856" y="387095"/>
                  <a:pt x="603812" y="369406"/>
                  <a:pt x="600823" y="352126"/>
                </a:cubicBezTo>
                <a:cubicBezTo>
                  <a:pt x="599826" y="346305"/>
                  <a:pt x="599260" y="340529"/>
                  <a:pt x="598739" y="335592"/>
                </a:cubicBezTo>
                <a:cubicBezTo>
                  <a:pt x="592737" y="279899"/>
                  <a:pt x="593144" y="223549"/>
                  <a:pt x="588841" y="167607"/>
                </a:cubicBezTo>
                <a:cubicBezTo>
                  <a:pt x="576430" y="6666"/>
                  <a:pt x="557881" y="-8757"/>
                  <a:pt x="399431" y="5737"/>
                </a:cubicBezTo>
                <a:cubicBezTo>
                  <a:pt x="337487" y="11400"/>
                  <a:pt x="327816" y="26416"/>
                  <a:pt x="357305" y="82743"/>
                </a:cubicBezTo>
                <a:cubicBezTo>
                  <a:pt x="389556" y="144302"/>
                  <a:pt x="413632" y="207876"/>
                  <a:pt x="419498" y="278019"/>
                </a:cubicBezTo>
                <a:cubicBezTo>
                  <a:pt x="391662" y="257613"/>
                  <a:pt x="377077" y="231023"/>
                  <a:pt x="365684" y="201920"/>
                </a:cubicBezTo>
                <a:cubicBezTo>
                  <a:pt x="346909" y="153882"/>
                  <a:pt x="330421" y="104531"/>
                  <a:pt x="307002" y="58781"/>
                </a:cubicBezTo>
                <a:cubicBezTo>
                  <a:pt x="275407" y="-3005"/>
                  <a:pt x="79361" y="-21803"/>
                  <a:pt x="35241" y="30198"/>
                </a:cubicBezTo>
                <a:cubicBezTo>
                  <a:pt x="33814" y="31874"/>
                  <a:pt x="32750" y="33890"/>
                  <a:pt x="31549" y="35747"/>
                </a:cubicBezTo>
                <a:cubicBezTo>
                  <a:pt x="-13068" y="104961"/>
                  <a:pt x="18776" y="210391"/>
                  <a:pt x="93267" y="246289"/>
                </a:cubicBezTo>
                <a:cubicBezTo>
                  <a:pt x="130615" y="264294"/>
                  <a:pt x="177022" y="269617"/>
                  <a:pt x="204517" y="315186"/>
                </a:cubicBezTo>
                <a:cubicBezTo>
                  <a:pt x="128735" y="324947"/>
                  <a:pt x="70211" y="278880"/>
                  <a:pt x="0" y="276230"/>
                </a:cubicBezTo>
                <a:cubicBezTo>
                  <a:pt x="2650" y="317405"/>
                  <a:pt x="1970" y="355863"/>
                  <a:pt x="8176" y="393187"/>
                </a:cubicBezTo>
                <a:cubicBezTo>
                  <a:pt x="21562" y="473748"/>
                  <a:pt x="55761" y="498798"/>
                  <a:pt x="137704" y="493679"/>
                </a:cubicBezTo>
                <a:cubicBezTo>
                  <a:pt x="193759" y="490169"/>
                  <a:pt x="249746" y="485526"/>
                  <a:pt x="305847" y="483487"/>
                </a:cubicBezTo>
                <a:cubicBezTo>
                  <a:pt x="333501" y="482491"/>
                  <a:pt x="367315" y="488108"/>
                  <a:pt x="369852" y="519476"/>
                </a:cubicBezTo>
                <a:cubicBezTo>
                  <a:pt x="372910" y="557164"/>
                  <a:pt x="334497" y="554672"/>
                  <a:pt x="310150" y="555238"/>
                </a:cubicBezTo>
                <a:cubicBezTo>
                  <a:pt x="242838" y="556801"/>
                  <a:pt x="174915" y="558953"/>
                  <a:pt x="108192" y="551773"/>
                </a:cubicBezTo>
                <a:cubicBezTo>
                  <a:pt x="44686" y="544933"/>
                  <a:pt x="38616" y="567718"/>
                  <a:pt x="60743" y="617341"/>
                </a:cubicBezTo>
                <a:cubicBezTo>
                  <a:pt x="84479" y="670542"/>
                  <a:pt x="106312" y="724650"/>
                  <a:pt x="131543" y="777149"/>
                </a:cubicBezTo>
                <a:cubicBezTo>
                  <a:pt x="167668" y="852320"/>
                  <a:pt x="211130" y="859998"/>
                  <a:pt x="272825" y="804056"/>
                </a:cubicBezTo>
                <a:cubicBezTo>
                  <a:pt x="299437" y="779935"/>
                  <a:pt x="324147" y="753572"/>
                  <a:pt x="352027" y="731105"/>
                </a:cubicBezTo>
                <a:cubicBezTo>
                  <a:pt x="362129" y="722951"/>
                  <a:pt x="372841" y="718331"/>
                  <a:pt x="383237" y="717153"/>
                </a:cubicBezTo>
                <a:cubicBezTo>
                  <a:pt x="400722" y="715205"/>
                  <a:pt x="417323" y="723065"/>
                  <a:pt x="428783" y="740617"/>
                </a:cubicBezTo>
                <a:cubicBezTo>
                  <a:pt x="441308" y="759756"/>
                  <a:pt x="434015" y="771306"/>
                  <a:pt x="421876" y="779935"/>
                </a:cubicBezTo>
                <a:cubicBezTo>
                  <a:pt x="414039" y="785507"/>
                  <a:pt x="404187" y="789855"/>
                  <a:pt x="396351" y="794249"/>
                </a:cubicBezTo>
                <a:cubicBezTo>
                  <a:pt x="361132" y="813953"/>
                  <a:pt x="323739" y="829808"/>
                  <a:pt x="288339" y="849218"/>
                </a:cubicBezTo>
                <a:cubicBezTo>
                  <a:pt x="267299" y="860768"/>
                  <a:pt x="239849" y="871956"/>
                  <a:pt x="245737" y="902759"/>
                </a:cubicBezTo>
                <a:cubicBezTo>
                  <a:pt x="251400" y="932383"/>
                  <a:pt x="268499" y="956526"/>
                  <a:pt x="300389" y="964906"/>
                </a:cubicBezTo>
                <a:cubicBezTo>
                  <a:pt x="335086" y="974034"/>
                  <a:pt x="370373" y="981168"/>
                  <a:pt x="404708" y="991473"/>
                </a:cubicBezTo>
                <a:cubicBezTo>
                  <a:pt x="436099" y="1000873"/>
                  <a:pt x="456687" y="991836"/>
                  <a:pt x="470208" y="962415"/>
                </a:cubicBezTo>
                <a:cubicBezTo>
                  <a:pt x="487398" y="924977"/>
                  <a:pt x="512357" y="893404"/>
                  <a:pt x="546307" y="869782"/>
                </a:cubicBezTo>
                <a:cubicBezTo>
                  <a:pt x="563678" y="857688"/>
                  <a:pt x="584448" y="848651"/>
                  <a:pt x="600438" y="868944"/>
                </a:cubicBezTo>
                <a:cubicBezTo>
                  <a:pt x="616677" y="889554"/>
                  <a:pt x="602635" y="908851"/>
                  <a:pt x="586282" y="921082"/>
                </a:cubicBezTo>
                <a:cubicBezTo>
                  <a:pt x="557201" y="942824"/>
                  <a:pt x="530182" y="966039"/>
                  <a:pt x="510205" y="996478"/>
                </a:cubicBezTo>
                <a:cubicBezTo>
                  <a:pt x="497613" y="1015639"/>
                  <a:pt x="494080" y="1035412"/>
                  <a:pt x="519559" y="1046827"/>
                </a:cubicBezTo>
                <a:cubicBezTo>
                  <a:pt x="591491" y="1078965"/>
                  <a:pt x="721857" y="1053032"/>
                  <a:pt x="724597" y="952880"/>
                </a:cubicBezTo>
                <a:close/>
                <a:moveTo>
                  <a:pt x="528709" y="385011"/>
                </a:moveTo>
                <a:cubicBezTo>
                  <a:pt x="488938" y="381614"/>
                  <a:pt x="483752" y="342205"/>
                  <a:pt x="473854" y="314506"/>
                </a:cubicBezTo>
                <a:cubicBezTo>
                  <a:pt x="470978" y="292809"/>
                  <a:pt x="469959" y="268756"/>
                  <a:pt x="492245" y="268960"/>
                </a:cubicBezTo>
                <a:cubicBezTo>
                  <a:pt x="538946" y="269367"/>
                  <a:pt x="531767" y="314778"/>
                  <a:pt x="542978" y="343043"/>
                </a:cubicBezTo>
                <a:cubicBezTo>
                  <a:pt x="548867" y="357878"/>
                  <a:pt x="552400" y="387050"/>
                  <a:pt x="528709" y="385011"/>
                </a:cubicBezTo>
                <a:close/>
                <a:moveTo>
                  <a:pt x="715085" y="459729"/>
                </a:moveTo>
                <a:cubicBezTo>
                  <a:pt x="693093" y="421589"/>
                  <a:pt x="699253" y="382905"/>
                  <a:pt x="720974" y="346192"/>
                </a:cubicBezTo>
                <a:cubicBezTo>
                  <a:pt x="734676" y="332036"/>
                  <a:pt x="753904" y="305809"/>
                  <a:pt x="768105" y="329681"/>
                </a:cubicBezTo>
                <a:cubicBezTo>
                  <a:pt x="793698" y="372736"/>
                  <a:pt x="757846" y="413798"/>
                  <a:pt x="746453" y="455154"/>
                </a:cubicBezTo>
                <a:cubicBezTo>
                  <a:pt x="742671" y="468902"/>
                  <a:pt x="723646" y="474586"/>
                  <a:pt x="715085" y="459729"/>
                </a:cubicBezTo>
                <a:close/>
                <a:moveTo>
                  <a:pt x="417595" y="537323"/>
                </a:moveTo>
                <a:cubicBezTo>
                  <a:pt x="418954" y="490645"/>
                  <a:pt x="464229" y="498753"/>
                  <a:pt x="492721" y="488153"/>
                </a:cubicBezTo>
                <a:cubicBezTo>
                  <a:pt x="507669" y="482581"/>
                  <a:pt x="536908" y="479660"/>
                  <a:pt x="534394" y="503282"/>
                </a:cubicBezTo>
                <a:cubicBezTo>
                  <a:pt x="530159" y="542985"/>
                  <a:pt x="490660" y="547356"/>
                  <a:pt x="462779" y="556665"/>
                </a:cubicBezTo>
                <a:cubicBezTo>
                  <a:pt x="441014" y="559089"/>
                  <a:pt x="416938" y="559609"/>
                  <a:pt x="417595" y="537323"/>
                </a:cubicBezTo>
                <a:close/>
                <a:moveTo>
                  <a:pt x="477999" y="694572"/>
                </a:moveTo>
                <a:cubicBezTo>
                  <a:pt x="494940" y="647441"/>
                  <a:pt x="549433" y="649003"/>
                  <a:pt x="588592" y="631473"/>
                </a:cubicBezTo>
                <a:cubicBezTo>
                  <a:pt x="601592" y="625653"/>
                  <a:pt x="618080" y="636705"/>
                  <a:pt x="612079" y="652763"/>
                </a:cubicBezTo>
                <a:cubicBezTo>
                  <a:pt x="596632" y="693984"/>
                  <a:pt x="562863" y="713846"/>
                  <a:pt x="520737" y="720415"/>
                </a:cubicBezTo>
                <a:cubicBezTo>
                  <a:pt x="501078" y="718874"/>
                  <a:pt x="468600" y="720709"/>
                  <a:pt x="477999" y="694572"/>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66" name="Google Shape;166;p6"/>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006 Two columns">
  <p:cSld name="CUSTOM_4">
    <p:spTree>
      <p:nvGrpSpPr>
        <p:cNvPr id="1" name="Shape 167"/>
        <p:cNvGrpSpPr/>
        <p:nvPr/>
      </p:nvGrpSpPr>
      <p:grpSpPr>
        <a:xfrm>
          <a:off x="0" y="0"/>
          <a:ext cx="0" cy="0"/>
          <a:chOff x="0" y="0"/>
          <a:chExt cx="0" cy="0"/>
        </a:xfrm>
      </p:grpSpPr>
      <p:sp>
        <p:nvSpPr>
          <p:cNvPr id="168" name="Google Shape;168;p7"/>
          <p:cNvSpPr txBox="1">
            <a:spLocks noGrp="1"/>
          </p:cNvSpPr>
          <p:nvPr>
            <p:ph type="subTitle" idx="1"/>
          </p:nvPr>
        </p:nvSpPr>
        <p:spPr>
          <a:xfrm>
            <a:off x="873360" y="1813775"/>
            <a:ext cx="4961100" cy="717900"/>
          </a:xfrm>
          <a:prstGeom prst="rect">
            <a:avLst/>
          </a:prstGeom>
        </p:spPr>
        <p:txBody>
          <a:bodyPr spcFirstLastPara="1" wrap="square" lIns="121900" tIns="121900" rIns="121900" bIns="121900" anchor="t" anchorCtr="0">
            <a:noAutofit/>
          </a:bodyPr>
          <a:lstStyle>
            <a:lvl1pPr lvl="0" rtl="0">
              <a:spcBef>
                <a:spcPts val="0"/>
              </a:spcBef>
              <a:spcAft>
                <a:spcPts val="0"/>
              </a:spcAft>
              <a:buSzPts val="2100"/>
              <a:buNone/>
              <a:defRPr sz="2100" b="1"/>
            </a:lvl1pPr>
            <a:lvl2pPr lvl="1" rtl="0">
              <a:spcBef>
                <a:spcPts val="2100"/>
              </a:spcBef>
              <a:spcAft>
                <a:spcPts val="0"/>
              </a:spcAft>
              <a:buSzPts val="2100"/>
              <a:buNone/>
              <a:defRPr sz="2100" b="1"/>
            </a:lvl2pPr>
            <a:lvl3pPr lvl="2" rtl="0">
              <a:spcBef>
                <a:spcPts val="2100"/>
              </a:spcBef>
              <a:spcAft>
                <a:spcPts val="0"/>
              </a:spcAft>
              <a:buSzPts val="2100"/>
              <a:buNone/>
              <a:defRPr sz="2100" b="1"/>
            </a:lvl3pPr>
            <a:lvl4pPr lvl="3" rtl="0">
              <a:spcBef>
                <a:spcPts val="2100"/>
              </a:spcBef>
              <a:spcAft>
                <a:spcPts val="0"/>
              </a:spcAft>
              <a:buSzPts val="2100"/>
              <a:buNone/>
              <a:defRPr sz="2100" b="1"/>
            </a:lvl4pPr>
            <a:lvl5pPr lvl="4" rtl="0">
              <a:spcBef>
                <a:spcPts val="2100"/>
              </a:spcBef>
              <a:spcAft>
                <a:spcPts val="0"/>
              </a:spcAft>
              <a:buSzPts val="2100"/>
              <a:buNone/>
              <a:defRPr sz="2100" b="1"/>
            </a:lvl5pPr>
            <a:lvl6pPr lvl="5" rtl="0">
              <a:spcBef>
                <a:spcPts val="2100"/>
              </a:spcBef>
              <a:spcAft>
                <a:spcPts val="0"/>
              </a:spcAft>
              <a:buSzPts val="2100"/>
              <a:buNone/>
              <a:defRPr sz="2100" b="1"/>
            </a:lvl6pPr>
            <a:lvl7pPr lvl="6" rtl="0">
              <a:spcBef>
                <a:spcPts val="2100"/>
              </a:spcBef>
              <a:spcAft>
                <a:spcPts val="0"/>
              </a:spcAft>
              <a:buSzPts val="2100"/>
              <a:buNone/>
              <a:defRPr sz="2100" b="1"/>
            </a:lvl7pPr>
            <a:lvl8pPr lvl="7" rtl="0">
              <a:spcBef>
                <a:spcPts val="2100"/>
              </a:spcBef>
              <a:spcAft>
                <a:spcPts val="0"/>
              </a:spcAft>
              <a:buSzPts val="2100"/>
              <a:buNone/>
              <a:defRPr sz="2100" b="1"/>
            </a:lvl8pPr>
            <a:lvl9pPr lvl="8" rtl="0">
              <a:spcBef>
                <a:spcPts val="2100"/>
              </a:spcBef>
              <a:spcAft>
                <a:spcPts val="2100"/>
              </a:spcAft>
              <a:buSzPts val="2100"/>
              <a:buNone/>
              <a:defRPr sz="2100" b="1"/>
            </a:lvl9pPr>
          </a:lstStyle>
          <a:p>
            <a:endParaRPr/>
          </a:p>
        </p:txBody>
      </p:sp>
      <p:sp>
        <p:nvSpPr>
          <p:cNvPr id="169" name="Google Shape;169;p7"/>
          <p:cNvSpPr txBox="1">
            <a:spLocks noGrp="1"/>
          </p:cNvSpPr>
          <p:nvPr>
            <p:ph type="subTitle" idx="2"/>
          </p:nvPr>
        </p:nvSpPr>
        <p:spPr>
          <a:xfrm>
            <a:off x="6464155" y="1813775"/>
            <a:ext cx="4960800" cy="717900"/>
          </a:xfrm>
          <a:prstGeom prst="rect">
            <a:avLst/>
          </a:prstGeom>
        </p:spPr>
        <p:txBody>
          <a:bodyPr spcFirstLastPara="1" wrap="square" lIns="121900" tIns="121900" rIns="121900" bIns="121900" anchor="t" anchorCtr="0">
            <a:noAutofit/>
          </a:bodyPr>
          <a:lstStyle>
            <a:lvl1pPr lvl="0" rtl="0">
              <a:spcBef>
                <a:spcPts val="0"/>
              </a:spcBef>
              <a:spcAft>
                <a:spcPts val="0"/>
              </a:spcAft>
              <a:buSzPts val="2100"/>
              <a:buNone/>
              <a:defRPr sz="2100" b="1"/>
            </a:lvl1pPr>
            <a:lvl2pPr lvl="1" rtl="0">
              <a:spcBef>
                <a:spcPts val="2100"/>
              </a:spcBef>
              <a:spcAft>
                <a:spcPts val="0"/>
              </a:spcAft>
              <a:buSzPts val="2100"/>
              <a:buNone/>
              <a:defRPr sz="2100" b="1"/>
            </a:lvl2pPr>
            <a:lvl3pPr lvl="2" rtl="0">
              <a:spcBef>
                <a:spcPts val="2100"/>
              </a:spcBef>
              <a:spcAft>
                <a:spcPts val="0"/>
              </a:spcAft>
              <a:buSzPts val="2100"/>
              <a:buNone/>
              <a:defRPr sz="2100" b="1"/>
            </a:lvl3pPr>
            <a:lvl4pPr lvl="3" rtl="0">
              <a:spcBef>
                <a:spcPts val="2100"/>
              </a:spcBef>
              <a:spcAft>
                <a:spcPts val="0"/>
              </a:spcAft>
              <a:buSzPts val="2100"/>
              <a:buNone/>
              <a:defRPr sz="2100" b="1"/>
            </a:lvl4pPr>
            <a:lvl5pPr lvl="4" rtl="0">
              <a:spcBef>
                <a:spcPts val="2100"/>
              </a:spcBef>
              <a:spcAft>
                <a:spcPts val="0"/>
              </a:spcAft>
              <a:buSzPts val="2100"/>
              <a:buNone/>
              <a:defRPr sz="2100" b="1"/>
            </a:lvl5pPr>
            <a:lvl6pPr lvl="5" rtl="0">
              <a:spcBef>
                <a:spcPts val="2100"/>
              </a:spcBef>
              <a:spcAft>
                <a:spcPts val="0"/>
              </a:spcAft>
              <a:buSzPts val="2100"/>
              <a:buNone/>
              <a:defRPr sz="2100" b="1"/>
            </a:lvl6pPr>
            <a:lvl7pPr lvl="6" rtl="0">
              <a:spcBef>
                <a:spcPts val="2100"/>
              </a:spcBef>
              <a:spcAft>
                <a:spcPts val="0"/>
              </a:spcAft>
              <a:buSzPts val="2100"/>
              <a:buNone/>
              <a:defRPr sz="2100" b="1"/>
            </a:lvl7pPr>
            <a:lvl8pPr lvl="7" rtl="0">
              <a:spcBef>
                <a:spcPts val="2100"/>
              </a:spcBef>
              <a:spcAft>
                <a:spcPts val="0"/>
              </a:spcAft>
              <a:buSzPts val="2100"/>
              <a:buNone/>
              <a:defRPr sz="2100" b="1"/>
            </a:lvl8pPr>
            <a:lvl9pPr lvl="8" rtl="0">
              <a:spcBef>
                <a:spcPts val="2100"/>
              </a:spcBef>
              <a:spcAft>
                <a:spcPts val="2100"/>
              </a:spcAft>
              <a:buSzPts val="2100"/>
              <a:buNone/>
              <a:defRPr sz="2100" b="1"/>
            </a:lvl9pPr>
          </a:lstStyle>
          <a:p>
            <a:endParaRPr/>
          </a:p>
        </p:txBody>
      </p:sp>
      <p:sp>
        <p:nvSpPr>
          <p:cNvPr id="170" name="Google Shape;170;p7"/>
          <p:cNvSpPr txBox="1">
            <a:spLocks noGrp="1"/>
          </p:cNvSpPr>
          <p:nvPr>
            <p:ph type="title"/>
          </p:nvPr>
        </p:nvSpPr>
        <p:spPr>
          <a:xfrm>
            <a:off x="873350" y="836300"/>
            <a:ext cx="10551900" cy="763500"/>
          </a:xfrm>
          <a:prstGeom prst="rect">
            <a:avLst/>
          </a:prstGeom>
        </p:spPr>
        <p:txBody>
          <a:bodyPr spcFirstLastPara="1" wrap="square" lIns="121900" tIns="121900" rIns="121900" bIns="121900" anchor="t" anchorCtr="0">
            <a:noAutofit/>
          </a:bodyPr>
          <a:lstStyle>
            <a:lvl1pPr marL="0" marR="0" lvl="0" indent="0" algn="l" rtl="0">
              <a:lnSpc>
                <a:spcPct val="100000"/>
              </a:lnSpc>
              <a:spcBef>
                <a:spcPts val="0"/>
              </a:spcBef>
              <a:spcAft>
                <a:spcPts val="0"/>
              </a:spcAft>
              <a:buClr>
                <a:schemeClr val="dk1"/>
              </a:buClr>
              <a:buSzPts val="4000"/>
              <a:buFont typeface="Aldrich"/>
              <a:buNone/>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171" name="Google Shape;171;p7"/>
          <p:cNvSpPr txBox="1">
            <a:spLocks noGrp="1"/>
          </p:cNvSpPr>
          <p:nvPr>
            <p:ph type="body" idx="3"/>
          </p:nvPr>
        </p:nvSpPr>
        <p:spPr>
          <a:xfrm>
            <a:off x="873350" y="2750800"/>
            <a:ext cx="4960800" cy="3118500"/>
          </a:xfrm>
          <a:prstGeom prst="rect">
            <a:avLst/>
          </a:prstGeom>
        </p:spPr>
        <p:txBody>
          <a:bodyPr spcFirstLastPara="1" wrap="square" lIns="121900" tIns="121900" rIns="121900" bIns="121900" anchor="t" anchorCtr="0">
            <a:noAutofit/>
          </a:bodyPr>
          <a:lstStyle>
            <a:lvl1pPr marL="457200" lvl="0" indent="-349250">
              <a:spcBef>
                <a:spcPts val="0"/>
              </a:spcBef>
              <a:spcAft>
                <a:spcPts val="0"/>
              </a:spcAft>
              <a:buSzPts val="1900"/>
              <a:buChar char="●"/>
              <a:defRPr/>
            </a:lvl1pPr>
            <a:lvl2pPr marL="914400" lvl="1" indent="-349250">
              <a:spcBef>
                <a:spcPts val="2100"/>
              </a:spcBef>
              <a:spcAft>
                <a:spcPts val="0"/>
              </a:spcAft>
              <a:buSzPts val="1900"/>
              <a:buChar char="○"/>
              <a:defRPr/>
            </a:lvl2pPr>
            <a:lvl3pPr marL="1371600" lvl="2" indent="-349250">
              <a:spcBef>
                <a:spcPts val="2100"/>
              </a:spcBef>
              <a:spcAft>
                <a:spcPts val="0"/>
              </a:spcAft>
              <a:buSzPts val="1900"/>
              <a:buChar char="■"/>
              <a:defRPr/>
            </a:lvl3pPr>
            <a:lvl4pPr marL="1828800" lvl="3" indent="-349250">
              <a:spcBef>
                <a:spcPts val="2100"/>
              </a:spcBef>
              <a:spcAft>
                <a:spcPts val="0"/>
              </a:spcAft>
              <a:buSzPts val="1900"/>
              <a:buChar char="●"/>
              <a:defRPr/>
            </a:lvl4pPr>
            <a:lvl5pPr marL="2286000" lvl="4" indent="-349250">
              <a:spcBef>
                <a:spcPts val="2100"/>
              </a:spcBef>
              <a:spcAft>
                <a:spcPts val="0"/>
              </a:spcAft>
              <a:buSzPts val="1900"/>
              <a:buChar char="○"/>
              <a:defRPr/>
            </a:lvl5pPr>
            <a:lvl6pPr marL="2743200" lvl="5" indent="-349250">
              <a:spcBef>
                <a:spcPts val="2100"/>
              </a:spcBef>
              <a:spcAft>
                <a:spcPts val="0"/>
              </a:spcAft>
              <a:buSzPts val="1900"/>
              <a:buChar char="■"/>
              <a:defRPr/>
            </a:lvl6pPr>
            <a:lvl7pPr marL="3200400" lvl="6" indent="-349250">
              <a:spcBef>
                <a:spcPts val="2100"/>
              </a:spcBef>
              <a:spcAft>
                <a:spcPts val="0"/>
              </a:spcAft>
              <a:buSzPts val="1900"/>
              <a:buChar char="●"/>
              <a:defRPr/>
            </a:lvl7pPr>
            <a:lvl8pPr marL="3657600" lvl="7" indent="-349250">
              <a:spcBef>
                <a:spcPts val="2100"/>
              </a:spcBef>
              <a:spcAft>
                <a:spcPts val="0"/>
              </a:spcAft>
              <a:buSzPts val="1900"/>
              <a:buChar char="○"/>
              <a:defRPr/>
            </a:lvl8pPr>
            <a:lvl9pPr marL="4114800" lvl="8" indent="-349250">
              <a:spcBef>
                <a:spcPts val="2100"/>
              </a:spcBef>
              <a:spcAft>
                <a:spcPts val="2100"/>
              </a:spcAft>
              <a:buSzPts val="1900"/>
              <a:buChar char="■"/>
              <a:defRPr/>
            </a:lvl9pPr>
          </a:lstStyle>
          <a:p>
            <a:endParaRPr/>
          </a:p>
        </p:txBody>
      </p:sp>
      <p:sp>
        <p:nvSpPr>
          <p:cNvPr id="172" name="Google Shape;172;p7"/>
          <p:cNvSpPr txBox="1">
            <a:spLocks noGrp="1"/>
          </p:cNvSpPr>
          <p:nvPr>
            <p:ph type="body" idx="4"/>
          </p:nvPr>
        </p:nvSpPr>
        <p:spPr>
          <a:xfrm>
            <a:off x="6464146" y="2739050"/>
            <a:ext cx="4961100" cy="3118500"/>
          </a:xfrm>
          <a:prstGeom prst="rect">
            <a:avLst/>
          </a:prstGeom>
        </p:spPr>
        <p:txBody>
          <a:bodyPr spcFirstLastPara="1" wrap="square" lIns="121900" tIns="121900" rIns="121900" bIns="121900" anchor="t" anchorCtr="0">
            <a:noAutofit/>
          </a:bodyPr>
          <a:lstStyle>
            <a:lvl1pPr marL="457200" lvl="0" indent="-349250">
              <a:spcBef>
                <a:spcPts val="0"/>
              </a:spcBef>
              <a:spcAft>
                <a:spcPts val="0"/>
              </a:spcAft>
              <a:buSzPts val="1900"/>
              <a:buChar char="●"/>
              <a:defRPr/>
            </a:lvl1pPr>
            <a:lvl2pPr marL="914400" lvl="1" indent="-349250">
              <a:spcBef>
                <a:spcPts val="2100"/>
              </a:spcBef>
              <a:spcAft>
                <a:spcPts val="0"/>
              </a:spcAft>
              <a:buSzPts val="1900"/>
              <a:buChar char="○"/>
              <a:defRPr/>
            </a:lvl2pPr>
            <a:lvl3pPr marL="1371600" lvl="2" indent="-349250">
              <a:spcBef>
                <a:spcPts val="2100"/>
              </a:spcBef>
              <a:spcAft>
                <a:spcPts val="0"/>
              </a:spcAft>
              <a:buSzPts val="1900"/>
              <a:buChar char="■"/>
              <a:defRPr/>
            </a:lvl3pPr>
            <a:lvl4pPr marL="1828800" lvl="3" indent="-349250">
              <a:spcBef>
                <a:spcPts val="2100"/>
              </a:spcBef>
              <a:spcAft>
                <a:spcPts val="0"/>
              </a:spcAft>
              <a:buSzPts val="1900"/>
              <a:buChar char="●"/>
              <a:defRPr/>
            </a:lvl4pPr>
            <a:lvl5pPr marL="2286000" lvl="4" indent="-349250">
              <a:spcBef>
                <a:spcPts val="2100"/>
              </a:spcBef>
              <a:spcAft>
                <a:spcPts val="0"/>
              </a:spcAft>
              <a:buSzPts val="1900"/>
              <a:buChar char="○"/>
              <a:defRPr/>
            </a:lvl5pPr>
            <a:lvl6pPr marL="2743200" lvl="5" indent="-349250">
              <a:spcBef>
                <a:spcPts val="2100"/>
              </a:spcBef>
              <a:spcAft>
                <a:spcPts val="0"/>
              </a:spcAft>
              <a:buSzPts val="1900"/>
              <a:buChar char="■"/>
              <a:defRPr/>
            </a:lvl6pPr>
            <a:lvl7pPr marL="3200400" lvl="6" indent="-349250">
              <a:spcBef>
                <a:spcPts val="2100"/>
              </a:spcBef>
              <a:spcAft>
                <a:spcPts val="0"/>
              </a:spcAft>
              <a:buSzPts val="1900"/>
              <a:buChar char="●"/>
              <a:defRPr/>
            </a:lvl7pPr>
            <a:lvl8pPr marL="3657600" lvl="7" indent="-349250">
              <a:spcBef>
                <a:spcPts val="2100"/>
              </a:spcBef>
              <a:spcAft>
                <a:spcPts val="0"/>
              </a:spcAft>
              <a:buSzPts val="1900"/>
              <a:buChar char="○"/>
              <a:defRPr/>
            </a:lvl8pPr>
            <a:lvl9pPr marL="4114800" lvl="8" indent="-349250">
              <a:spcBef>
                <a:spcPts val="2100"/>
              </a:spcBef>
              <a:spcAft>
                <a:spcPts val="2100"/>
              </a:spcAft>
              <a:buSzPts val="1900"/>
              <a:buChar char="■"/>
              <a:defRPr/>
            </a:lvl9pPr>
          </a:lstStyle>
          <a:p>
            <a:endParaRPr/>
          </a:p>
        </p:txBody>
      </p:sp>
      <p:sp>
        <p:nvSpPr>
          <p:cNvPr id="173" name="Google Shape;173;p7"/>
          <p:cNvSpPr/>
          <p:nvPr/>
        </p:nvSpPr>
        <p:spPr>
          <a:xfrm rot="10800000" flipH="1">
            <a:off x="8829648" y="4745766"/>
            <a:ext cx="3653618" cy="2291158"/>
          </a:xfrm>
          <a:custGeom>
            <a:avLst/>
            <a:gdLst/>
            <a:ahLst/>
            <a:cxnLst/>
            <a:rect l="l" t="t" r="r" b="b"/>
            <a:pathLst>
              <a:path w="524380" h="328835" extrusionOk="0">
                <a:moveTo>
                  <a:pt x="767" y="0"/>
                </a:moveTo>
                <a:cubicBezTo>
                  <a:pt x="-750" y="12049"/>
                  <a:pt x="-795" y="28786"/>
                  <a:pt x="8083" y="43916"/>
                </a:cubicBezTo>
                <a:cubicBezTo>
                  <a:pt x="22374" y="68331"/>
                  <a:pt x="47967" y="68376"/>
                  <a:pt x="71408" y="82871"/>
                </a:cubicBezTo>
                <a:cubicBezTo>
                  <a:pt x="116162" y="110593"/>
                  <a:pt x="99470" y="157951"/>
                  <a:pt x="132288" y="199761"/>
                </a:cubicBezTo>
                <a:cubicBezTo>
                  <a:pt x="170541" y="248478"/>
                  <a:pt x="230062" y="231129"/>
                  <a:pt x="344166" y="258217"/>
                </a:cubicBezTo>
                <a:cubicBezTo>
                  <a:pt x="389350" y="268930"/>
                  <a:pt x="452109" y="288770"/>
                  <a:pt x="524381" y="328835"/>
                </a:cubicBezTo>
                <a:cubicBezTo>
                  <a:pt x="522750" y="219216"/>
                  <a:pt x="521142" y="109597"/>
                  <a:pt x="519511" y="0"/>
                </a:cubicBezTo>
                <a:cubicBezTo>
                  <a:pt x="346566" y="0"/>
                  <a:pt x="173667" y="0"/>
                  <a:pt x="767" y="0"/>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4" name="Google Shape;174;p7"/>
          <p:cNvSpPr/>
          <p:nvPr/>
        </p:nvSpPr>
        <p:spPr>
          <a:xfrm flipH="1">
            <a:off x="-285602" y="-372734"/>
            <a:ext cx="3653618" cy="2291158"/>
          </a:xfrm>
          <a:custGeom>
            <a:avLst/>
            <a:gdLst/>
            <a:ahLst/>
            <a:cxnLst/>
            <a:rect l="l" t="t" r="r" b="b"/>
            <a:pathLst>
              <a:path w="524380" h="328835" extrusionOk="0">
                <a:moveTo>
                  <a:pt x="767" y="0"/>
                </a:moveTo>
                <a:cubicBezTo>
                  <a:pt x="-750" y="12049"/>
                  <a:pt x="-795" y="28786"/>
                  <a:pt x="8083" y="43916"/>
                </a:cubicBezTo>
                <a:cubicBezTo>
                  <a:pt x="22374" y="68331"/>
                  <a:pt x="47967" y="68376"/>
                  <a:pt x="71408" y="82871"/>
                </a:cubicBezTo>
                <a:cubicBezTo>
                  <a:pt x="116162" y="110593"/>
                  <a:pt x="99470" y="157951"/>
                  <a:pt x="132288" y="199761"/>
                </a:cubicBezTo>
                <a:cubicBezTo>
                  <a:pt x="170541" y="248478"/>
                  <a:pt x="230062" y="231129"/>
                  <a:pt x="344166" y="258217"/>
                </a:cubicBezTo>
                <a:cubicBezTo>
                  <a:pt x="389350" y="268930"/>
                  <a:pt x="452109" y="288770"/>
                  <a:pt x="524381" y="328835"/>
                </a:cubicBezTo>
                <a:cubicBezTo>
                  <a:pt x="522750" y="219216"/>
                  <a:pt x="521142" y="109597"/>
                  <a:pt x="519511" y="0"/>
                </a:cubicBezTo>
                <a:cubicBezTo>
                  <a:pt x="346566" y="0"/>
                  <a:pt x="173667" y="0"/>
                  <a:pt x="767" y="0"/>
                </a:cubicBezTo>
                <a:close/>
              </a:path>
            </a:pathLst>
          </a:custGeom>
          <a:solidFill>
            <a:schemeClr val="accent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5" name="Google Shape;175;p7"/>
          <p:cNvSpPr/>
          <p:nvPr/>
        </p:nvSpPr>
        <p:spPr>
          <a:xfrm rot="9189701" flipH="1">
            <a:off x="10766793" y="-470102"/>
            <a:ext cx="2406738" cy="2236006"/>
          </a:xfrm>
          <a:custGeom>
            <a:avLst/>
            <a:gdLst/>
            <a:ahLst/>
            <a:cxnLst/>
            <a:rect l="l" t="t" r="r" b="b"/>
            <a:pathLst>
              <a:path w="1140767" h="1059842" extrusionOk="0">
                <a:moveTo>
                  <a:pt x="724597" y="952880"/>
                </a:moveTo>
                <a:cubicBezTo>
                  <a:pt x="725639" y="914808"/>
                  <a:pt x="730191" y="876758"/>
                  <a:pt x="734744" y="838890"/>
                </a:cubicBezTo>
                <a:cubicBezTo>
                  <a:pt x="736805" y="821654"/>
                  <a:pt x="738322" y="799481"/>
                  <a:pt x="761899" y="799028"/>
                </a:cubicBezTo>
                <a:cubicBezTo>
                  <a:pt x="774062" y="798802"/>
                  <a:pt x="790641" y="822379"/>
                  <a:pt x="784820" y="786458"/>
                </a:cubicBezTo>
                <a:cubicBezTo>
                  <a:pt x="777210" y="739349"/>
                  <a:pt x="805113" y="722997"/>
                  <a:pt x="847851" y="720166"/>
                </a:cubicBezTo>
                <a:cubicBezTo>
                  <a:pt x="910610" y="716021"/>
                  <a:pt x="972237" y="708819"/>
                  <a:pt x="1031395" y="682252"/>
                </a:cubicBezTo>
                <a:cubicBezTo>
                  <a:pt x="1131185" y="637475"/>
                  <a:pt x="1155125" y="587626"/>
                  <a:pt x="1133359" y="479909"/>
                </a:cubicBezTo>
                <a:cubicBezTo>
                  <a:pt x="1111277" y="370539"/>
                  <a:pt x="1040749" y="292514"/>
                  <a:pt x="973709" y="211523"/>
                </a:cubicBezTo>
                <a:cubicBezTo>
                  <a:pt x="959894" y="194831"/>
                  <a:pt x="941209" y="175285"/>
                  <a:pt x="916227" y="187583"/>
                </a:cubicBezTo>
                <a:cubicBezTo>
                  <a:pt x="892808" y="199111"/>
                  <a:pt x="903974" y="222915"/>
                  <a:pt x="905129" y="242280"/>
                </a:cubicBezTo>
                <a:cubicBezTo>
                  <a:pt x="909727" y="318855"/>
                  <a:pt x="910452" y="395249"/>
                  <a:pt x="884587" y="468857"/>
                </a:cubicBezTo>
                <a:cubicBezTo>
                  <a:pt x="875640" y="494359"/>
                  <a:pt x="861372" y="527652"/>
                  <a:pt x="830479" y="517302"/>
                </a:cubicBezTo>
                <a:cubicBezTo>
                  <a:pt x="792113" y="504460"/>
                  <a:pt x="815803" y="469921"/>
                  <a:pt x="825882" y="449311"/>
                </a:cubicBezTo>
                <a:cubicBezTo>
                  <a:pt x="879106" y="340529"/>
                  <a:pt x="864135" y="238452"/>
                  <a:pt x="811908" y="133046"/>
                </a:cubicBezTo>
                <a:cubicBezTo>
                  <a:pt x="784502" y="77760"/>
                  <a:pt x="746725" y="51873"/>
                  <a:pt x="689696" y="41749"/>
                </a:cubicBezTo>
                <a:cubicBezTo>
                  <a:pt x="635815" y="32191"/>
                  <a:pt x="614751" y="47456"/>
                  <a:pt x="624309" y="105188"/>
                </a:cubicBezTo>
                <a:cubicBezTo>
                  <a:pt x="636766" y="180359"/>
                  <a:pt x="644014" y="256435"/>
                  <a:pt x="651963" y="332263"/>
                </a:cubicBezTo>
                <a:cubicBezTo>
                  <a:pt x="653729" y="349091"/>
                  <a:pt x="656742" y="373234"/>
                  <a:pt x="641318" y="381388"/>
                </a:cubicBezTo>
                <a:cubicBezTo>
                  <a:pt x="639076" y="382565"/>
                  <a:pt x="636471" y="383403"/>
                  <a:pt x="633414" y="383856"/>
                </a:cubicBezTo>
                <a:cubicBezTo>
                  <a:pt x="610856" y="387095"/>
                  <a:pt x="603812" y="369406"/>
                  <a:pt x="600823" y="352126"/>
                </a:cubicBezTo>
                <a:cubicBezTo>
                  <a:pt x="599826" y="346305"/>
                  <a:pt x="599260" y="340529"/>
                  <a:pt x="598739" y="335592"/>
                </a:cubicBezTo>
                <a:cubicBezTo>
                  <a:pt x="592737" y="279899"/>
                  <a:pt x="593144" y="223549"/>
                  <a:pt x="588841" y="167607"/>
                </a:cubicBezTo>
                <a:cubicBezTo>
                  <a:pt x="576430" y="6666"/>
                  <a:pt x="557881" y="-8757"/>
                  <a:pt x="399431" y="5737"/>
                </a:cubicBezTo>
                <a:cubicBezTo>
                  <a:pt x="337487" y="11400"/>
                  <a:pt x="327816" y="26416"/>
                  <a:pt x="357305" y="82743"/>
                </a:cubicBezTo>
                <a:cubicBezTo>
                  <a:pt x="389556" y="144302"/>
                  <a:pt x="413632" y="207876"/>
                  <a:pt x="419498" y="278019"/>
                </a:cubicBezTo>
                <a:cubicBezTo>
                  <a:pt x="391662" y="257613"/>
                  <a:pt x="377077" y="231023"/>
                  <a:pt x="365684" y="201920"/>
                </a:cubicBezTo>
                <a:cubicBezTo>
                  <a:pt x="346909" y="153882"/>
                  <a:pt x="330421" y="104531"/>
                  <a:pt x="307002" y="58781"/>
                </a:cubicBezTo>
                <a:cubicBezTo>
                  <a:pt x="275407" y="-3005"/>
                  <a:pt x="79361" y="-21803"/>
                  <a:pt x="35241" y="30198"/>
                </a:cubicBezTo>
                <a:cubicBezTo>
                  <a:pt x="33814" y="31874"/>
                  <a:pt x="32750" y="33890"/>
                  <a:pt x="31549" y="35747"/>
                </a:cubicBezTo>
                <a:cubicBezTo>
                  <a:pt x="-13068" y="104961"/>
                  <a:pt x="18776" y="210391"/>
                  <a:pt x="93267" y="246289"/>
                </a:cubicBezTo>
                <a:cubicBezTo>
                  <a:pt x="130615" y="264294"/>
                  <a:pt x="177022" y="269617"/>
                  <a:pt x="204517" y="315186"/>
                </a:cubicBezTo>
                <a:cubicBezTo>
                  <a:pt x="128735" y="324947"/>
                  <a:pt x="70211" y="278880"/>
                  <a:pt x="0" y="276230"/>
                </a:cubicBezTo>
                <a:cubicBezTo>
                  <a:pt x="2650" y="317405"/>
                  <a:pt x="1970" y="355863"/>
                  <a:pt x="8176" y="393187"/>
                </a:cubicBezTo>
                <a:cubicBezTo>
                  <a:pt x="21562" y="473748"/>
                  <a:pt x="55761" y="498798"/>
                  <a:pt x="137704" y="493679"/>
                </a:cubicBezTo>
                <a:cubicBezTo>
                  <a:pt x="193759" y="490169"/>
                  <a:pt x="249746" y="485526"/>
                  <a:pt x="305847" y="483487"/>
                </a:cubicBezTo>
                <a:cubicBezTo>
                  <a:pt x="333501" y="482491"/>
                  <a:pt x="367315" y="488108"/>
                  <a:pt x="369852" y="519476"/>
                </a:cubicBezTo>
                <a:cubicBezTo>
                  <a:pt x="372910" y="557164"/>
                  <a:pt x="334497" y="554672"/>
                  <a:pt x="310150" y="555238"/>
                </a:cubicBezTo>
                <a:cubicBezTo>
                  <a:pt x="242838" y="556801"/>
                  <a:pt x="174915" y="558953"/>
                  <a:pt x="108192" y="551773"/>
                </a:cubicBezTo>
                <a:cubicBezTo>
                  <a:pt x="44686" y="544933"/>
                  <a:pt x="38616" y="567718"/>
                  <a:pt x="60743" y="617341"/>
                </a:cubicBezTo>
                <a:cubicBezTo>
                  <a:pt x="84479" y="670542"/>
                  <a:pt x="106312" y="724650"/>
                  <a:pt x="131543" y="777149"/>
                </a:cubicBezTo>
                <a:cubicBezTo>
                  <a:pt x="167668" y="852320"/>
                  <a:pt x="211130" y="859998"/>
                  <a:pt x="272825" y="804056"/>
                </a:cubicBezTo>
                <a:cubicBezTo>
                  <a:pt x="299437" y="779935"/>
                  <a:pt x="324147" y="753572"/>
                  <a:pt x="352027" y="731105"/>
                </a:cubicBezTo>
                <a:cubicBezTo>
                  <a:pt x="362129" y="722951"/>
                  <a:pt x="372841" y="718331"/>
                  <a:pt x="383237" y="717153"/>
                </a:cubicBezTo>
                <a:cubicBezTo>
                  <a:pt x="400722" y="715205"/>
                  <a:pt x="417323" y="723065"/>
                  <a:pt x="428783" y="740617"/>
                </a:cubicBezTo>
                <a:cubicBezTo>
                  <a:pt x="441308" y="759756"/>
                  <a:pt x="434015" y="771306"/>
                  <a:pt x="421876" y="779935"/>
                </a:cubicBezTo>
                <a:cubicBezTo>
                  <a:pt x="414039" y="785507"/>
                  <a:pt x="404187" y="789855"/>
                  <a:pt x="396351" y="794249"/>
                </a:cubicBezTo>
                <a:cubicBezTo>
                  <a:pt x="361132" y="813953"/>
                  <a:pt x="323739" y="829808"/>
                  <a:pt x="288339" y="849218"/>
                </a:cubicBezTo>
                <a:cubicBezTo>
                  <a:pt x="267299" y="860768"/>
                  <a:pt x="239849" y="871956"/>
                  <a:pt x="245737" y="902759"/>
                </a:cubicBezTo>
                <a:cubicBezTo>
                  <a:pt x="251400" y="932383"/>
                  <a:pt x="268499" y="956526"/>
                  <a:pt x="300389" y="964906"/>
                </a:cubicBezTo>
                <a:cubicBezTo>
                  <a:pt x="335086" y="974034"/>
                  <a:pt x="370373" y="981168"/>
                  <a:pt x="404708" y="991473"/>
                </a:cubicBezTo>
                <a:cubicBezTo>
                  <a:pt x="436099" y="1000873"/>
                  <a:pt x="456687" y="991836"/>
                  <a:pt x="470208" y="962415"/>
                </a:cubicBezTo>
                <a:cubicBezTo>
                  <a:pt x="487398" y="924977"/>
                  <a:pt x="512357" y="893404"/>
                  <a:pt x="546307" y="869782"/>
                </a:cubicBezTo>
                <a:cubicBezTo>
                  <a:pt x="563678" y="857688"/>
                  <a:pt x="584448" y="848651"/>
                  <a:pt x="600438" y="868944"/>
                </a:cubicBezTo>
                <a:cubicBezTo>
                  <a:pt x="616677" y="889554"/>
                  <a:pt x="602635" y="908851"/>
                  <a:pt x="586282" y="921082"/>
                </a:cubicBezTo>
                <a:cubicBezTo>
                  <a:pt x="557201" y="942824"/>
                  <a:pt x="530182" y="966039"/>
                  <a:pt x="510205" y="996478"/>
                </a:cubicBezTo>
                <a:cubicBezTo>
                  <a:pt x="497613" y="1015639"/>
                  <a:pt x="494080" y="1035412"/>
                  <a:pt x="519559" y="1046827"/>
                </a:cubicBezTo>
                <a:cubicBezTo>
                  <a:pt x="591491" y="1078965"/>
                  <a:pt x="721857" y="1053032"/>
                  <a:pt x="724597" y="952880"/>
                </a:cubicBezTo>
                <a:close/>
                <a:moveTo>
                  <a:pt x="528709" y="385011"/>
                </a:moveTo>
                <a:cubicBezTo>
                  <a:pt x="488938" y="381614"/>
                  <a:pt x="483752" y="342205"/>
                  <a:pt x="473854" y="314506"/>
                </a:cubicBezTo>
                <a:cubicBezTo>
                  <a:pt x="470978" y="292809"/>
                  <a:pt x="469959" y="268756"/>
                  <a:pt x="492245" y="268960"/>
                </a:cubicBezTo>
                <a:cubicBezTo>
                  <a:pt x="538946" y="269367"/>
                  <a:pt x="531767" y="314778"/>
                  <a:pt x="542978" y="343043"/>
                </a:cubicBezTo>
                <a:cubicBezTo>
                  <a:pt x="548867" y="357878"/>
                  <a:pt x="552400" y="387050"/>
                  <a:pt x="528709" y="385011"/>
                </a:cubicBezTo>
                <a:close/>
                <a:moveTo>
                  <a:pt x="715085" y="459729"/>
                </a:moveTo>
                <a:cubicBezTo>
                  <a:pt x="693093" y="421589"/>
                  <a:pt x="699253" y="382905"/>
                  <a:pt x="720974" y="346192"/>
                </a:cubicBezTo>
                <a:cubicBezTo>
                  <a:pt x="734676" y="332036"/>
                  <a:pt x="753904" y="305809"/>
                  <a:pt x="768105" y="329681"/>
                </a:cubicBezTo>
                <a:cubicBezTo>
                  <a:pt x="793698" y="372736"/>
                  <a:pt x="757846" y="413798"/>
                  <a:pt x="746453" y="455154"/>
                </a:cubicBezTo>
                <a:cubicBezTo>
                  <a:pt x="742671" y="468902"/>
                  <a:pt x="723646" y="474586"/>
                  <a:pt x="715085" y="459729"/>
                </a:cubicBezTo>
                <a:close/>
                <a:moveTo>
                  <a:pt x="417595" y="537323"/>
                </a:moveTo>
                <a:cubicBezTo>
                  <a:pt x="418954" y="490645"/>
                  <a:pt x="464229" y="498753"/>
                  <a:pt x="492721" y="488153"/>
                </a:cubicBezTo>
                <a:cubicBezTo>
                  <a:pt x="507669" y="482581"/>
                  <a:pt x="536908" y="479660"/>
                  <a:pt x="534394" y="503282"/>
                </a:cubicBezTo>
                <a:cubicBezTo>
                  <a:pt x="530159" y="542985"/>
                  <a:pt x="490660" y="547356"/>
                  <a:pt x="462779" y="556665"/>
                </a:cubicBezTo>
                <a:cubicBezTo>
                  <a:pt x="441014" y="559089"/>
                  <a:pt x="416938" y="559609"/>
                  <a:pt x="417595" y="537323"/>
                </a:cubicBezTo>
                <a:close/>
                <a:moveTo>
                  <a:pt x="477999" y="694572"/>
                </a:moveTo>
                <a:cubicBezTo>
                  <a:pt x="494940" y="647441"/>
                  <a:pt x="549433" y="649003"/>
                  <a:pt x="588592" y="631473"/>
                </a:cubicBezTo>
                <a:cubicBezTo>
                  <a:pt x="601592" y="625653"/>
                  <a:pt x="618080" y="636705"/>
                  <a:pt x="612079" y="652763"/>
                </a:cubicBezTo>
                <a:cubicBezTo>
                  <a:pt x="596632" y="693984"/>
                  <a:pt x="562863" y="713846"/>
                  <a:pt x="520737" y="720415"/>
                </a:cubicBezTo>
                <a:cubicBezTo>
                  <a:pt x="501078" y="718874"/>
                  <a:pt x="468600" y="720709"/>
                  <a:pt x="477999" y="694572"/>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76" name="Google Shape;176;p7"/>
          <p:cNvSpPr/>
          <p:nvPr/>
        </p:nvSpPr>
        <p:spPr>
          <a:xfrm rot="3562505">
            <a:off x="9756104" y="-382157"/>
            <a:ext cx="1712523" cy="1583152"/>
          </a:xfrm>
          <a:custGeom>
            <a:avLst/>
            <a:gdLst/>
            <a:ahLst/>
            <a:cxnLst/>
            <a:rect l="l" t="t" r="r" b="b"/>
            <a:pathLst>
              <a:path w="1073706" h="992594" extrusionOk="0">
                <a:moveTo>
                  <a:pt x="271955" y="152976"/>
                </a:moveTo>
                <a:cubicBezTo>
                  <a:pt x="262216" y="162556"/>
                  <a:pt x="255082" y="184390"/>
                  <a:pt x="247155" y="196280"/>
                </a:cubicBezTo>
                <a:cubicBezTo>
                  <a:pt x="224982" y="229551"/>
                  <a:pt x="219478" y="266966"/>
                  <a:pt x="222490" y="302434"/>
                </a:cubicBezTo>
                <a:cubicBezTo>
                  <a:pt x="224415" y="325309"/>
                  <a:pt x="255580" y="347074"/>
                  <a:pt x="242398" y="367232"/>
                </a:cubicBezTo>
                <a:cubicBezTo>
                  <a:pt x="220542" y="400638"/>
                  <a:pt x="199615" y="364446"/>
                  <a:pt x="161973" y="375657"/>
                </a:cubicBezTo>
                <a:cubicBezTo>
                  <a:pt x="149018" y="379507"/>
                  <a:pt x="105171" y="385419"/>
                  <a:pt x="94050" y="393526"/>
                </a:cubicBezTo>
                <a:cubicBezTo>
                  <a:pt x="74051" y="408112"/>
                  <a:pt x="48843" y="424804"/>
                  <a:pt x="33035" y="443897"/>
                </a:cubicBezTo>
                <a:cubicBezTo>
                  <a:pt x="20464" y="459094"/>
                  <a:pt x="6196" y="485503"/>
                  <a:pt x="4339" y="504459"/>
                </a:cubicBezTo>
                <a:cubicBezTo>
                  <a:pt x="2957" y="518615"/>
                  <a:pt x="-6419" y="534197"/>
                  <a:pt x="7691" y="531774"/>
                </a:cubicBezTo>
                <a:cubicBezTo>
                  <a:pt x="31245" y="527742"/>
                  <a:pt x="75637" y="455765"/>
                  <a:pt x="75161" y="473544"/>
                </a:cubicBezTo>
                <a:cubicBezTo>
                  <a:pt x="74346" y="503848"/>
                  <a:pt x="8166" y="528558"/>
                  <a:pt x="4633" y="565452"/>
                </a:cubicBezTo>
                <a:cubicBezTo>
                  <a:pt x="-236" y="616253"/>
                  <a:pt x="31495" y="732939"/>
                  <a:pt x="66668" y="693417"/>
                </a:cubicBezTo>
                <a:cubicBezTo>
                  <a:pt x="93710" y="663045"/>
                  <a:pt x="67030" y="593967"/>
                  <a:pt x="106008" y="549349"/>
                </a:cubicBezTo>
                <a:cubicBezTo>
                  <a:pt x="109858" y="544933"/>
                  <a:pt x="123561" y="537232"/>
                  <a:pt x="121591" y="542645"/>
                </a:cubicBezTo>
                <a:cubicBezTo>
                  <a:pt x="103789" y="591589"/>
                  <a:pt x="88614" y="630273"/>
                  <a:pt x="84311" y="674437"/>
                </a:cubicBezTo>
                <a:cubicBezTo>
                  <a:pt x="81684" y="701548"/>
                  <a:pt x="80076" y="731829"/>
                  <a:pt x="93620" y="754115"/>
                </a:cubicBezTo>
                <a:cubicBezTo>
                  <a:pt x="117785" y="793909"/>
                  <a:pt x="230485" y="869623"/>
                  <a:pt x="207633" y="829014"/>
                </a:cubicBezTo>
                <a:cubicBezTo>
                  <a:pt x="200612" y="816512"/>
                  <a:pt x="179209" y="782245"/>
                  <a:pt x="173728" y="753323"/>
                </a:cubicBezTo>
                <a:cubicBezTo>
                  <a:pt x="166775" y="716632"/>
                  <a:pt x="180205" y="676974"/>
                  <a:pt x="187385" y="637701"/>
                </a:cubicBezTo>
                <a:cubicBezTo>
                  <a:pt x="189129" y="628144"/>
                  <a:pt x="208879" y="636025"/>
                  <a:pt x="211144" y="652038"/>
                </a:cubicBezTo>
                <a:cubicBezTo>
                  <a:pt x="215492" y="682863"/>
                  <a:pt x="194134" y="709135"/>
                  <a:pt x="197192" y="740232"/>
                </a:cubicBezTo>
                <a:cubicBezTo>
                  <a:pt x="200385" y="772529"/>
                  <a:pt x="209014" y="813251"/>
                  <a:pt x="228628" y="840520"/>
                </a:cubicBezTo>
                <a:cubicBezTo>
                  <a:pt x="239953" y="856260"/>
                  <a:pt x="252160" y="862942"/>
                  <a:pt x="261922" y="875738"/>
                </a:cubicBezTo>
                <a:cubicBezTo>
                  <a:pt x="281807" y="901784"/>
                  <a:pt x="313923" y="930276"/>
                  <a:pt x="336617" y="902917"/>
                </a:cubicBezTo>
                <a:cubicBezTo>
                  <a:pt x="372968" y="859114"/>
                  <a:pt x="291093" y="827067"/>
                  <a:pt x="283279" y="773752"/>
                </a:cubicBezTo>
                <a:cubicBezTo>
                  <a:pt x="279656" y="749019"/>
                  <a:pt x="286495" y="676884"/>
                  <a:pt x="291501" y="701253"/>
                </a:cubicBezTo>
                <a:cubicBezTo>
                  <a:pt x="297978" y="732780"/>
                  <a:pt x="300379" y="730833"/>
                  <a:pt x="305928" y="747502"/>
                </a:cubicBezTo>
                <a:cubicBezTo>
                  <a:pt x="319155" y="787386"/>
                  <a:pt x="338882" y="827338"/>
                  <a:pt x="350070" y="849489"/>
                </a:cubicBezTo>
                <a:cubicBezTo>
                  <a:pt x="367895" y="884775"/>
                  <a:pt x="370408" y="920401"/>
                  <a:pt x="405038" y="932111"/>
                </a:cubicBezTo>
                <a:cubicBezTo>
                  <a:pt x="417381" y="936278"/>
                  <a:pt x="431469" y="944001"/>
                  <a:pt x="437788" y="931680"/>
                </a:cubicBezTo>
                <a:cubicBezTo>
                  <a:pt x="450494" y="906948"/>
                  <a:pt x="441887" y="883597"/>
                  <a:pt x="427619" y="860247"/>
                </a:cubicBezTo>
                <a:cubicBezTo>
                  <a:pt x="428660" y="861424"/>
                  <a:pt x="429725" y="862557"/>
                  <a:pt x="430835" y="863712"/>
                </a:cubicBezTo>
                <a:cubicBezTo>
                  <a:pt x="444741" y="878161"/>
                  <a:pt x="445217" y="925293"/>
                  <a:pt x="467843" y="942529"/>
                </a:cubicBezTo>
                <a:cubicBezTo>
                  <a:pt x="488204" y="958043"/>
                  <a:pt x="492303" y="970432"/>
                  <a:pt x="517556" y="977000"/>
                </a:cubicBezTo>
                <a:cubicBezTo>
                  <a:pt x="541971" y="983342"/>
                  <a:pt x="557848" y="987328"/>
                  <a:pt x="566161" y="962301"/>
                </a:cubicBezTo>
                <a:cubicBezTo>
                  <a:pt x="577326" y="928668"/>
                  <a:pt x="553002" y="937025"/>
                  <a:pt x="533569" y="910051"/>
                </a:cubicBezTo>
                <a:cubicBezTo>
                  <a:pt x="504307" y="869419"/>
                  <a:pt x="480277" y="825662"/>
                  <a:pt x="475453" y="774273"/>
                </a:cubicBezTo>
                <a:cubicBezTo>
                  <a:pt x="474546" y="764624"/>
                  <a:pt x="464649" y="748227"/>
                  <a:pt x="473845" y="744104"/>
                </a:cubicBezTo>
                <a:cubicBezTo>
                  <a:pt x="477966" y="742247"/>
                  <a:pt x="488611" y="759098"/>
                  <a:pt x="494047" y="783672"/>
                </a:cubicBezTo>
                <a:cubicBezTo>
                  <a:pt x="504307" y="830124"/>
                  <a:pt x="504511" y="833884"/>
                  <a:pt x="529289" y="873451"/>
                </a:cubicBezTo>
                <a:cubicBezTo>
                  <a:pt x="545482" y="899293"/>
                  <a:pt x="574857" y="930819"/>
                  <a:pt x="598684" y="949731"/>
                </a:cubicBezTo>
                <a:cubicBezTo>
                  <a:pt x="621650" y="967964"/>
                  <a:pt x="645657" y="991427"/>
                  <a:pt x="676028" y="992492"/>
                </a:cubicBezTo>
                <a:cubicBezTo>
                  <a:pt x="704883" y="993489"/>
                  <a:pt x="751290" y="985969"/>
                  <a:pt x="758470" y="957319"/>
                </a:cubicBezTo>
                <a:cubicBezTo>
                  <a:pt x="766487" y="925339"/>
                  <a:pt x="711429" y="916143"/>
                  <a:pt x="692857" y="891230"/>
                </a:cubicBezTo>
                <a:cubicBezTo>
                  <a:pt x="665497" y="854562"/>
                  <a:pt x="646925" y="824054"/>
                  <a:pt x="626700" y="770286"/>
                </a:cubicBezTo>
                <a:cubicBezTo>
                  <a:pt x="622510" y="759143"/>
                  <a:pt x="649892" y="734275"/>
                  <a:pt x="655305" y="744784"/>
                </a:cubicBezTo>
                <a:cubicBezTo>
                  <a:pt x="686923" y="806207"/>
                  <a:pt x="708371" y="847971"/>
                  <a:pt x="746262" y="890709"/>
                </a:cubicBezTo>
                <a:cubicBezTo>
                  <a:pt x="772965" y="920809"/>
                  <a:pt x="799396" y="960671"/>
                  <a:pt x="840412" y="966356"/>
                </a:cubicBezTo>
                <a:cubicBezTo>
                  <a:pt x="866209" y="969934"/>
                  <a:pt x="894112" y="953468"/>
                  <a:pt x="916467" y="937523"/>
                </a:cubicBezTo>
                <a:cubicBezTo>
                  <a:pt x="922582" y="933152"/>
                  <a:pt x="932253" y="927196"/>
                  <a:pt x="930984" y="920197"/>
                </a:cubicBezTo>
                <a:cubicBezTo>
                  <a:pt x="927609" y="901694"/>
                  <a:pt x="887454" y="905091"/>
                  <a:pt x="880161" y="897730"/>
                </a:cubicBezTo>
                <a:cubicBezTo>
                  <a:pt x="872868" y="890392"/>
                  <a:pt x="818557" y="829671"/>
                  <a:pt x="799758" y="788020"/>
                </a:cubicBezTo>
                <a:cubicBezTo>
                  <a:pt x="793462" y="774091"/>
                  <a:pt x="783021" y="757535"/>
                  <a:pt x="789612" y="742655"/>
                </a:cubicBezTo>
                <a:cubicBezTo>
                  <a:pt x="792103" y="737061"/>
                  <a:pt x="806236" y="756539"/>
                  <a:pt x="809678" y="761068"/>
                </a:cubicBezTo>
                <a:cubicBezTo>
                  <a:pt x="831557" y="789832"/>
                  <a:pt x="826868" y="787862"/>
                  <a:pt x="846052" y="809106"/>
                </a:cubicBezTo>
                <a:cubicBezTo>
                  <a:pt x="914315" y="884639"/>
                  <a:pt x="896151" y="863825"/>
                  <a:pt x="925911" y="881151"/>
                </a:cubicBezTo>
                <a:cubicBezTo>
                  <a:pt x="937280" y="887764"/>
                  <a:pt x="952478" y="887719"/>
                  <a:pt x="966089" y="885319"/>
                </a:cubicBezTo>
                <a:cubicBezTo>
                  <a:pt x="996982" y="879883"/>
                  <a:pt x="1017253" y="845004"/>
                  <a:pt x="1037705" y="820045"/>
                </a:cubicBezTo>
                <a:cubicBezTo>
                  <a:pt x="1051996" y="802606"/>
                  <a:pt x="1074282" y="783649"/>
                  <a:pt x="1072379" y="762314"/>
                </a:cubicBezTo>
                <a:cubicBezTo>
                  <a:pt x="1069888" y="734637"/>
                  <a:pt x="1037546" y="720573"/>
                  <a:pt x="1015509" y="705036"/>
                </a:cubicBezTo>
                <a:cubicBezTo>
                  <a:pt x="988715" y="686124"/>
                  <a:pt x="956645" y="675140"/>
                  <a:pt x="925933" y="662751"/>
                </a:cubicBezTo>
                <a:cubicBezTo>
                  <a:pt x="908834" y="655843"/>
                  <a:pt x="871237" y="663951"/>
                  <a:pt x="873343" y="644949"/>
                </a:cubicBezTo>
                <a:cubicBezTo>
                  <a:pt x="875902" y="621961"/>
                  <a:pt x="918347" y="626966"/>
                  <a:pt x="941267" y="627079"/>
                </a:cubicBezTo>
                <a:cubicBezTo>
                  <a:pt x="969532" y="627215"/>
                  <a:pt x="986111" y="660577"/>
                  <a:pt x="1021058" y="649931"/>
                </a:cubicBezTo>
                <a:cubicBezTo>
                  <a:pt x="1028668" y="647621"/>
                  <a:pt x="1037953" y="629729"/>
                  <a:pt x="1030525" y="625449"/>
                </a:cubicBezTo>
                <a:cubicBezTo>
                  <a:pt x="1023096" y="621168"/>
                  <a:pt x="969079" y="595575"/>
                  <a:pt x="936533" y="596775"/>
                </a:cubicBezTo>
                <a:cubicBezTo>
                  <a:pt x="912684" y="597659"/>
                  <a:pt x="893637" y="612674"/>
                  <a:pt x="869810" y="616185"/>
                </a:cubicBezTo>
                <a:cubicBezTo>
                  <a:pt x="834411" y="621417"/>
                  <a:pt x="804016" y="613988"/>
                  <a:pt x="763407" y="614102"/>
                </a:cubicBezTo>
                <a:cubicBezTo>
                  <a:pt x="755480" y="614124"/>
                  <a:pt x="772240" y="599063"/>
                  <a:pt x="779510" y="595190"/>
                </a:cubicBezTo>
                <a:cubicBezTo>
                  <a:pt x="819123" y="574172"/>
                  <a:pt x="866685" y="580672"/>
                  <a:pt x="909740" y="582574"/>
                </a:cubicBezTo>
                <a:cubicBezTo>
                  <a:pt x="955377" y="584590"/>
                  <a:pt x="998885" y="625313"/>
                  <a:pt x="1042778" y="607964"/>
                </a:cubicBezTo>
                <a:cubicBezTo>
                  <a:pt x="1058066" y="601916"/>
                  <a:pt x="1071858" y="584658"/>
                  <a:pt x="1073534" y="568668"/>
                </a:cubicBezTo>
                <a:cubicBezTo>
                  <a:pt x="1075346" y="551546"/>
                  <a:pt x="1063230" y="534537"/>
                  <a:pt x="1049595" y="525364"/>
                </a:cubicBezTo>
                <a:cubicBezTo>
                  <a:pt x="1001014" y="492682"/>
                  <a:pt x="922174" y="511662"/>
                  <a:pt x="870716" y="501742"/>
                </a:cubicBezTo>
                <a:cubicBezTo>
                  <a:pt x="859505" y="499590"/>
                  <a:pt x="833392" y="486590"/>
                  <a:pt x="844194" y="481403"/>
                </a:cubicBezTo>
                <a:cubicBezTo>
                  <a:pt x="871894" y="468154"/>
                  <a:pt x="910306" y="474677"/>
                  <a:pt x="943848" y="475990"/>
                </a:cubicBezTo>
                <a:cubicBezTo>
                  <a:pt x="973065" y="477123"/>
                  <a:pt x="1008284" y="508061"/>
                  <a:pt x="1030026" y="486476"/>
                </a:cubicBezTo>
                <a:cubicBezTo>
                  <a:pt x="1048666" y="467973"/>
                  <a:pt x="1031318" y="431690"/>
                  <a:pt x="1015033" y="413865"/>
                </a:cubicBezTo>
                <a:cubicBezTo>
                  <a:pt x="989033" y="385373"/>
                  <a:pt x="940451" y="389540"/>
                  <a:pt x="902198" y="380073"/>
                </a:cubicBezTo>
                <a:cubicBezTo>
                  <a:pt x="872392" y="372690"/>
                  <a:pt x="842881" y="360731"/>
                  <a:pt x="811490" y="362226"/>
                </a:cubicBezTo>
                <a:cubicBezTo>
                  <a:pt x="759466" y="364695"/>
                  <a:pt x="673107" y="422630"/>
                  <a:pt x="629962" y="397241"/>
                </a:cubicBezTo>
                <a:cubicBezTo>
                  <a:pt x="624322" y="393935"/>
                  <a:pt x="658023" y="389019"/>
                  <a:pt x="661918" y="383108"/>
                </a:cubicBezTo>
                <a:cubicBezTo>
                  <a:pt x="689618" y="341027"/>
                  <a:pt x="740442" y="363246"/>
                  <a:pt x="798376" y="349000"/>
                </a:cubicBezTo>
                <a:cubicBezTo>
                  <a:pt x="806666" y="346961"/>
                  <a:pt x="814344" y="353008"/>
                  <a:pt x="822565" y="354163"/>
                </a:cubicBezTo>
                <a:cubicBezTo>
                  <a:pt x="869584" y="360754"/>
                  <a:pt x="918754" y="356066"/>
                  <a:pt x="965478" y="363925"/>
                </a:cubicBezTo>
                <a:cubicBezTo>
                  <a:pt x="978932" y="366190"/>
                  <a:pt x="995125" y="385441"/>
                  <a:pt x="1004660" y="374615"/>
                </a:cubicBezTo>
                <a:cubicBezTo>
                  <a:pt x="1029891" y="345942"/>
                  <a:pt x="990754" y="297247"/>
                  <a:pt x="961832" y="277158"/>
                </a:cubicBezTo>
                <a:cubicBezTo>
                  <a:pt x="945819" y="266015"/>
                  <a:pt x="925413" y="264747"/>
                  <a:pt x="904168" y="265834"/>
                </a:cubicBezTo>
                <a:cubicBezTo>
                  <a:pt x="922559" y="263569"/>
                  <a:pt x="937553" y="255845"/>
                  <a:pt x="946589" y="238044"/>
                </a:cubicBezTo>
                <a:cubicBezTo>
                  <a:pt x="958366" y="214829"/>
                  <a:pt x="917010" y="216822"/>
                  <a:pt x="894905" y="206539"/>
                </a:cubicBezTo>
                <a:cubicBezTo>
                  <a:pt x="855859" y="188353"/>
                  <a:pt x="807074" y="197865"/>
                  <a:pt x="762637" y="197911"/>
                </a:cubicBezTo>
                <a:cubicBezTo>
                  <a:pt x="726037" y="197933"/>
                  <a:pt x="670774" y="235349"/>
                  <a:pt x="652474" y="205181"/>
                </a:cubicBezTo>
                <a:cubicBezTo>
                  <a:pt x="647922" y="197684"/>
                  <a:pt x="657932" y="185499"/>
                  <a:pt x="665814" y="180267"/>
                </a:cubicBezTo>
                <a:cubicBezTo>
                  <a:pt x="723568" y="141946"/>
                  <a:pt x="840503" y="228509"/>
                  <a:pt x="866300" y="164957"/>
                </a:cubicBezTo>
                <a:cubicBezTo>
                  <a:pt x="878553" y="134766"/>
                  <a:pt x="828114" y="113567"/>
                  <a:pt x="798943" y="103511"/>
                </a:cubicBezTo>
                <a:cubicBezTo>
                  <a:pt x="747417" y="85755"/>
                  <a:pt x="685247" y="95222"/>
                  <a:pt x="630754" y="113024"/>
                </a:cubicBezTo>
                <a:cubicBezTo>
                  <a:pt x="570282" y="132796"/>
                  <a:pt x="506119" y="269571"/>
                  <a:pt x="465736" y="225769"/>
                </a:cubicBezTo>
                <a:cubicBezTo>
                  <a:pt x="457198" y="216505"/>
                  <a:pt x="480775" y="192044"/>
                  <a:pt x="491782" y="183936"/>
                </a:cubicBezTo>
                <a:cubicBezTo>
                  <a:pt x="570803" y="125707"/>
                  <a:pt x="681555" y="105391"/>
                  <a:pt x="745243" y="34342"/>
                </a:cubicBezTo>
                <a:cubicBezTo>
                  <a:pt x="763883" y="13551"/>
                  <a:pt x="728777" y="10788"/>
                  <a:pt x="702913" y="5782"/>
                </a:cubicBezTo>
                <a:cubicBezTo>
                  <a:pt x="641445" y="-6108"/>
                  <a:pt x="573431" y="56470"/>
                  <a:pt x="517330" y="91462"/>
                </a:cubicBezTo>
                <a:cubicBezTo>
                  <a:pt x="500162" y="102175"/>
                  <a:pt x="496584" y="134155"/>
                  <a:pt x="477106" y="137235"/>
                </a:cubicBezTo>
                <a:cubicBezTo>
                  <a:pt x="468363" y="138616"/>
                  <a:pt x="464513" y="143803"/>
                  <a:pt x="464672" y="135061"/>
                </a:cubicBezTo>
                <a:cubicBezTo>
                  <a:pt x="465148" y="109015"/>
                  <a:pt x="496221" y="84803"/>
                  <a:pt x="519753" y="71577"/>
                </a:cubicBezTo>
                <a:cubicBezTo>
                  <a:pt x="549695" y="54749"/>
                  <a:pt x="610257" y="47297"/>
                  <a:pt x="608740" y="14366"/>
                </a:cubicBezTo>
                <a:cubicBezTo>
                  <a:pt x="607132" y="-20784"/>
                  <a:pt x="545980" y="18375"/>
                  <a:pt x="511079" y="27683"/>
                </a:cubicBezTo>
                <a:cubicBezTo>
                  <a:pt x="472010" y="38102"/>
                  <a:pt x="441185" y="71577"/>
                  <a:pt x="408775" y="97170"/>
                </a:cubicBezTo>
                <a:cubicBezTo>
                  <a:pt x="395820" y="107407"/>
                  <a:pt x="387463" y="133543"/>
                  <a:pt x="372175" y="130599"/>
                </a:cubicBezTo>
                <a:cubicBezTo>
                  <a:pt x="366875" y="129579"/>
                  <a:pt x="376093" y="121200"/>
                  <a:pt x="377452" y="115787"/>
                </a:cubicBezTo>
                <a:cubicBezTo>
                  <a:pt x="385062" y="85211"/>
                  <a:pt x="450064" y="73389"/>
                  <a:pt x="435455" y="47365"/>
                </a:cubicBezTo>
                <a:cubicBezTo>
                  <a:pt x="426939" y="32213"/>
                  <a:pt x="399104" y="55496"/>
                  <a:pt x="382820" y="64623"/>
                </a:cubicBezTo>
                <a:cubicBezTo>
                  <a:pt x="352788" y="81474"/>
                  <a:pt x="322507" y="102900"/>
                  <a:pt x="303504" y="131709"/>
                </a:cubicBezTo>
                <a:cubicBezTo>
                  <a:pt x="284864" y="159952"/>
                  <a:pt x="306585" y="231770"/>
                  <a:pt x="274740" y="227331"/>
                </a:cubicBezTo>
                <a:cubicBezTo>
                  <a:pt x="249261" y="223775"/>
                  <a:pt x="309642" y="158049"/>
                  <a:pt x="285929" y="149171"/>
                </a:cubicBezTo>
                <a:cubicBezTo>
                  <a:pt x="280629" y="147087"/>
                  <a:pt x="276077" y="148944"/>
                  <a:pt x="271955" y="152976"/>
                </a:cubicBezTo>
                <a:lnTo>
                  <a:pt x="271955" y="152976"/>
                </a:lnTo>
                <a:close/>
                <a:moveTo>
                  <a:pt x="316437" y="282367"/>
                </a:moveTo>
                <a:cubicBezTo>
                  <a:pt x="320264" y="278539"/>
                  <a:pt x="324613" y="276071"/>
                  <a:pt x="329663" y="276184"/>
                </a:cubicBezTo>
                <a:cubicBezTo>
                  <a:pt x="333310" y="276275"/>
                  <a:pt x="335371" y="281461"/>
                  <a:pt x="335371" y="285131"/>
                </a:cubicBezTo>
                <a:cubicBezTo>
                  <a:pt x="335394" y="303861"/>
                  <a:pt x="317750" y="319918"/>
                  <a:pt x="306358" y="335795"/>
                </a:cubicBezTo>
                <a:cubicBezTo>
                  <a:pt x="303301" y="340076"/>
                  <a:pt x="300673" y="348886"/>
                  <a:pt x="295917" y="347618"/>
                </a:cubicBezTo>
                <a:cubicBezTo>
                  <a:pt x="290346" y="346123"/>
                  <a:pt x="293969" y="336067"/>
                  <a:pt x="294422" y="330156"/>
                </a:cubicBezTo>
                <a:cubicBezTo>
                  <a:pt x="294943" y="323656"/>
                  <a:pt x="295985" y="316839"/>
                  <a:pt x="299110" y="310904"/>
                </a:cubicBezTo>
                <a:cubicBezTo>
                  <a:pt x="303799" y="302026"/>
                  <a:pt x="309144" y="289706"/>
                  <a:pt x="316437" y="282367"/>
                </a:cubicBezTo>
                <a:lnTo>
                  <a:pt x="316437" y="282367"/>
                </a:lnTo>
                <a:close/>
                <a:moveTo>
                  <a:pt x="198098" y="408293"/>
                </a:moveTo>
                <a:cubicBezTo>
                  <a:pt x="198256" y="408112"/>
                  <a:pt x="198437" y="407931"/>
                  <a:pt x="198619" y="407773"/>
                </a:cubicBezTo>
                <a:cubicBezTo>
                  <a:pt x="211845" y="396041"/>
                  <a:pt x="226748" y="393142"/>
                  <a:pt x="241447" y="388612"/>
                </a:cubicBezTo>
                <a:cubicBezTo>
                  <a:pt x="249193" y="386234"/>
                  <a:pt x="242942" y="405689"/>
                  <a:pt x="238072" y="412370"/>
                </a:cubicBezTo>
                <a:cubicBezTo>
                  <a:pt x="231527" y="421362"/>
                  <a:pt x="218436" y="430194"/>
                  <a:pt x="208425" y="427228"/>
                </a:cubicBezTo>
                <a:cubicBezTo>
                  <a:pt x="201608" y="425212"/>
                  <a:pt x="193296" y="413729"/>
                  <a:pt x="198098" y="408293"/>
                </a:cubicBezTo>
                <a:lnTo>
                  <a:pt x="198098" y="408293"/>
                </a:lnTo>
                <a:close/>
                <a:moveTo>
                  <a:pt x="163694" y="451937"/>
                </a:moveTo>
                <a:cubicBezTo>
                  <a:pt x="169040" y="446389"/>
                  <a:pt x="174860" y="443308"/>
                  <a:pt x="180885" y="445800"/>
                </a:cubicBezTo>
                <a:cubicBezTo>
                  <a:pt x="190488" y="449763"/>
                  <a:pt x="182855" y="468063"/>
                  <a:pt x="177872" y="477938"/>
                </a:cubicBezTo>
                <a:cubicBezTo>
                  <a:pt x="169515" y="494562"/>
                  <a:pt x="151872" y="524186"/>
                  <a:pt x="136493" y="516124"/>
                </a:cubicBezTo>
                <a:cubicBezTo>
                  <a:pt x="126755" y="511028"/>
                  <a:pt x="138396" y="492591"/>
                  <a:pt x="144126" y="482309"/>
                </a:cubicBezTo>
                <a:cubicBezTo>
                  <a:pt x="149086" y="473408"/>
                  <a:pt x="155881" y="460046"/>
                  <a:pt x="163694" y="451937"/>
                </a:cubicBezTo>
                <a:lnTo>
                  <a:pt x="163694" y="451937"/>
                </a:lnTo>
                <a:close/>
                <a:moveTo>
                  <a:pt x="388935" y="263342"/>
                </a:moveTo>
                <a:cubicBezTo>
                  <a:pt x="395911" y="256254"/>
                  <a:pt x="405695" y="249278"/>
                  <a:pt x="411969" y="244068"/>
                </a:cubicBezTo>
                <a:cubicBezTo>
                  <a:pt x="420280" y="237183"/>
                  <a:pt x="435047" y="221918"/>
                  <a:pt x="440846" y="230004"/>
                </a:cubicBezTo>
                <a:cubicBezTo>
                  <a:pt x="450743" y="243797"/>
                  <a:pt x="418174" y="259469"/>
                  <a:pt x="403883" y="271066"/>
                </a:cubicBezTo>
                <a:cubicBezTo>
                  <a:pt x="397519" y="276229"/>
                  <a:pt x="387712" y="288981"/>
                  <a:pt x="382752" y="283296"/>
                </a:cubicBezTo>
                <a:cubicBezTo>
                  <a:pt x="377792" y="277656"/>
                  <a:pt x="381959" y="270454"/>
                  <a:pt x="388935" y="263342"/>
                </a:cubicBezTo>
                <a:lnTo>
                  <a:pt x="388935" y="263342"/>
                </a:lnTo>
                <a:close/>
                <a:moveTo>
                  <a:pt x="368075" y="287712"/>
                </a:moveTo>
                <a:cubicBezTo>
                  <a:pt x="371450" y="284406"/>
                  <a:pt x="374870" y="282707"/>
                  <a:pt x="378086" y="284995"/>
                </a:cubicBezTo>
                <a:cubicBezTo>
                  <a:pt x="386308" y="290838"/>
                  <a:pt x="371722" y="306239"/>
                  <a:pt x="364543" y="314506"/>
                </a:cubicBezTo>
                <a:cubicBezTo>
                  <a:pt x="357974" y="322047"/>
                  <a:pt x="346038" y="337086"/>
                  <a:pt x="339402" y="330722"/>
                </a:cubicBezTo>
                <a:cubicBezTo>
                  <a:pt x="332925" y="324516"/>
                  <a:pt x="348009" y="313215"/>
                  <a:pt x="354260" y="305740"/>
                </a:cubicBezTo>
                <a:cubicBezTo>
                  <a:pt x="358269" y="300939"/>
                  <a:pt x="363115" y="292559"/>
                  <a:pt x="368075" y="287712"/>
                </a:cubicBezTo>
                <a:lnTo>
                  <a:pt x="368075" y="287712"/>
                </a:lnTo>
                <a:close/>
                <a:moveTo>
                  <a:pt x="312405" y="349905"/>
                </a:moveTo>
                <a:cubicBezTo>
                  <a:pt x="317071" y="345172"/>
                  <a:pt x="323458" y="341639"/>
                  <a:pt x="329006" y="341027"/>
                </a:cubicBezTo>
                <a:cubicBezTo>
                  <a:pt x="331543" y="340755"/>
                  <a:pt x="334329" y="342953"/>
                  <a:pt x="334895" y="345376"/>
                </a:cubicBezTo>
                <a:cubicBezTo>
                  <a:pt x="337160" y="355069"/>
                  <a:pt x="331974" y="370606"/>
                  <a:pt x="322144" y="374072"/>
                </a:cubicBezTo>
                <a:cubicBezTo>
                  <a:pt x="315735" y="376337"/>
                  <a:pt x="306268" y="370606"/>
                  <a:pt x="305837" y="364038"/>
                </a:cubicBezTo>
                <a:cubicBezTo>
                  <a:pt x="305543" y="359169"/>
                  <a:pt x="308306" y="354073"/>
                  <a:pt x="312405" y="349905"/>
                </a:cubicBezTo>
                <a:lnTo>
                  <a:pt x="312405" y="349905"/>
                </a:lnTo>
                <a:close/>
                <a:moveTo>
                  <a:pt x="243327" y="437352"/>
                </a:moveTo>
                <a:cubicBezTo>
                  <a:pt x="249419" y="431146"/>
                  <a:pt x="256712" y="426933"/>
                  <a:pt x="264073" y="427363"/>
                </a:cubicBezTo>
                <a:cubicBezTo>
                  <a:pt x="271343" y="427817"/>
                  <a:pt x="276371" y="437895"/>
                  <a:pt x="275465" y="445233"/>
                </a:cubicBezTo>
                <a:cubicBezTo>
                  <a:pt x="273223" y="463239"/>
                  <a:pt x="243372" y="480021"/>
                  <a:pt x="236985" y="486363"/>
                </a:cubicBezTo>
                <a:cubicBezTo>
                  <a:pt x="230598" y="492705"/>
                  <a:pt x="226703" y="470849"/>
                  <a:pt x="228922" y="462288"/>
                </a:cubicBezTo>
                <a:cubicBezTo>
                  <a:pt x="231074" y="453975"/>
                  <a:pt x="236442" y="444395"/>
                  <a:pt x="243327" y="437352"/>
                </a:cubicBezTo>
                <a:lnTo>
                  <a:pt x="243327" y="437352"/>
                </a:lnTo>
                <a:close/>
                <a:moveTo>
                  <a:pt x="384133" y="324834"/>
                </a:moveTo>
                <a:cubicBezTo>
                  <a:pt x="385855" y="323067"/>
                  <a:pt x="387689" y="321549"/>
                  <a:pt x="389411" y="320394"/>
                </a:cubicBezTo>
                <a:cubicBezTo>
                  <a:pt x="393578" y="317586"/>
                  <a:pt x="401618" y="315072"/>
                  <a:pt x="403974" y="319081"/>
                </a:cubicBezTo>
                <a:cubicBezTo>
                  <a:pt x="407960" y="325898"/>
                  <a:pt x="397949" y="336316"/>
                  <a:pt x="390792" y="340914"/>
                </a:cubicBezTo>
                <a:cubicBezTo>
                  <a:pt x="387010" y="343337"/>
                  <a:pt x="380011" y="345693"/>
                  <a:pt x="377769" y="342182"/>
                </a:cubicBezTo>
                <a:cubicBezTo>
                  <a:pt x="374712" y="337335"/>
                  <a:pt x="378924" y="330110"/>
                  <a:pt x="384133" y="324834"/>
                </a:cubicBezTo>
                <a:lnTo>
                  <a:pt x="384133" y="324834"/>
                </a:lnTo>
                <a:close/>
                <a:moveTo>
                  <a:pt x="435998" y="292695"/>
                </a:moveTo>
                <a:cubicBezTo>
                  <a:pt x="443224" y="285561"/>
                  <a:pt x="451037" y="279672"/>
                  <a:pt x="459055" y="281914"/>
                </a:cubicBezTo>
                <a:cubicBezTo>
                  <a:pt x="463449" y="283137"/>
                  <a:pt x="465170" y="290113"/>
                  <a:pt x="463811" y="294688"/>
                </a:cubicBezTo>
                <a:cubicBezTo>
                  <a:pt x="457628" y="315593"/>
                  <a:pt x="433077" y="340438"/>
                  <a:pt x="412308" y="337064"/>
                </a:cubicBezTo>
                <a:cubicBezTo>
                  <a:pt x="408662" y="336475"/>
                  <a:pt x="407009" y="331107"/>
                  <a:pt x="407416" y="327347"/>
                </a:cubicBezTo>
                <a:cubicBezTo>
                  <a:pt x="408367" y="318583"/>
                  <a:pt x="417065" y="311652"/>
                  <a:pt x="423678" y="305378"/>
                </a:cubicBezTo>
                <a:cubicBezTo>
                  <a:pt x="427528" y="301709"/>
                  <a:pt x="431673" y="296976"/>
                  <a:pt x="435998" y="292695"/>
                </a:cubicBezTo>
                <a:lnTo>
                  <a:pt x="435998" y="292695"/>
                </a:lnTo>
                <a:close/>
                <a:moveTo>
                  <a:pt x="499483" y="239584"/>
                </a:moveTo>
                <a:cubicBezTo>
                  <a:pt x="509720" y="229166"/>
                  <a:pt x="532754" y="222779"/>
                  <a:pt x="546683" y="216799"/>
                </a:cubicBezTo>
                <a:cubicBezTo>
                  <a:pt x="566161" y="208442"/>
                  <a:pt x="602081" y="186178"/>
                  <a:pt x="608219" y="205271"/>
                </a:cubicBezTo>
                <a:cubicBezTo>
                  <a:pt x="617255" y="233446"/>
                  <a:pt x="558052" y="247624"/>
                  <a:pt x="528133" y="255619"/>
                </a:cubicBezTo>
                <a:cubicBezTo>
                  <a:pt x="517058" y="258586"/>
                  <a:pt x="497037" y="264611"/>
                  <a:pt x="494659" y="253853"/>
                </a:cubicBezTo>
                <a:cubicBezTo>
                  <a:pt x="493413" y="248349"/>
                  <a:pt x="495474" y="243661"/>
                  <a:pt x="499483" y="239584"/>
                </a:cubicBezTo>
                <a:lnTo>
                  <a:pt x="499483" y="239584"/>
                </a:lnTo>
                <a:close/>
                <a:moveTo>
                  <a:pt x="379762" y="364990"/>
                </a:moveTo>
                <a:cubicBezTo>
                  <a:pt x="383114" y="361456"/>
                  <a:pt x="389546" y="356270"/>
                  <a:pt x="392989" y="359123"/>
                </a:cubicBezTo>
                <a:cubicBezTo>
                  <a:pt x="399897" y="364899"/>
                  <a:pt x="392627" y="380028"/>
                  <a:pt x="385628" y="386868"/>
                </a:cubicBezTo>
                <a:cubicBezTo>
                  <a:pt x="381755" y="390650"/>
                  <a:pt x="373466" y="394274"/>
                  <a:pt x="370205" y="390515"/>
                </a:cubicBezTo>
                <a:cubicBezTo>
                  <a:pt x="364655" y="384128"/>
                  <a:pt x="373421" y="371693"/>
                  <a:pt x="379762" y="364990"/>
                </a:cubicBezTo>
                <a:lnTo>
                  <a:pt x="379762" y="364990"/>
                </a:lnTo>
                <a:close/>
                <a:moveTo>
                  <a:pt x="317093" y="437420"/>
                </a:moveTo>
                <a:cubicBezTo>
                  <a:pt x="317320" y="437193"/>
                  <a:pt x="317547" y="436967"/>
                  <a:pt x="317796" y="436740"/>
                </a:cubicBezTo>
                <a:cubicBezTo>
                  <a:pt x="324794" y="429946"/>
                  <a:pt x="336435" y="420591"/>
                  <a:pt x="344249" y="425076"/>
                </a:cubicBezTo>
                <a:cubicBezTo>
                  <a:pt x="352380" y="429742"/>
                  <a:pt x="347737" y="444282"/>
                  <a:pt x="345970" y="453953"/>
                </a:cubicBezTo>
                <a:cubicBezTo>
                  <a:pt x="342845" y="471143"/>
                  <a:pt x="333695" y="487382"/>
                  <a:pt x="324681" y="502806"/>
                </a:cubicBezTo>
                <a:cubicBezTo>
                  <a:pt x="321057" y="508989"/>
                  <a:pt x="318634" y="519679"/>
                  <a:pt x="311703" y="520065"/>
                </a:cubicBezTo>
                <a:cubicBezTo>
                  <a:pt x="305882" y="520381"/>
                  <a:pt x="303233" y="512183"/>
                  <a:pt x="301647" y="506747"/>
                </a:cubicBezTo>
                <a:cubicBezTo>
                  <a:pt x="297819" y="493633"/>
                  <a:pt x="300673" y="478504"/>
                  <a:pt x="304320" y="464711"/>
                </a:cubicBezTo>
                <a:cubicBezTo>
                  <a:pt x="306834" y="455153"/>
                  <a:pt x="310050" y="444690"/>
                  <a:pt x="317093" y="437420"/>
                </a:cubicBezTo>
                <a:close/>
                <a:moveTo>
                  <a:pt x="419624" y="377695"/>
                </a:moveTo>
                <a:cubicBezTo>
                  <a:pt x="425128" y="372056"/>
                  <a:pt x="431446" y="366914"/>
                  <a:pt x="437086" y="362045"/>
                </a:cubicBezTo>
                <a:cubicBezTo>
                  <a:pt x="444175" y="355930"/>
                  <a:pt x="455454" y="341888"/>
                  <a:pt x="461365" y="348161"/>
                </a:cubicBezTo>
                <a:cubicBezTo>
                  <a:pt x="472350" y="359758"/>
                  <a:pt x="445035" y="378964"/>
                  <a:pt x="433439" y="391919"/>
                </a:cubicBezTo>
                <a:cubicBezTo>
                  <a:pt x="426645" y="399506"/>
                  <a:pt x="419148" y="412868"/>
                  <a:pt x="409681" y="411124"/>
                </a:cubicBezTo>
                <a:cubicBezTo>
                  <a:pt x="406374" y="410513"/>
                  <a:pt x="405038" y="405530"/>
                  <a:pt x="405514" y="402133"/>
                </a:cubicBezTo>
                <a:cubicBezTo>
                  <a:pt x="406805" y="392938"/>
                  <a:pt x="412558" y="384920"/>
                  <a:pt x="419624" y="377695"/>
                </a:cubicBezTo>
                <a:lnTo>
                  <a:pt x="419624" y="377695"/>
                </a:lnTo>
                <a:close/>
                <a:moveTo>
                  <a:pt x="380419" y="451666"/>
                </a:moveTo>
                <a:cubicBezTo>
                  <a:pt x="380895" y="451167"/>
                  <a:pt x="381416" y="450692"/>
                  <a:pt x="381982" y="450284"/>
                </a:cubicBezTo>
                <a:cubicBezTo>
                  <a:pt x="386444" y="446955"/>
                  <a:pt x="393963" y="447249"/>
                  <a:pt x="397972" y="450443"/>
                </a:cubicBezTo>
                <a:cubicBezTo>
                  <a:pt x="402343" y="453908"/>
                  <a:pt x="404200" y="461608"/>
                  <a:pt x="401799" y="467066"/>
                </a:cubicBezTo>
                <a:cubicBezTo>
                  <a:pt x="398719" y="474065"/>
                  <a:pt x="389433" y="480248"/>
                  <a:pt x="382185" y="479274"/>
                </a:cubicBezTo>
                <a:cubicBezTo>
                  <a:pt x="378653" y="478799"/>
                  <a:pt x="376297" y="474631"/>
                  <a:pt x="375685" y="471121"/>
                </a:cubicBezTo>
                <a:cubicBezTo>
                  <a:pt x="374598" y="464870"/>
                  <a:pt x="375799" y="456490"/>
                  <a:pt x="380419" y="451666"/>
                </a:cubicBezTo>
                <a:lnTo>
                  <a:pt x="380419" y="451666"/>
                </a:lnTo>
                <a:close/>
                <a:moveTo>
                  <a:pt x="447233" y="386256"/>
                </a:moveTo>
                <a:cubicBezTo>
                  <a:pt x="453959" y="379507"/>
                  <a:pt x="461614" y="373075"/>
                  <a:pt x="467367" y="366960"/>
                </a:cubicBezTo>
                <a:cubicBezTo>
                  <a:pt x="473346" y="360641"/>
                  <a:pt x="480163" y="354730"/>
                  <a:pt x="487909" y="350924"/>
                </a:cubicBezTo>
                <a:cubicBezTo>
                  <a:pt x="495882" y="347029"/>
                  <a:pt x="504919" y="343722"/>
                  <a:pt x="513367" y="344606"/>
                </a:cubicBezTo>
                <a:cubicBezTo>
                  <a:pt x="517058" y="344991"/>
                  <a:pt x="522177" y="345987"/>
                  <a:pt x="523038" y="349566"/>
                </a:cubicBezTo>
                <a:cubicBezTo>
                  <a:pt x="526208" y="362679"/>
                  <a:pt x="510037" y="375272"/>
                  <a:pt x="500774" y="386234"/>
                </a:cubicBezTo>
                <a:cubicBezTo>
                  <a:pt x="487434" y="402042"/>
                  <a:pt x="473709" y="423287"/>
                  <a:pt x="453914" y="426911"/>
                </a:cubicBezTo>
                <a:cubicBezTo>
                  <a:pt x="445851" y="428383"/>
                  <a:pt x="434119" y="425507"/>
                  <a:pt x="432216" y="417828"/>
                </a:cubicBezTo>
                <a:cubicBezTo>
                  <a:pt x="429476" y="406685"/>
                  <a:pt x="437380" y="396131"/>
                  <a:pt x="447233" y="386256"/>
                </a:cubicBezTo>
                <a:lnTo>
                  <a:pt x="447233" y="386256"/>
                </a:lnTo>
                <a:close/>
                <a:moveTo>
                  <a:pt x="283460" y="555170"/>
                </a:moveTo>
                <a:cubicBezTo>
                  <a:pt x="288307" y="550255"/>
                  <a:pt x="294309" y="547062"/>
                  <a:pt x="301262" y="547922"/>
                </a:cubicBezTo>
                <a:cubicBezTo>
                  <a:pt x="336549" y="552180"/>
                  <a:pt x="285951" y="581080"/>
                  <a:pt x="299178" y="660825"/>
                </a:cubicBezTo>
                <a:cubicBezTo>
                  <a:pt x="300673" y="669908"/>
                  <a:pt x="277640" y="659263"/>
                  <a:pt x="273699" y="651132"/>
                </a:cubicBezTo>
                <a:cubicBezTo>
                  <a:pt x="261944" y="626921"/>
                  <a:pt x="264435" y="574467"/>
                  <a:pt x="283460" y="555170"/>
                </a:cubicBezTo>
                <a:lnTo>
                  <a:pt x="283460" y="555170"/>
                </a:lnTo>
                <a:close/>
                <a:moveTo>
                  <a:pt x="551303" y="313939"/>
                </a:moveTo>
                <a:cubicBezTo>
                  <a:pt x="561495" y="303566"/>
                  <a:pt x="583849" y="297383"/>
                  <a:pt x="598027" y="294099"/>
                </a:cubicBezTo>
                <a:cubicBezTo>
                  <a:pt x="623144" y="288278"/>
                  <a:pt x="671929" y="279717"/>
                  <a:pt x="672269" y="304971"/>
                </a:cubicBezTo>
                <a:cubicBezTo>
                  <a:pt x="672631" y="332557"/>
                  <a:pt x="619430" y="329091"/>
                  <a:pt x="591708" y="332466"/>
                </a:cubicBezTo>
                <a:cubicBezTo>
                  <a:pt x="576284" y="334323"/>
                  <a:pt x="548789" y="343043"/>
                  <a:pt x="546162" y="328118"/>
                </a:cubicBezTo>
                <a:cubicBezTo>
                  <a:pt x="545211" y="322704"/>
                  <a:pt x="547317" y="317994"/>
                  <a:pt x="551303" y="313939"/>
                </a:cubicBezTo>
                <a:lnTo>
                  <a:pt x="551303" y="313939"/>
                </a:lnTo>
                <a:close/>
                <a:moveTo>
                  <a:pt x="389365" y="497121"/>
                </a:moveTo>
                <a:cubicBezTo>
                  <a:pt x="390883" y="495604"/>
                  <a:pt x="392581" y="494290"/>
                  <a:pt x="394484" y="493271"/>
                </a:cubicBezTo>
                <a:cubicBezTo>
                  <a:pt x="399149" y="490757"/>
                  <a:pt x="406782" y="490259"/>
                  <a:pt x="409681" y="494222"/>
                </a:cubicBezTo>
                <a:cubicBezTo>
                  <a:pt x="418945" y="506815"/>
                  <a:pt x="405695" y="527267"/>
                  <a:pt x="399082" y="542668"/>
                </a:cubicBezTo>
                <a:cubicBezTo>
                  <a:pt x="395639" y="550686"/>
                  <a:pt x="392763" y="562802"/>
                  <a:pt x="384360" y="564592"/>
                </a:cubicBezTo>
                <a:cubicBezTo>
                  <a:pt x="378947" y="565747"/>
                  <a:pt x="373783" y="560084"/>
                  <a:pt x="371835" y="555170"/>
                </a:cubicBezTo>
                <a:cubicBezTo>
                  <a:pt x="367985" y="545499"/>
                  <a:pt x="372605" y="533314"/>
                  <a:pt x="376342" y="522964"/>
                </a:cubicBezTo>
                <a:cubicBezTo>
                  <a:pt x="379536" y="514176"/>
                  <a:pt x="382797" y="503690"/>
                  <a:pt x="389365" y="497121"/>
                </a:cubicBezTo>
                <a:lnTo>
                  <a:pt x="389365" y="497121"/>
                </a:lnTo>
                <a:close/>
                <a:moveTo>
                  <a:pt x="487819" y="445482"/>
                </a:moveTo>
                <a:cubicBezTo>
                  <a:pt x="487978" y="445324"/>
                  <a:pt x="488136" y="445165"/>
                  <a:pt x="488294" y="445007"/>
                </a:cubicBezTo>
                <a:cubicBezTo>
                  <a:pt x="491125" y="442312"/>
                  <a:pt x="495655" y="440545"/>
                  <a:pt x="499166" y="438914"/>
                </a:cubicBezTo>
                <a:cubicBezTo>
                  <a:pt x="504964" y="436242"/>
                  <a:pt x="513367" y="431033"/>
                  <a:pt x="517624" y="435155"/>
                </a:cubicBezTo>
                <a:cubicBezTo>
                  <a:pt x="521678" y="439096"/>
                  <a:pt x="518689" y="448269"/>
                  <a:pt x="514544" y="452821"/>
                </a:cubicBezTo>
                <a:cubicBezTo>
                  <a:pt x="509222" y="458664"/>
                  <a:pt x="499120" y="461427"/>
                  <a:pt x="492144" y="459004"/>
                </a:cubicBezTo>
                <a:cubicBezTo>
                  <a:pt x="488453" y="457713"/>
                  <a:pt x="484920" y="453342"/>
                  <a:pt x="485735" y="449356"/>
                </a:cubicBezTo>
                <a:cubicBezTo>
                  <a:pt x="486029" y="447883"/>
                  <a:pt x="486777" y="446615"/>
                  <a:pt x="487819" y="445482"/>
                </a:cubicBezTo>
                <a:lnTo>
                  <a:pt x="487819" y="445482"/>
                </a:lnTo>
                <a:close/>
                <a:moveTo>
                  <a:pt x="453959" y="500587"/>
                </a:moveTo>
                <a:cubicBezTo>
                  <a:pt x="454820" y="499771"/>
                  <a:pt x="455771" y="499069"/>
                  <a:pt x="456813" y="498526"/>
                </a:cubicBezTo>
                <a:cubicBezTo>
                  <a:pt x="461297" y="496147"/>
                  <a:pt x="467888" y="496963"/>
                  <a:pt x="471217" y="500247"/>
                </a:cubicBezTo>
                <a:cubicBezTo>
                  <a:pt x="476313" y="505298"/>
                  <a:pt x="476177" y="514901"/>
                  <a:pt x="474026" y="522239"/>
                </a:cubicBezTo>
                <a:cubicBezTo>
                  <a:pt x="471535" y="530777"/>
                  <a:pt x="465578" y="544480"/>
                  <a:pt x="457039" y="543483"/>
                </a:cubicBezTo>
                <a:cubicBezTo>
                  <a:pt x="446915" y="542283"/>
                  <a:pt x="446553" y="525183"/>
                  <a:pt x="447686" y="514878"/>
                </a:cubicBezTo>
                <a:cubicBezTo>
                  <a:pt x="448206" y="509941"/>
                  <a:pt x="450245" y="504143"/>
                  <a:pt x="453959" y="500587"/>
                </a:cubicBezTo>
                <a:lnTo>
                  <a:pt x="453959" y="500587"/>
                </a:lnTo>
                <a:close/>
                <a:moveTo>
                  <a:pt x="708325" y="264361"/>
                </a:moveTo>
                <a:cubicBezTo>
                  <a:pt x="714464" y="258337"/>
                  <a:pt x="729729" y="255845"/>
                  <a:pt x="738675" y="253649"/>
                </a:cubicBezTo>
                <a:cubicBezTo>
                  <a:pt x="784040" y="242438"/>
                  <a:pt x="846958" y="267396"/>
                  <a:pt x="893433" y="266513"/>
                </a:cubicBezTo>
                <a:cubicBezTo>
                  <a:pt x="879526" y="267601"/>
                  <a:pt x="865507" y="269140"/>
                  <a:pt x="852371" y="269118"/>
                </a:cubicBezTo>
                <a:cubicBezTo>
                  <a:pt x="772195" y="268982"/>
                  <a:pt x="714849" y="318854"/>
                  <a:pt x="705834" y="271700"/>
                </a:cubicBezTo>
                <a:cubicBezTo>
                  <a:pt x="705268" y="268756"/>
                  <a:pt x="706287" y="266355"/>
                  <a:pt x="708325" y="264361"/>
                </a:cubicBezTo>
                <a:lnTo>
                  <a:pt x="708325" y="264361"/>
                </a:lnTo>
                <a:close/>
                <a:moveTo>
                  <a:pt x="548743" y="428134"/>
                </a:moveTo>
                <a:cubicBezTo>
                  <a:pt x="552798" y="424125"/>
                  <a:pt x="557463" y="420569"/>
                  <a:pt x="561925" y="417444"/>
                </a:cubicBezTo>
                <a:cubicBezTo>
                  <a:pt x="574268" y="408814"/>
                  <a:pt x="589307" y="402858"/>
                  <a:pt x="603802" y="402110"/>
                </a:cubicBezTo>
                <a:cubicBezTo>
                  <a:pt x="609917" y="401794"/>
                  <a:pt x="619838" y="400910"/>
                  <a:pt x="621128" y="406776"/>
                </a:cubicBezTo>
                <a:cubicBezTo>
                  <a:pt x="624231" y="420909"/>
                  <a:pt x="601424" y="430829"/>
                  <a:pt x="589103" y="440024"/>
                </a:cubicBezTo>
                <a:cubicBezTo>
                  <a:pt x="575152" y="450443"/>
                  <a:pt x="558166" y="469785"/>
                  <a:pt x="543013" y="463919"/>
                </a:cubicBezTo>
                <a:cubicBezTo>
                  <a:pt x="537193" y="461654"/>
                  <a:pt x="536264" y="452187"/>
                  <a:pt x="537736" y="445800"/>
                </a:cubicBezTo>
                <a:cubicBezTo>
                  <a:pt x="539276" y="439186"/>
                  <a:pt x="543512" y="433298"/>
                  <a:pt x="548743" y="428134"/>
                </a:cubicBezTo>
                <a:lnTo>
                  <a:pt x="548743" y="428134"/>
                </a:lnTo>
                <a:close/>
                <a:moveTo>
                  <a:pt x="372515" y="604295"/>
                </a:moveTo>
                <a:cubicBezTo>
                  <a:pt x="372764" y="604023"/>
                  <a:pt x="373058" y="604113"/>
                  <a:pt x="373398" y="604589"/>
                </a:cubicBezTo>
                <a:cubicBezTo>
                  <a:pt x="398221" y="640442"/>
                  <a:pt x="379105" y="678899"/>
                  <a:pt x="387146" y="717674"/>
                </a:cubicBezTo>
                <a:cubicBezTo>
                  <a:pt x="396296" y="761861"/>
                  <a:pt x="394144" y="800794"/>
                  <a:pt x="410632" y="834835"/>
                </a:cubicBezTo>
                <a:cubicBezTo>
                  <a:pt x="398538" y="817418"/>
                  <a:pt x="386421" y="799707"/>
                  <a:pt x="380600" y="781181"/>
                </a:cubicBezTo>
                <a:cubicBezTo>
                  <a:pt x="366037" y="734728"/>
                  <a:pt x="369684" y="752122"/>
                  <a:pt x="374553" y="702114"/>
                </a:cubicBezTo>
                <a:cubicBezTo>
                  <a:pt x="375459" y="692760"/>
                  <a:pt x="368846" y="608303"/>
                  <a:pt x="372515" y="604295"/>
                </a:cubicBezTo>
                <a:lnTo>
                  <a:pt x="372515" y="604295"/>
                </a:lnTo>
                <a:close/>
                <a:moveTo>
                  <a:pt x="481953" y="503848"/>
                </a:moveTo>
                <a:cubicBezTo>
                  <a:pt x="482338" y="503463"/>
                  <a:pt x="482791" y="503123"/>
                  <a:pt x="483289" y="502829"/>
                </a:cubicBezTo>
                <a:cubicBezTo>
                  <a:pt x="487819" y="499998"/>
                  <a:pt x="493911" y="506158"/>
                  <a:pt x="495905" y="510733"/>
                </a:cubicBezTo>
                <a:cubicBezTo>
                  <a:pt x="499256" y="518479"/>
                  <a:pt x="500026" y="533631"/>
                  <a:pt x="491646" y="536824"/>
                </a:cubicBezTo>
                <a:cubicBezTo>
                  <a:pt x="488181" y="538138"/>
                  <a:pt x="485735" y="532702"/>
                  <a:pt x="484354" y="529486"/>
                </a:cubicBezTo>
                <a:cubicBezTo>
                  <a:pt x="481160" y="522012"/>
                  <a:pt x="476087" y="509420"/>
                  <a:pt x="481953" y="503848"/>
                </a:cubicBezTo>
                <a:lnTo>
                  <a:pt x="481953" y="503848"/>
                </a:lnTo>
                <a:close/>
                <a:moveTo>
                  <a:pt x="461275" y="573538"/>
                </a:moveTo>
                <a:cubicBezTo>
                  <a:pt x="462928" y="571794"/>
                  <a:pt x="464898" y="570458"/>
                  <a:pt x="467254" y="569755"/>
                </a:cubicBezTo>
                <a:cubicBezTo>
                  <a:pt x="471195" y="568578"/>
                  <a:pt x="474728" y="573039"/>
                  <a:pt x="476879" y="576256"/>
                </a:cubicBezTo>
                <a:cubicBezTo>
                  <a:pt x="485146" y="588645"/>
                  <a:pt x="485463" y="605518"/>
                  <a:pt x="486279" y="620874"/>
                </a:cubicBezTo>
                <a:cubicBezTo>
                  <a:pt x="487253" y="639581"/>
                  <a:pt x="497920" y="668458"/>
                  <a:pt x="480639" y="677495"/>
                </a:cubicBezTo>
                <a:cubicBezTo>
                  <a:pt x="470221" y="682953"/>
                  <a:pt x="458512" y="669093"/>
                  <a:pt x="453257" y="659490"/>
                </a:cubicBezTo>
                <a:cubicBezTo>
                  <a:pt x="444039" y="642661"/>
                  <a:pt x="446779" y="619809"/>
                  <a:pt x="451400" y="600104"/>
                </a:cubicBezTo>
                <a:cubicBezTo>
                  <a:pt x="453393" y="591566"/>
                  <a:pt x="455363" y="579811"/>
                  <a:pt x="461275" y="573538"/>
                </a:cubicBezTo>
                <a:lnTo>
                  <a:pt x="461275" y="573538"/>
                </a:lnTo>
                <a:close/>
                <a:moveTo>
                  <a:pt x="559479" y="495015"/>
                </a:moveTo>
                <a:cubicBezTo>
                  <a:pt x="562673" y="491935"/>
                  <a:pt x="567791" y="489738"/>
                  <a:pt x="571596" y="489534"/>
                </a:cubicBezTo>
                <a:cubicBezTo>
                  <a:pt x="576330" y="489262"/>
                  <a:pt x="583079" y="492728"/>
                  <a:pt x="582671" y="497484"/>
                </a:cubicBezTo>
                <a:cubicBezTo>
                  <a:pt x="582263" y="502285"/>
                  <a:pt x="574880" y="504845"/>
                  <a:pt x="570101" y="505592"/>
                </a:cubicBezTo>
                <a:cubicBezTo>
                  <a:pt x="565277" y="506339"/>
                  <a:pt x="557191" y="506271"/>
                  <a:pt x="556557" y="501538"/>
                </a:cubicBezTo>
                <a:cubicBezTo>
                  <a:pt x="556286" y="499454"/>
                  <a:pt x="557237" y="497439"/>
                  <a:pt x="558867" y="495649"/>
                </a:cubicBezTo>
                <a:cubicBezTo>
                  <a:pt x="559049" y="495445"/>
                  <a:pt x="559253" y="495219"/>
                  <a:pt x="559479" y="495015"/>
                </a:cubicBezTo>
                <a:lnTo>
                  <a:pt x="559479" y="495015"/>
                </a:lnTo>
                <a:close/>
                <a:moveTo>
                  <a:pt x="617187" y="483645"/>
                </a:moveTo>
                <a:cubicBezTo>
                  <a:pt x="617346" y="483487"/>
                  <a:pt x="617482" y="483351"/>
                  <a:pt x="617641" y="483193"/>
                </a:cubicBezTo>
                <a:cubicBezTo>
                  <a:pt x="628218" y="473114"/>
                  <a:pt x="644660" y="472638"/>
                  <a:pt x="658634" y="470170"/>
                </a:cubicBezTo>
                <a:cubicBezTo>
                  <a:pt x="666766" y="468742"/>
                  <a:pt x="680649" y="461699"/>
                  <a:pt x="683095" y="469241"/>
                </a:cubicBezTo>
                <a:cubicBezTo>
                  <a:pt x="685699" y="477258"/>
                  <a:pt x="670366" y="482581"/>
                  <a:pt x="662462" y="486816"/>
                </a:cubicBezTo>
                <a:cubicBezTo>
                  <a:pt x="651704" y="492569"/>
                  <a:pt x="639451" y="496555"/>
                  <a:pt x="627697" y="496532"/>
                </a:cubicBezTo>
                <a:cubicBezTo>
                  <a:pt x="622872" y="496510"/>
                  <a:pt x="616123" y="496714"/>
                  <a:pt x="614153" y="492478"/>
                </a:cubicBezTo>
                <a:cubicBezTo>
                  <a:pt x="612930" y="489828"/>
                  <a:pt x="614923" y="486001"/>
                  <a:pt x="617187" y="483645"/>
                </a:cubicBezTo>
                <a:lnTo>
                  <a:pt x="617187" y="483645"/>
                </a:lnTo>
                <a:close/>
                <a:moveTo>
                  <a:pt x="671861" y="499024"/>
                </a:moveTo>
                <a:cubicBezTo>
                  <a:pt x="682823" y="488016"/>
                  <a:pt x="697885" y="480724"/>
                  <a:pt x="712470" y="476489"/>
                </a:cubicBezTo>
                <a:cubicBezTo>
                  <a:pt x="726195" y="472502"/>
                  <a:pt x="744563" y="466568"/>
                  <a:pt x="754461" y="475628"/>
                </a:cubicBezTo>
                <a:cubicBezTo>
                  <a:pt x="761324" y="481924"/>
                  <a:pt x="760871" y="495627"/>
                  <a:pt x="756205" y="504527"/>
                </a:cubicBezTo>
                <a:cubicBezTo>
                  <a:pt x="749297" y="517732"/>
                  <a:pt x="732515" y="524368"/>
                  <a:pt x="718495" y="528852"/>
                </a:cubicBezTo>
                <a:cubicBezTo>
                  <a:pt x="698655" y="535216"/>
                  <a:pt x="668396" y="547356"/>
                  <a:pt x="657366" y="531185"/>
                </a:cubicBezTo>
                <a:cubicBezTo>
                  <a:pt x="651953" y="523258"/>
                  <a:pt x="661851" y="510462"/>
                  <a:pt x="668600" y="502557"/>
                </a:cubicBezTo>
                <a:cubicBezTo>
                  <a:pt x="669642" y="501357"/>
                  <a:pt x="670729" y="500179"/>
                  <a:pt x="671861" y="499024"/>
                </a:cubicBezTo>
                <a:lnTo>
                  <a:pt x="671861" y="499024"/>
                </a:lnTo>
                <a:close/>
                <a:moveTo>
                  <a:pt x="573317" y="605948"/>
                </a:moveTo>
                <a:cubicBezTo>
                  <a:pt x="574631" y="604702"/>
                  <a:pt x="576103" y="603683"/>
                  <a:pt x="577847" y="602890"/>
                </a:cubicBezTo>
                <a:cubicBezTo>
                  <a:pt x="589171" y="597704"/>
                  <a:pt x="601990" y="609368"/>
                  <a:pt x="609170" y="618450"/>
                </a:cubicBezTo>
                <a:cubicBezTo>
                  <a:pt x="633721" y="649501"/>
                  <a:pt x="654309" y="697358"/>
                  <a:pt x="637345" y="736291"/>
                </a:cubicBezTo>
                <a:cubicBezTo>
                  <a:pt x="632453" y="747502"/>
                  <a:pt x="617641" y="757059"/>
                  <a:pt x="605954" y="755791"/>
                </a:cubicBezTo>
                <a:cubicBezTo>
                  <a:pt x="589647" y="754048"/>
                  <a:pt x="580723" y="734977"/>
                  <a:pt x="574020" y="720437"/>
                </a:cubicBezTo>
                <a:cubicBezTo>
                  <a:pt x="563760" y="698173"/>
                  <a:pt x="561291" y="671516"/>
                  <a:pt x="563669" y="646127"/>
                </a:cubicBezTo>
                <a:cubicBezTo>
                  <a:pt x="564892" y="633126"/>
                  <a:pt x="564190" y="614623"/>
                  <a:pt x="573317" y="605948"/>
                </a:cubicBezTo>
                <a:lnTo>
                  <a:pt x="573317" y="605948"/>
                </a:lnTo>
                <a:close/>
                <a:moveTo>
                  <a:pt x="653584" y="550550"/>
                </a:moveTo>
                <a:cubicBezTo>
                  <a:pt x="663594" y="540086"/>
                  <a:pt x="690728" y="538659"/>
                  <a:pt x="694578" y="551116"/>
                </a:cubicBezTo>
                <a:cubicBezTo>
                  <a:pt x="698338" y="563255"/>
                  <a:pt x="675530" y="579042"/>
                  <a:pt x="662915" y="576731"/>
                </a:cubicBezTo>
                <a:cubicBezTo>
                  <a:pt x="654105" y="575123"/>
                  <a:pt x="646676" y="560719"/>
                  <a:pt x="651817" y="552769"/>
                </a:cubicBezTo>
                <a:cubicBezTo>
                  <a:pt x="652315" y="551999"/>
                  <a:pt x="652927" y="551252"/>
                  <a:pt x="653584" y="550550"/>
                </a:cubicBezTo>
                <a:lnTo>
                  <a:pt x="653584" y="550550"/>
                </a:lnTo>
                <a:close/>
                <a:moveTo>
                  <a:pt x="639338" y="616819"/>
                </a:moveTo>
                <a:cubicBezTo>
                  <a:pt x="640357" y="615778"/>
                  <a:pt x="641535" y="614871"/>
                  <a:pt x="642916" y="614102"/>
                </a:cubicBezTo>
                <a:cubicBezTo>
                  <a:pt x="653539" y="608235"/>
                  <a:pt x="666992" y="622209"/>
                  <a:pt x="671046" y="632832"/>
                </a:cubicBezTo>
                <a:cubicBezTo>
                  <a:pt x="677116" y="648776"/>
                  <a:pt x="665882" y="678786"/>
                  <a:pt x="659495" y="685127"/>
                </a:cubicBezTo>
                <a:cubicBezTo>
                  <a:pt x="653108" y="691469"/>
                  <a:pt x="643777" y="672308"/>
                  <a:pt x="640674" y="662977"/>
                </a:cubicBezTo>
                <a:cubicBezTo>
                  <a:pt x="636145" y="649342"/>
                  <a:pt x="629554" y="626966"/>
                  <a:pt x="639338" y="616819"/>
                </a:cubicBezTo>
                <a:lnTo>
                  <a:pt x="639338" y="616819"/>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005 One column">
  <p:cSld name="CUSTOM_5">
    <p:spTree>
      <p:nvGrpSpPr>
        <p:cNvPr id="1" name="Shape 177"/>
        <p:cNvGrpSpPr/>
        <p:nvPr/>
      </p:nvGrpSpPr>
      <p:grpSpPr>
        <a:xfrm>
          <a:off x="0" y="0"/>
          <a:ext cx="0" cy="0"/>
          <a:chOff x="0" y="0"/>
          <a:chExt cx="0" cy="0"/>
        </a:xfrm>
      </p:grpSpPr>
      <p:sp>
        <p:nvSpPr>
          <p:cNvPr id="178" name="Google Shape;178;p8"/>
          <p:cNvSpPr txBox="1">
            <a:spLocks noGrp="1"/>
          </p:cNvSpPr>
          <p:nvPr>
            <p:ph type="subTitle" idx="1"/>
          </p:nvPr>
        </p:nvSpPr>
        <p:spPr>
          <a:xfrm>
            <a:off x="1021500" y="2006925"/>
            <a:ext cx="10149000" cy="717900"/>
          </a:xfrm>
          <a:prstGeom prst="rect">
            <a:avLst/>
          </a:prstGeom>
        </p:spPr>
        <p:txBody>
          <a:bodyPr spcFirstLastPara="1" wrap="square" lIns="121900" tIns="121900" rIns="121900" bIns="121900" anchor="t" anchorCtr="0">
            <a:noAutofit/>
          </a:bodyPr>
          <a:lstStyle>
            <a:lvl1pPr lvl="0" rtl="0">
              <a:spcBef>
                <a:spcPts val="0"/>
              </a:spcBef>
              <a:spcAft>
                <a:spcPts val="0"/>
              </a:spcAft>
              <a:buSzPts val="2100"/>
              <a:buNone/>
              <a:defRPr sz="2100" b="1"/>
            </a:lvl1pPr>
            <a:lvl2pPr lvl="1" rtl="0">
              <a:spcBef>
                <a:spcPts val="2100"/>
              </a:spcBef>
              <a:spcAft>
                <a:spcPts val="0"/>
              </a:spcAft>
              <a:buSzPts val="2100"/>
              <a:buNone/>
              <a:defRPr sz="2100" b="1"/>
            </a:lvl2pPr>
            <a:lvl3pPr lvl="2" rtl="0">
              <a:spcBef>
                <a:spcPts val="2100"/>
              </a:spcBef>
              <a:spcAft>
                <a:spcPts val="0"/>
              </a:spcAft>
              <a:buSzPts val="2100"/>
              <a:buNone/>
              <a:defRPr sz="2100" b="1"/>
            </a:lvl3pPr>
            <a:lvl4pPr lvl="3" rtl="0">
              <a:spcBef>
                <a:spcPts val="2100"/>
              </a:spcBef>
              <a:spcAft>
                <a:spcPts val="0"/>
              </a:spcAft>
              <a:buSzPts val="2100"/>
              <a:buNone/>
              <a:defRPr sz="2100" b="1"/>
            </a:lvl4pPr>
            <a:lvl5pPr lvl="4" rtl="0">
              <a:spcBef>
                <a:spcPts val="2100"/>
              </a:spcBef>
              <a:spcAft>
                <a:spcPts val="0"/>
              </a:spcAft>
              <a:buSzPts val="2100"/>
              <a:buNone/>
              <a:defRPr sz="2100" b="1"/>
            </a:lvl5pPr>
            <a:lvl6pPr lvl="5" rtl="0">
              <a:spcBef>
                <a:spcPts val="2100"/>
              </a:spcBef>
              <a:spcAft>
                <a:spcPts val="0"/>
              </a:spcAft>
              <a:buSzPts val="2100"/>
              <a:buNone/>
              <a:defRPr sz="2100" b="1"/>
            </a:lvl6pPr>
            <a:lvl7pPr lvl="6" rtl="0">
              <a:spcBef>
                <a:spcPts val="2100"/>
              </a:spcBef>
              <a:spcAft>
                <a:spcPts val="0"/>
              </a:spcAft>
              <a:buSzPts val="2100"/>
              <a:buNone/>
              <a:defRPr sz="2100" b="1"/>
            </a:lvl7pPr>
            <a:lvl8pPr lvl="7" rtl="0">
              <a:spcBef>
                <a:spcPts val="2100"/>
              </a:spcBef>
              <a:spcAft>
                <a:spcPts val="0"/>
              </a:spcAft>
              <a:buSzPts val="2100"/>
              <a:buNone/>
              <a:defRPr sz="2100" b="1"/>
            </a:lvl8pPr>
            <a:lvl9pPr lvl="8" rtl="0">
              <a:spcBef>
                <a:spcPts val="2100"/>
              </a:spcBef>
              <a:spcAft>
                <a:spcPts val="2100"/>
              </a:spcAft>
              <a:buSzPts val="2100"/>
              <a:buNone/>
              <a:defRPr sz="2100" b="1"/>
            </a:lvl9pPr>
          </a:lstStyle>
          <a:p>
            <a:endParaRPr/>
          </a:p>
        </p:txBody>
      </p:sp>
      <p:sp>
        <p:nvSpPr>
          <p:cNvPr id="179" name="Google Shape;179;p8"/>
          <p:cNvSpPr txBox="1">
            <a:spLocks noGrp="1"/>
          </p:cNvSpPr>
          <p:nvPr>
            <p:ph type="title"/>
          </p:nvPr>
        </p:nvSpPr>
        <p:spPr>
          <a:xfrm>
            <a:off x="1021500" y="576125"/>
            <a:ext cx="10149000" cy="763500"/>
          </a:xfrm>
          <a:prstGeom prst="rect">
            <a:avLst/>
          </a:prstGeom>
        </p:spPr>
        <p:txBody>
          <a:bodyPr spcFirstLastPara="1" wrap="square" lIns="121900" tIns="121900" rIns="121900" bIns="121900" anchor="t" anchorCtr="0">
            <a:noAutofit/>
          </a:bodyPr>
          <a:lstStyle>
            <a:lvl1pPr marL="0" marR="0" lvl="0" indent="0" algn="l" rtl="0">
              <a:lnSpc>
                <a:spcPct val="100000"/>
              </a:lnSpc>
              <a:spcBef>
                <a:spcPts val="0"/>
              </a:spcBef>
              <a:spcAft>
                <a:spcPts val="0"/>
              </a:spcAft>
              <a:buClr>
                <a:schemeClr val="dk1"/>
              </a:buClr>
              <a:buSzPts val="4000"/>
              <a:buFont typeface="Aldrich"/>
              <a:buNone/>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180" name="Google Shape;180;p8"/>
          <p:cNvSpPr txBox="1">
            <a:spLocks noGrp="1"/>
          </p:cNvSpPr>
          <p:nvPr>
            <p:ph type="body" idx="2"/>
          </p:nvPr>
        </p:nvSpPr>
        <p:spPr>
          <a:xfrm>
            <a:off x="1021500" y="2667100"/>
            <a:ext cx="10149000" cy="3436500"/>
          </a:xfrm>
          <a:prstGeom prst="rect">
            <a:avLst/>
          </a:prstGeom>
        </p:spPr>
        <p:txBody>
          <a:bodyPr spcFirstLastPara="1" wrap="square" lIns="121900" tIns="121900" rIns="121900" bIns="121900" anchor="t" anchorCtr="0">
            <a:noAutofit/>
          </a:bodyPr>
          <a:lstStyle>
            <a:lvl1pPr marL="457200" lvl="0" indent="-349250">
              <a:spcBef>
                <a:spcPts val="0"/>
              </a:spcBef>
              <a:spcAft>
                <a:spcPts val="0"/>
              </a:spcAft>
              <a:buSzPts val="1900"/>
              <a:buChar char="●"/>
              <a:defRPr/>
            </a:lvl1pPr>
            <a:lvl2pPr marL="914400" lvl="1" indent="-349250">
              <a:spcBef>
                <a:spcPts val="2100"/>
              </a:spcBef>
              <a:spcAft>
                <a:spcPts val="0"/>
              </a:spcAft>
              <a:buSzPts val="1900"/>
              <a:buChar char="○"/>
              <a:defRPr/>
            </a:lvl2pPr>
            <a:lvl3pPr marL="1371600" lvl="2" indent="-349250">
              <a:spcBef>
                <a:spcPts val="2100"/>
              </a:spcBef>
              <a:spcAft>
                <a:spcPts val="0"/>
              </a:spcAft>
              <a:buSzPts val="1900"/>
              <a:buChar char="■"/>
              <a:defRPr/>
            </a:lvl3pPr>
            <a:lvl4pPr marL="1828800" lvl="3" indent="-349250">
              <a:spcBef>
                <a:spcPts val="2100"/>
              </a:spcBef>
              <a:spcAft>
                <a:spcPts val="0"/>
              </a:spcAft>
              <a:buSzPts val="1900"/>
              <a:buChar char="●"/>
              <a:defRPr/>
            </a:lvl4pPr>
            <a:lvl5pPr marL="2286000" lvl="4" indent="-349250">
              <a:spcBef>
                <a:spcPts val="2100"/>
              </a:spcBef>
              <a:spcAft>
                <a:spcPts val="0"/>
              </a:spcAft>
              <a:buSzPts val="1900"/>
              <a:buChar char="○"/>
              <a:defRPr/>
            </a:lvl5pPr>
            <a:lvl6pPr marL="2743200" lvl="5" indent="-349250">
              <a:spcBef>
                <a:spcPts val="2100"/>
              </a:spcBef>
              <a:spcAft>
                <a:spcPts val="0"/>
              </a:spcAft>
              <a:buSzPts val="1900"/>
              <a:buChar char="■"/>
              <a:defRPr/>
            </a:lvl6pPr>
            <a:lvl7pPr marL="3200400" lvl="6" indent="-349250">
              <a:spcBef>
                <a:spcPts val="2100"/>
              </a:spcBef>
              <a:spcAft>
                <a:spcPts val="0"/>
              </a:spcAft>
              <a:buSzPts val="1900"/>
              <a:buChar char="●"/>
              <a:defRPr/>
            </a:lvl7pPr>
            <a:lvl8pPr marL="3657600" lvl="7" indent="-349250">
              <a:spcBef>
                <a:spcPts val="2100"/>
              </a:spcBef>
              <a:spcAft>
                <a:spcPts val="0"/>
              </a:spcAft>
              <a:buSzPts val="1900"/>
              <a:buChar char="○"/>
              <a:defRPr/>
            </a:lvl8pPr>
            <a:lvl9pPr marL="4114800" lvl="8" indent="-349250">
              <a:spcBef>
                <a:spcPts val="2100"/>
              </a:spcBef>
              <a:spcAft>
                <a:spcPts val="2100"/>
              </a:spcAft>
              <a:buSzPts val="1900"/>
              <a:buChar char="■"/>
              <a:defRPr/>
            </a:lvl9pPr>
          </a:lstStyle>
          <a:p>
            <a:endParaRPr/>
          </a:p>
        </p:txBody>
      </p:sp>
      <p:sp>
        <p:nvSpPr>
          <p:cNvPr id="181" name="Google Shape;181;p8"/>
          <p:cNvSpPr/>
          <p:nvPr/>
        </p:nvSpPr>
        <p:spPr>
          <a:xfrm flipH="1">
            <a:off x="2704705" y="4410500"/>
            <a:ext cx="9534820" cy="2493593"/>
          </a:xfrm>
          <a:custGeom>
            <a:avLst/>
            <a:gdLst/>
            <a:ahLst/>
            <a:cxnLst/>
            <a:rect l="l" t="t" r="r" b="b"/>
            <a:pathLst>
              <a:path w="2592745" h="675313" extrusionOk="0">
                <a:moveTo>
                  <a:pt x="0" y="0"/>
                </a:moveTo>
                <a:cubicBezTo>
                  <a:pt x="100515" y="96959"/>
                  <a:pt x="189388" y="176002"/>
                  <a:pt x="259689" y="236225"/>
                </a:cubicBezTo>
                <a:cubicBezTo>
                  <a:pt x="363216" y="324940"/>
                  <a:pt x="447220" y="449688"/>
                  <a:pt x="653005" y="439157"/>
                </a:cubicBezTo>
                <a:cubicBezTo>
                  <a:pt x="1012869" y="420743"/>
                  <a:pt x="1098797" y="172039"/>
                  <a:pt x="1437689" y="192785"/>
                </a:cubicBezTo>
                <a:cubicBezTo>
                  <a:pt x="1909188" y="221662"/>
                  <a:pt x="2325175" y="509934"/>
                  <a:pt x="2592745" y="675314"/>
                </a:cubicBezTo>
                <a:cubicBezTo>
                  <a:pt x="1728497" y="675314"/>
                  <a:pt x="864249" y="675314"/>
                  <a:pt x="23" y="675314"/>
                </a:cubicBezTo>
                <a:cubicBezTo>
                  <a:pt x="0" y="450209"/>
                  <a:pt x="0" y="225105"/>
                  <a:pt x="0" y="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2" name="Google Shape;182;p8"/>
          <p:cNvSpPr/>
          <p:nvPr/>
        </p:nvSpPr>
        <p:spPr>
          <a:xfrm flipH="1">
            <a:off x="-166561" y="-3"/>
            <a:ext cx="2526201" cy="1584163"/>
          </a:xfrm>
          <a:custGeom>
            <a:avLst/>
            <a:gdLst/>
            <a:ahLst/>
            <a:cxnLst/>
            <a:rect l="l" t="t" r="r" b="b"/>
            <a:pathLst>
              <a:path w="524380" h="328835" extrusionOk="0">
                <a:moveTo>
                  <a:pt x="767" y="0"/>
                </a:moveTo>
                <a:cubicBezTo>
                  <a:pt x="-750" y="12049"/>
                  <a:pt x="-795" y="28786"/>
                  <a:pt x="8083" y="43916"/>
                </a:cubicBezTo>
                <a:cubicBezTo>
                  <a:pt x="22374" y="68331"/>
                  <a:pt x="47967" y="68376"/>
                  <a:pt x="71408" y="82871"/>
                </a:cubicBezTo>
                <a:cubicBezTo>
                  <a:pt x="116162" y="110593"/>
                  <a:pt x="99470" y="157951"/>
                  <a:pt x="132288" y="199761"/>
                </a:cubicBezTo>
                <a:cubicBezTo>
                  <a:pt x="170541" y="248478"/>
                  <a:pt x="230062" y="231129"/>
                  <a:pt x="344166" y="258217"/>
                </a:cubicBezTo>
                <a:cubicBezTo>
                  <a:pt x="389350" y="268930"/>
                  <a:pt x="452109" y="288770"/>
                  <a:pt x="524381" y="328835"/>
                </a:cubicBezTo>
                <a:cubicBezTo>
                  <a:pt x="522750" y="219216"/>
                  <a:pt x="521142" y="109597"/>
                  <a:pt x="519511" y="0"/>
                </a:cubicBezTo>
                <a:cubicBezTo>
                  <a:pt x="346566" y="0"/>
                  <a:pt x="173667" y="0"/>
                  <a:pt x="767" y="0"/>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183" name="Google Shape;183;p8"/>
          <p:cNvGrpSpPr/>
          <p:nvPr/>
        </p:nvGrpSpPr>
        <p:grpSpPr>
          <a:xfrm rot="-1712204">
            <a:off x="11547652" y="5511477"/>
            <a:ext cx="692384" cy="1447341"/>
            <a:chOff x="3738387" y="3620790"/>
            <a:chExt cx="274291" cy="573370"/>
          </a:xfrm>
        </p:grpSpPr>
        <p:sp>
          <p:nvSpPr>
            <p:cNvPr id="184" name="Google Shape;184;p8"/>
            <p:cNvSpPr/>
            <p:nvPr/>
          </p:nvSpPr>
          <p:spPr>
            <a:xfrm>
              <a:off x="3738387" y="3620790"/>
              <a:ext cx="183105" cy="573370"/>
            </a:xfrm>
            <a:custGeom>
              <a:avLst/>
              <a:gdLst/>
              <a:ahLst/>
              <a:cxnLst/>
              <a:rect l="l" t="t" r="r" b="b"/>
              <a:pathLst>
                <a:path w="183105" h="573370" extrusionOk="0">
                  <a:moveTo>
                    <a:pt x="167673" y="373564"/>
                  </a:moveTo>
                  <a:cubicBezTo>
                    <a:pt x="161829" y="377595"/>
                    <a:pt x="159882" y="387470"/>
                    <a:pt x="158545" y="393834"/>
                  </a:cubicBezTo>
                  <a:cubicBezTo>
                    <a:pt x="156303" y="404411"/>
                    <a:pt x="156054" y="415260"/>
                    <a:pt x="155624" y="426018"/>
                  </a:cubicBezTo>
                  <a:cubicBezTo>
                    <a:pt x="154763" y="447625"/>
                    <a:pt x="149576" y="467850"/>
                    <a:pt x="143756" y="488324"/>
                  </a:cubicBezTo>
                  <a:cubicBezTo>
                    <a:pt x="144163" y="434058"/>
                    <a:pt x="155850" y="378773"/>
                    <a:pt x="146609" y="324915"/>
                  </a:cubicBezTo>
                  <a:cubicBezTo>
                    <a:pt x="145522" y="318573"/>
                    <a:pt x="143982" y="312231"/>
                    <a:pt x="142080" y="305935"/>
                  </a:cubicBezTo>
                  <a:cubicBezTo>
                    <a:pt x="146315" y="298166"/>
                    <a:pt x="149644" y="290036"/>
                    <a:pt x="151388" y="281316"/>
                  </a:cubicBezTo>
                  <a:cubicBezTo>
                    <a:pt x="151909" y="278734"/>
                    <a:pt x="152272" y="276107"/>
                    <a:pt x="152543" y="273480"/>
                  </a:cubicBezTo>
                  <a:cubicBezTo>
                    <a:pt x="152566" y="273434"/>
                    <a:pt x="152589" y="273412"/>
                    <a:pt x="152611" y="273366"/>
                  </a:cubicBezTo>
                  <a:cubicBezTo>
                    <a:pt x="158455" y="260207"/>
                    <a:pt x="172519" y="255361"/>
                    <a:pt x="174739" y="239665"/>
                  </a:cubicBezTo>
                  <a:cubicBezTo>
                    <a:pt x="175713" y="232757"/>
                    <a:pt x="174988" y="221795"/>
                    <a:pt x="165159" y="223653"/>
                  </a:cubicBezTo>
                  <a:cubicBezTo>
                    <a:pt x="154650" y="225623"/>
                    <a:pt x="149916" y="240820"/>
                    <a:pt x="148285" y="249563"/>
                  </a:cubicBezTo>
                  <a:cubicBezTo>
                    <a:pt x="145205" y="266096"/>
                    <a:pt x="145409" y="281384"/>
                    <a:pt x="138999" y="296627"/>
                  </a:cubicBezTo>
                  <a:cubicBezTo>
                    <a:pt x="133383" y="280750"/>
                    <a:pt x="125841" y="264964"/>
                    <a:pt x="117868" y="249178"/>
                  </a:cubicBezTo>
                  <a:cubicBezTo>
                    <a:pt x="118072" y="245010"/>
                    <a:pt x="118344" y="240843"/>
                    <a:pt x="118661" y="236676"/>
                  </a:cubicBezTo>
                  <a:cubicBezTo>
                    <a:pt x="124119" y="221682"/>
                    <a:pt x="134085" y="208886"/>
                    <a:pt x="142216" y="195002"/>
                  </a:cubicBezTo>
                  <a:cubicBezTo>
                    <a:pt x="146926" y="186962"/>
                    <a:pt x="159134" y="167167"/>
                    <a:pt x="145069" y="161165"/>
                  </a:cubicBezTo>
                  <a:cubicBezTo>
                    <a:pt x="120382" y="150611"/>
                    <a:pt x="113724" y="206870"/>
                    <a:pt x="111753" y="235815"/>
                  </a:cubicBezTo>
                  <a:cubicBezTo>
                    <a:pt x="111663" y="236087"/>
                    <a:pt x="111549" y="236359"/>
                    <a:pt x="111459" y="236630"/>
                  </a:cubicBezTo>
                  <a:cubicBezTo>
                    <a:pt x="110847" y="235430"/>
                    <a:pt x="110236" y="234230"/>
                    <a:pt x="109624" y="233029"/>
                  </a:cubicBezTo>
                  <a:cubicBezTo>
                    <a:pt x="109647" y="232961"/>
                    <a:pt x="109692" y="232893"/>
                    <a:pt x="109715" y="232825"/>
                  </a:cubicBezTo>
                  <a:cubicBezTo>
                    <a:pt x="109760" y="232712"/>
                    <a:pt x="109783" y="232576"/>
                    <a:pt x="109828" y="232463"/>
                  </a:cubicBezTo>
                  <a:cubicBezTo>
                    <a:pt x="110372" y="230787"/>
                    <a:pt x="109194" y="228658"/>
                    <a:pt x="107450" y="228273"/>
                  </a:cubicBezTo>
                  <a:cubicBezTo>
                    <a:pt x="107359" y="228250"/>
                    <a:pt x="107246" y="228205"/>
                    <a:pt x="107155" y="228160"/>
                  </a:cubicBezTo>
                  <a:cubicBezTo>
                    <a:pt x="98526" y="211128"/>
                    <a:pt x="90237" y="194051"/>
                    <a:pt x="84212" y="176770"/>
                  </a:cubicBezTo>
                  <a:cubicBezTo>
                    <a:pt x="84733" y="176521"/>
                    <a:pt x="85232" y="176158"/>
                    <a:pt x="85617" y="175592"/>
                  </a:cubicBezTo>
                  <a:cubicBezTo>
                    <a:pt x="97032" y="159308"/>
                    <a:pt x="105955" y="141461"/>
                    <a:pt x="115218" y="123908"/>
                  </a:cubicBezTo>
                  <a:cubicBezTo>
                    <a:pt x="119046" y="116660"/>
                    <a:pt x="131707" y="94737"/>
                    <a:pt x="119476" y="88667"/>
                  </a:cubicBezTo>
                  <a:cubicBezTo>
                    <a:pt x="109579" y="83752"/>
                    <a:pt x="100882" y="98655"/>
                    <a:pt x="98073" y="105518"/>
                  </a:cubicBezTo>
                  <a:cubicBezTo>
                    <a:pt x="90396" y="124361"/>
                    <a:pt x="85934" y="145085"/>
                    <a:pt x="81381" y="164857"/>
                  </a:cubicBezTo>
                  <a:cubicBezTo>
                    <a:pt x="81064" y="166261"/>
                    <a:pt x="81563" y="167416"/>
                    <a:pt x="82423" y="168141"/>
                  </a:cubicBezTo>
                  <a:cubicBezTo>
                    <a:pt x="82197" y="168503"/>
                    <a:pt x="81948" y="168843"/>
                    <a:pt x="81721" y="169205"/>
                  </a:cubicBezTo>
                  <a:cubicBezTo>
                    <a:pt x="73318" y="141801"/>
                    <a:pt x="71303" y="113852"/>
                    <a:pt x="83352" y="84885"/>
                  </a:cubicBezTo>
                  <a:cubicBezTo>
                    <a:pt x="83352" y="84885"/>
                    <a:pt x="83352" y="84885"/>
                    <a:pt x="83352" y="84862"/>
                  </a:cubicBezTo>
                  <a:cubicBezTo>
                    <a:pt x="83963" y="84318"/>
                    <a:pt x="84371" y="83526"/>
                    <a:pt x="84394" y="82461"/>
                  </a:cubicBezTo>
                  <a:cubicBezTo>
                    <a:pt x="84394" y="82121"/>
                    <a:pt x="84371" y="81782"/>
                    <a:pt x="84371" y="81442"/>
                  </a:cubicBezTo>
                  <a:cubicBezTo>
                    <a:pt x="84756" y="81193"/>
                    <a:pt x="85096" y="80853"/>
                    <a:pt x="85390" y="80400"/>
                  </a:cubicBezTo>
                  <a:cubicBezTo>
                    <a:pt x="94540" y="66494"/>
                    <a:pt x="100293" y="50617"/>
                    <a:pt x="100542" y="33857"/>
                  </a:cubicBezTo>
                  <a:cubicBezTo>
                    <a:pt x="100678" y="24956"/>
                    <a:pt x="99840" y="2693"/>
                    <a:pt x="88176" y="201"/>
                  </a:cubicBezTo>
                  <a:cubicBezTo>
                    <a:pt x="77486" y="-2086"/>
                    <a:pt x="74134" y="15716"/>
                    <a:pt x="73183" y="22691"/>
                  </a:cubicBezTo>
                  <a:cubicBezTo>
                    <a:pt x="70510" y="42577"/>
                    <a:pt x="77554" y="62077"/>
                    <a:pt x="77554" y="81895"/>
                  </a:cubicBezTo>
                  <a:cubicBezTo>
                    <a:pt x="77237" y="82212"/>
                    <a:pt x="76965" y="82597"/>
                    <a:pt x="76761" y="83073"/>
                  </a:cubicBezTo>
                  <a:cubicBezTo>
                    <a:pt x="70759" y="97523"/>
                    <a:pt x="68313" y="111927"/>
                    <a:pt x="68381" y="126196"/>
                  </a:cubicBezTo>
                  <a:cubicBezTo>
                    <a:pt x="68019" y="125584"/>
                    <a:pt x="67656" y="124973"/>
                    <a:pt x="67271" y="124361"/>
                  </a:cubicBezTo>
                  <a:cubicBezTo>
                    <a:pt x="59752" y="102913"/>
                    <a:pt x="52708" y="79562"/>
                    <a:pt x="38870" y="61828"/>
                  </a:cubicBezTo>
                  <a:cubicBezTo>
                    <a:pt x="32778" y="54037"/>
                    <a:pt x="8589" y="32091"/>
                    <a:pt x="1115" y="49915"/>
                  </a:cubicBezTo>
                  <a:cubicBezTo>
                    <a:pt x="-4638" y="63618"/>
                    <a:pt x="13322" y="81012"/>
                    <a:pt x="21974" y="89075"/>
                  </a:cubicBezTo>
                  <a:cubicBezTo>
                    <a:pt x="34816" y="101056"/>
                    <a:pt x="51168" y="111655"/>
                    <a:pt x="60884" y="126671"/>
                  </a:cubicBezTo>
                  <a:cubicBezTo>
                    <a:pt x="61949" y="129638"/>
                    <a:pt x="63013" y="132583"/>
                    <a:pt x="64123" y="135504"/>
                  </a:cubicBezTo>
                  <a:cubicBezTo>
                    <a:pt x="64599" y="136772"/>
                    <a:pt x="65595" y="137475"/>
                    <a:pt x="66660" y="137701"/>
                  </a:cubicBezTo>
                  <a:cubicBezTo>
                    <a:pt x="67317" y="138449"/>
                    <a:pt x="68200" y="138834"/>
                    <a:pt x="69106" y="138902"/>
                  </a:cubicBezTo>
                  <a:cubicBezTo>
                    <a:pt x="72073" y="166805"/>
                    <a:pt x="83737" y="194119"/>
                    <a:pt x="96647" y="220301"/>
                  </a:cubicBezTo>
                  <a:cubicBezTo>
                    <a:pt x="93657" y="218126"/>
                    <a:pt x="90622" y="216043"/>
                    <a:pt x="87497" y="214050"/>
                  </a:cubicBezTo>
                  <a:cubicBezTo>
                    <a:pt x="79660" y="209067"/>
                    <a:pt x="71348" y="204696"/>
                    <a:pt x="62764" y="201163"/>
                  </a:cubicBezTo>
                  <a:cubicBezTo>
                    <a:pt x="54316" y="197675"/>
                    <a:pt x="40727" y="195274"/>
                    <a:pt x="37081" y="206802"/>
                  </a:cubicBezTo>
                  <a:cubicBezTo>
                    <a:pt x="33480" y="218172"/>
                    <a:pt x="49628" y="223743"/>
                    <a:pt x="57464" y="226733"/>
                  </a:cubicBezTo>
                  <a:cubicBezTo>
                    <a:pt x="70963" y="231897"/>
                    <a:pt x="85050" y="233324"/>
                    <a:pt x="99251" y="231897"/>
                  </a:cubicBezTo>
                  <a:cubicBezTo>
                    <a:pt x="100701" y="232848"/>
                    <a:pt x="102150" y="233618"/>
                    <a:pt x="103622" y="234184"/>
                  </a:cubicBezTo>
                  <a:cubicBezTo>
                    <a:pt x="105480" y="237808"/>
                    <a:pt x="107314" y="241432"/>
                    <a:pt x="109149" y="245010"/>
                  </a:cubicBezTo>
                  <a:cubicBezTo>
                    <a:pt x="109058" y="245441"/>
                    <a:pt x="108967" y="245848"/>
                    <a:pt x="108877" y="246256"/>
                  </a:cubicBezTo>
                  <a:cubicBezTo>
                    <a:pt x="108560" y="248090"/>
                    <a:pt x="109579" y="249472"/>
                    <a:pt x="110893" y="250106"/>
                  </a:cubicBezTo>
                  <a:cubicBezTo>
                    <a:pt x="110893" y="250129"/>
                    <a:pt x="110893" y="250174"/>
                    <a:pt x="110893" y="250220"/>
                  </a:cubicBezTo>
                  <a:cubicBezTo>
                    <a:pt x="110802" y="252077"/>
                    <a:pt x="112002" y="253141"/>
                    <a:pt x="113407" y="253413"/>
                  </a:cubicBezTo>
                  <a:cubicBezTo>
                    <a:pt x="114901" y="256403"/>
                    <a:pt x="116396" y="259369"/>
                    <a:pt x="117823" y="262314"/>
                  </a:cubicBezTo>
                  <a:cubicBezTo>
                    <a:pt x="130914" y="289243"/>
                    <a:pt x="139203" y="316467"/>
                    <a:pt x="142102" y="345593"/>
                  </a:cubicBezTo>
                  <a:cubicBezTo>
                    <a:pt x="139226" y="342377"/>
                    <a:pt x="136372" y="339138"/>
                    <a:pt x="133519" y="335922"/>
                  </a:cubicBezTo>
                  <a:cubicBezTo>
                    <a:pt x="133519" y="335627"/>
                    <a:pt x="133473" y="335333"/>
                    <a:pt x="133383" y="335016"/>
                  </a:cubicBezTo>
                  <a:cubicBezTo>
                    <a:pt x="130416" y="324280"/>
                    <a:pt x="126384" y="307928"/>
                    <a:pt x="118072" y="299888"/>
                  </a:cubicBezTo>
                  <a:cubicBezTo>
                    <a:pt x="113452" y="295426"/>
                    <a:pt x="106363" y="294905"/>
                    <a:pt x="103554" y="301632"/>
                  </a:cubicBezTo>
                  <a:cubicBezTo>
                    <a:pt x="100701" y="308494"/>
                    <a:pt x="106023" y="314949"/>
                    <a:pt x="110168" y="319819"/>
                  </a:cubicBezTo>
                  <a:cubicBezTo>
                    <a:pt x="120835" y="332343"/>
                    <a:pt x="132024" y="344438"/>
                    <a:pt x="142940" y="356758"/>
                  </a:cubicBezTo>
                  <a:cubicBezTo>
                    <a:pt x="142940" y="356758"/>
                    <a:pt x="142940" y="356758"/>
                    <a:pt x="142940" y="356758"/>
                  </a:cubicBezTo>
                  <a:cubicBezTo>
                    <a:pt x="143076" y="359205"/>
                    <a:pt x="143167" y="361673"/>
                    <a:pt x="143212" y="364142"/>
                  </a:cubicBezTo>
                  <a:cubicBezTo>
                    <a:pt x="143869" y="397503"/>
                    <a:pt x="139656" y="430706"/>
                    <a:pt x="137754" y="463955"/>
                  </a:cubicBezTo>
                  <a:cubicBezTo>
                    <a:pt x="137278" y="472131"/>
                    <a:pt x="136984" y="480329"/>
                    <a:pt x="136916" y="488506"/>
                  </a:cubicBezTo>
                  <a:cubicBezTo>
                    <a:pt x="136576" y="488120"/>
                    <a:pt x="136214" y="487713"/>
                    <a:pt x="135874" y="487328"/>
                  </a:cubicBezTo>
                  <a:cubicBezTo>
                    <a:pt x="133224" y="479809"/>
                    <a:pt x="133043" y="470998"/>
                    <a:pt x="132318" y="463320"/>
                  </a:cubicBezTo>
                  <a:cubicBezTo>
                    <a:pt x="131231" y="451566"/>
                    <a:pt x="130167" y="439811"/>
                    <a:pt x="129034" y="428057"/>
                  </a:cubicBezTo>
                  <a:cubicBezTo>
                    <a:pt x="128015" y="417638"/>
                    <a:pt x="122534" y="397368"/>
                    <a:pt x="107631" y="405340"/>
                  </a:cubicBezTo>
                  <a:cubicBezTo>
                    <a:pt x="93385" y="412950"/>
                    <a:pt x="98232" y="436029"/>
                    <a:pt x="102966" y="447670"/>
                  </a:cubicBezTo>
                  <a:cubicBezTo>
                    <a:pt x="109398" y="463479"/>
                    <a:pt x="118955" y="477997"/>
                    <a:pt x="130076" y="491019"/>
                  </a:cubicBezTo>
                  <a:cubicBezTo>
                    <a:pt x="131661" y="495096"/>
                    <a:pt x="133881" y="498765"/>
                    <a:pt x="137052" y="501914"/>
                  </a:cubicBezTo>
                  <a:cubicBezTo>
                    <a:pt x="137776" y="525400"/>
                    <a:pt x="141015" y="548683"/>
                    <a:pt x="149191" y="571060"/>
                  </a:cubicBezTo>
                  <a:cubicBezTo>
                    <a:pt x="150686" y="575136"/>
                    <a:pt x="157254" y="573370"/>
                    <a:pt x="155737" y="569248"/>
                  </a:cubicBezTo>
                  <a:cubicBezTo>
                    <a:pt x="148195" y="548592"/>
                    <a:pt x="144933" y="527574"/>
                    <a:pt x="143937" y="506375"/>
                  </a:cubicBezTo>
                  <a:cubicBezTo>
                    <a:pt x="146066" y="506239"/>
                    <a:pt x="147606" y="503680"/>
                    <a:pt x="146836" y="501619"/>
                  </a:cubicBezTo>
                  <a:cubicBezTo>
                    <a:pt x="150799" y="487917"/>
                    <a:pt x="155171" y="474214"/>
                    <a:pt x="158228" y="460263"/>
                  </a:cubicBezTo>
                  <a:cubicBezTo>
                    <a:pt x="158273" y="460127"/>
                    <a:pt x="158341" y="459991"/>
                    <a:pt x="158364" y="459855"/>
                  </a:cubicBezTo>
                  <a:cubicBezTo>
                    <a:pt x="161376" y="446991"/>
                    <a:pt x="165340" y="434398"/>
                    <a:pt x="170662" y="422304"/>
                  </a:cubicBezTo>
                  <a:cubicBezTo>
                    <a:pt x="175033" y="412384"/>
                    <a:pt x="180786" y="402735"/>
                    <a:pt x="182779" y="391932"/>
                  </a:cubicBezTo>
                  <a:cubicBezTo>
                    <a:pt x="184455" y="383620"/>
                    <a:pt x="179722" y="365229"/>
                    <a:pt x="167673" y="373564"/>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5" name="Google Shape;185;p8"/>
            <p:cNvSpPr/>
            <p:nvPr/>
          </p:nvSpPr>
          <p:spPr>
            <a:xfrm>
              <a:off x="3915840" y="3695254"/>
              <a:ext cx="96838" cy="472007"/>
            </a:xfrm>
            <a:custGeom>
              <a:avLst/>
              <a:gdLst/>
              <a:ahLst/>
              <a:cxnLst/>
              <a:rect l="l" t="t" r="r" b="b"/>
              <a:pathLst>
                <a:path w="96838" h="472007" extrusionOk="0">
                  <a:moveTo>
                    <a:pt x="48879" y="348655"/>
                  </a:moveTo>
                  <a:cubicBezTo>
                    <a:pt x="47181" y="350897"/>
                    <a:pt x="45618" y="353230"/>
                    <a:pt x="44123" y="355608"/>
                  </a:cubicBezTo>
                  <a:cubicBezTo>
                    <a:pt x="41994" y="308182"/>
                    <a:pt x="42855" y="260642"/>
                    <a:pt x="46660" y="213307"/>
                  </a:cubicBezTo>
                  <a:cubicBezTo>
                    <a:pt x="46728" y="213058"/>
                    <a:pt x="46796" y="212809"/>
                    <a:pt x="46886" y="212582"/>
                  </a:cubicBezTo>
                  <a:cubicBezTo>
                    <a:pt x="54677" y="197996"/>
                    <a:pt x="67881" y="186989"/>
                    <a:pt x="78730" y="174510"/>
                  </a:cubicBezTo>
                  <a:cubicBezTo>
                    <a:pt x="86385" y="165699"/>
                    <a:pt x="102262" y="146584"/>
                    <a:pt x="94969" y="133856"/>
                  </a:cubicBezTo>
                  <a:cubicBezTo>
                    <a:pt x="86182" y="118522"/>
                    <a:pt x="66930" y="142167"/>
                    <a:pt x="62446" y="149642"/>
                  </a:cubicBezTo>
                  <a:cubicBezTo>
                    <a:pt x="57305" y="158203"/>
                    <a:pt x="53432" y="167624"/>
                    <a:pt x="50148" y="177318"/>
                  </a:cubicBezTo>
                  <a:cubicBezTo>
                    <a:pt x="53953" y="143504"/>
                    <a:pt x="59252" y="109825"/>
                    <a:pt x="66070" y="76419"/>
                  </a:cubicBezTo>
                  <a:cubicBezTo>
                    <a:pt x="72366" y="64030"/>
                    <a:pt x="110574" y="4305"/>
                    <a:pt x="87540" y="138"/>
                  </a:cubicBezTo>
                  <a:cubicBezTo>
                    <a:pt x="76692" y="-1832"/>
                    <a:pt x="67474" y="17827"/>
                    <a:pt x="64371" y="24961"/>
                  </a:cubicBezTo>
                  <a:cubicBezTo>
                    <a:pt x="57622" y="40588"/>
                    <a:pt x="56127" y="57280"/>
                    <a:pt x="59003" y="73972"/>
                  </a:cubicBezTo>
                  <a:cubicBezTo>
                    <a:pt x="59071" y="74335"/>
                    <a:pt x="59184" y="74629"/>
                    <a:pt x="59320" y="74924"/>
                  </a:cubicBezTo>
                  <a:cubicBezTo>
                    <a:pt x="59162" y="75286"/>
                    <a:pt x="59003" y="75648"/>
                    <a:pt x="58845" y="76011"/>
                  </a:cubicBezTo>
                  <a:cubicBezTo>
                    <a:pt x="58505" y="76849"/>
                    <a:pt x="58528" y="77596"/>
                    <a:pt x="58777" y="78208"/>
                  </a:cubicBezTo>
                  <a:cubicBezTo>
                    <a:pt x="54474" y="99656"/>
                    <a:pt x="50782" y="121195"/>
                    <a:pt x="47702" y="142802"/>
                  </a:cubicBezTo>
                  <a:cubicBezTo>
                    <a:pt x="42719" y="122033"/>
                    <a:pt x="44259" y="100290"/>
                    <a:pt x="39299" y="79431"/>
                  </a:cubicBezTo>
                  <a:cubicBezTo>
                    <a:pt x="36468" y="67495"/>
                    <a:pt x="27069" y="46341"/>
                    <a:pt x="11486" y="57824"/>
                  </a:cubicBezTo>
                  <a:cubicBezTo>
                    <a:pt x="-1672" y="67540"/>
                    <a:pt x="3537" y="91480"/>
                    <a:pt x="7840" y="104480"/>
                  </a:cubicBezTo>
                  <a:cubicBezTo>
                    <a:pt x="10694" y="113109"/>
                    <a:pt x="14952" y="121263"/>
                    <a:pt x="20772" y="128261"/>
                  </a:cubicBezTo>
                  <a:cubicBezTo>
                    <a:pt x="26684" y="135396"/>
                    <a:pt x="35381" y="139948"/>
                    <a:pt x="41632" y="146607"/>
                  </a:cubicBezTo>
                  <a:cubicBezTo>
                    <a:pt x="42221" y="148804"/>
                    <a:pt x="42855" y="150978"/>
                    <a:pt x="43602" y="153152"/>
                  </a:cubicBezTo>
                  <a:cubicBezTo>
                    <a:pt x="44033" y="154420"/>
                    <a:pt x="44961" y="155123"/>
                    <a:pt x="45980" y="155372"/>
                  </a:cubicBezTo>
                  <a:cubicBezTo>
                    <a:pt x="43557" y="173875"/>
                    <a:pt x="41609" y="192447"/>
                    <a:pt x="40092" y="211042"/>
                  </a:cubicBezTo>
                  <a:cubicBezTo>
                    <a:pt x="38574" y="214032"/>
                    <a:pt x="37238" y="217157"/>
                    <a:pt x="36196" y="220509"/>
                  </a:cubicBezTo>
                  <a:cubicBezTo>
                    <a:pt x="35471" y="222842"/>
                    <a:pt x="37170" y="224427"/>
                    <a:pt x="39073" y="224654"/>
                  </a:cubicBezTo>
                  <a:cubicBezTo>
                    <a:pt x="37804" y="242931"/>
                    <a:pt x="36966" y="261231"/>
                    <a:pt x="36558" y="279531"/>
                  </a:cubicBezTo>
                  <a:cubicBezTo>
                    <a:pt x="29628" y="254618"/>
                    <a:pt x="17873" y="220147"/>
                    <a:pt x="4329" y="230701"/>
                  </a:cubicBezTo>
                  <a:cubicBezTo>
                    <a:pt x="-4889" y="237880"/>
                    <a:pt x="2993" y="259102"/>
                    <a:pt x="6187" y="266939"/>
                  </a:cubicBezTo>
                  <a:cubicBezTo>
                    <a:pt x="12256" y="281796"/>
                    <a:pt x="22358" y="293981"/>
                    <a:pt x="35200" y="303471"/>
                  </a:cubicBezTo>
                  <a:cubicBezTo>
                    <a:pt x="35471" y="303675"/>
                    <a:pt x="35766" y="303811"/>
                    <a:pt x="36038" y="303924"/>
                  </a:cubicBezTo>
                  <a:cubicBezTo>
                    <a:pt x="36083" y="304060"/>
                    <a:pt x="36128" y="304196"/>
                    <a:pt x="36173" y="304332"/>
                  </a:cubicBezTo>
                  <a:cubicBezTo>
                    <a:pt x="36196" y="304399"/>
                    <a:pt x="36241" y="304467"/>
                    <a:pt x="36287" y="304535"/>
                  </a:cubicBezTo>
                  <a:cubicBezTo>
                    <a:pt x="36287" y="325191"/>
                    <a:pt x="36853" y="345869"/>
                    <a:pt x="37963" y="366525"/>
                  </a:cubicBezTo>
                  <a:cubicBezTo>
                    <a:pt x="37804" y="366842"/>
                    <a:pt x="37623" y="367136"/>
                    <a:pt x="37464" y="367453"/>
                  </a:cubicBezTo>
                  <a:cubicBezTo>
                    <a:pt x="36581" y="369084"/>
                    <a:pt x="37147" y="370647"/>
                    <a:pt x="38235" y="371621"/>
                  </a:cubicBezTo>
                  <a:cubicBezTo>
                    <a:pt x="39186" y="387996"/>
                    <a:pt x="40499" y="404325"/>
                    <a:pt x="42153" y="420655"/>
                  </a:cubicBezTo>
                  <a:cubicBezTo>
                    <a:pt x="40839" y="417847"/>
                    <a:pt x="39322" y="415151"/>
                    <a:pt x="37532" y="412660"/>
                  </a:cubicBezTo>
                  <a:cubicBezTo>
                    <a:pt x="34180" y="407949"/>
                    <a:pt x="24441" y="393544"/>
                    <a:pt x="17081" y="397553"/>
                  </a:cubicBezTo>
                  <a:cubicBezTo>
                    <a:pt x="8972" y="401970"/>
                    <a:pt x="14838" y="418458"/>
                    <a:pt x="17420" y="424301"/>
                  </a:cubicBezTo>
                  <a:cubicBezTo>
                    <a:pt x="23309" y="437709"/>
                    <a:pt x="34384" y="447629"/>
                    <a:pt x="45210" y="457074"/>
                  </a:cubicBezTo>
                  <a:cubicBezTo>
                    <a:pt x="45595" y="458637"/>
                    <a:pt x="45958" y="460199"/>
                    <a:pt x="46365" y="461762"/>
                  </a:cubicBezTo>
                  <a:cubicBezTo>
                    <a:pt x="46547" y="462464"/>
                    <a:pt x="46886" y="463008"/>
                    <a:pt x="47316" y="463393"/>
                  </a:cubicBezTo>
                  <a:cubicBezTo>
                    <a:pt x="47611" y="465454"/>
                    <a:pt x="47883" y="467492"/>
                    <a:pt x="48177" y="469553"/>
                  </a:cubicBezTo>
                  <a:cubicBezTo>
                    <a:pt x="48811" y="473857"/>
                    <a:pt x="55357" y="472022"/>
                    <a:pt x="54723" y="467741"/>
                  </a:cubicBezTo>
                  <a:cubicBezTo>
                    <a:pt x="50125" y="436033"/>
                    <a:pt x="46909" y="404144"/>
                    <a:pt x="45006" y="372210"/>
                  </a:cubicBezTo>
                  <a:cubicBezTo>
                    <a:pt x="46705" y="372844"/>
                    <a:pt x="48811" y="372323"/>
                    <a:pt x="49355" y="370035"/>
                  </a:cubicBezTo>
                  <a:cubicBezTo>
                    <a:pt x="50691" y="364305"/>
                    <a:pt x="52231" y="358643"/>
                    <a:pt x="54021" y="353071"/>
                  </a:cubicBezTo>
                  <a:cubicBezTo>
                    <a:pt x="56014" y="350422"/>
                    <a:pt x="58188" y="347885"/>
                    <a:pt x="60679" y="345643"/>
                  </a:cubicBezTo>
                  <a:cubicBezTo>
                    <a:pt x="68108" y="338939"/>
                    <a:pt x="77598" y="334975"/>
                    <a:pt x="84913" y="328113"/>
                  </a:cubicBezTo>
                  <a:cubicBezTo>
                    <a:pt x="92229" y="321273"/>
                    <a:pt x="101288" y="304558"/>
                    <a:pt x="91798" y="295612"/>
                  </a:cubicBezTo>
                  <a:cubicBezTo>
                    <a:pt x="76329" y="281049"/>
                    <a:pt x="58233" y="322043"/>
                    <a:pt x="48879" y="348655"/>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grpSp>
        <p:nvGrpSpPr>
          <p:cNvPr id="186" name="Google Shape;186;p8"/>
          <p:cNvGrpSpPr/>
          <p:nvPr/>
        </p:nvGrpSpPr>
        <p:grpSpPr>
          <a:xfrm rot="-4144848" flipH="1">
            <a:off x="11234907" y="5887753"/>
            <a:ext cx="692389" cy="1447351"/>
            <a:chOff x="3738387" y="3620790"/>
            <a:chExt cx="274291" cy="573370"/>
          </a:xfrm>
        </p:grpSpPr>
        <p:sp>
          <p:nvSpPr>
            <p:cNvPr id="187" name="Google Shape;187;p8"/>
            <p:cNvSpPr/>
            <p:nvPr/>
          </p:nvSpPr>
          <p:spPr>
            <a:xfrm>
              <a:off x="3738387" y="3620790"/>
              <a:ext cx="183105" cy="573370"/>
            </a:xfrm>
            <a:custGeom>
              <a:avLst/>
              <a:gdLst/>
              <a:ahLst/>
              <a:cxnLst/>
              <a:rect l="l" t="t" r="r" b="b"/>
              <a:pathLst>
                <a:path w="183105" h="573370" extrusionOk="0">
                  <a:moveTo>
                    <a:pt x="167673" y="373564"/>
                  </a:moveTo>
                  <a:cubicBezTo>
                    <a:pt x="161829" y="377595"/>
                    <a:pt x="159882" y="387470"/>
                    <a:pt x="158545" y="393834"/>
                  </a:cubicBezTo>
                  <a:cubicBezTo>
                    <a:pt x="156303" y="404411"/>
                    <a:pt x="156054" y="415260"/>
                    <a:pt x="155624" y="426018"/>
                  </a:cubicBezTo>
                  <a:cubicBezTo>
                    <a:pt x="154763" y="447625"/>
                    <a:pt x="149576" y="467850"/>
                    <a:pt x="143756" y="488324"/>
                  </a:cubicBezTo>
                  <a:cubicBezTo>
                    <a:pt x="144163" y="434058"/>
                    <a:pt x="155850" y="378773"/>
                    <a:pt x="146609" y="324915"/>
                  </a:cubicBezTo>
                  <a:cubicBezTo>
                    <a:pt x="145522" y="318573"/>
                    <a:pt x="143982" y="312231"/>
                    <a:pt x="142080" y="305935"/>
                  </a:cubicBezTo>
                  <a:cubicBezTo>
                    <a:pt x="146315" y="298166"/>
                    <a:pt x="149644" y="290036"/>
                    <a:pt x="151388" y="281316"/>
                  </a:cubicBezTo>
                  <a:cubicBezTo>
                    <a:pt x="151909" y="278734"/>
                    <a:pt x="152272" y="276107"/>
                    <a:pt x="152543" y="273480"/>
                  </a:cubicBezTo>
                  <a:cubicBezTo>
                    <a:pt x="152566" y="273434"/>
                    <a:pt x="152589" y="273412"/>
                    <a:pt x="152611" y="273366"/>
                  </a:cubicBezTo>
                  <a:cubicBezTo>
                    <a:pt x="158455" y="260207"/>
                    <a:pt x="172519" y="255361"/>
                    <a:pt x="174739" y="239665"/>
                  </a:cubicBezTo>
                  <a:cubicBezTo>
                    <a:pt x="175713" y="232757"/>
                    <a:pt x="174988" y="221795"/>
                    <a:pt x="165159" y="223653"/>
                  </a:cubicBezTo>
                  <a:cubicBezTo>
                    <a:pt x="154650" y="225623"/>
                    <a:pt x="149916" y="240820"/>
                    <a:pt x="148285" y="249563"/>
                  </a:cubicBezTo>
                  <a:cubicBezTo>
                    <a:pt x="145205" y="266096"/>
                    <a:pt x="145409" y="281384"/>
                    <a:pt x="138999" y="296627"/>
                  </a:cubicBezTo>
                  <a:cubicBezTo>
                    <a:pt x="133383" y="280750"/>
                    <a:pt x="125841" y="264964"/>
                    <a:pt x="117868" y="249178"/>
                  </a:cubicBezTo>
                  <a:cubicBezTo>
                    <a:pt x="118072" y="245010"/>
                    <a:pt x="118344" y="240843"/>
                    <a:pt x="118661" y="236676"/>
                  </a:cubicBezTo>
                  <a:cubicBezTo>
                    <a:pt x="124119" y="221682"/>
                    <a:pt x="134085" y="208886"/>
                    <a:pt x="142216" y="195002"/>
                  </a:cubicBezTo>
                  <a:cubicBezTo>
                    <a:pt x="146926" y="186962"/>
                    <a:pt x="159134" y="167167"/>
                    <a:pt x="145069" y="161165"/>
                  </a:cubicBezTo>
                  <a:cubicBezTo>
                    <a:pt x="120382" y="150611"/>
                    <a:pt x="113724" y="206870"/>
                    <a:pt x="111753" y="235815"/>
                  </a:cubicBezTo>
                  <a:cubicBezTo>
                    <a:pt x="111663" y="236087"/>
                    <a:pt x="111549" y="236359"/>
                    <a:pt x="111459" y="236630"/>
                  </a:cubicBezTo>
                  <a:cubicBezTo>
                    <a:pt x="110847" y="235430"/>
                    <a:pt x="110236" y="234230"/>
                    <a:pt x="109624" y="233029"/>
                  </a:cubicBezTo>
                  <a:cubicBezTo>
                    <a:pt x="109647" y="232961"/>
                    <a:pt x="109692" y="232893"/>
                    <a:pt x="109715" y="232825"/>
                  </a:cubicBezTo>
                  <a:cubicBezTo>
                    <a:pt x="109760" y="232712"/>
                    <a:pt x="109783" y="232576"/>
                    <a:pt x="109828" y="232463"/>
                  </a:cubicBezTo>
                  <a:cubicBezTo>
                    <a:pt x="110372" y="230787"/>
                    <a:pt x="109194" y="228658"/>
                    <a:pt x="107450" y="228273"/>
                  </a:cubicBezTo>
                  <a:cubicBezTo>
                    <a:pt x="107359" y="228250"/>
                    <a:pt x="107246" y="228205"/>
                    <a:pt x="107155" y="228160"/>
                  </a:cubicBezTo>
                  <a:cubicBezTo>
                    <a:pt x="98526" y="211128"/>
                    <a:pt x="90237" y="194051"/>
                    <a:pt x="84212" y="176770"/>
                  </a:cubicBezTo>
                  <a:cubicBezTo>
                    <a:pt x="84733" y="176521"/>
                    <a:pt x="85232" y="176158"/>
                    <a:pt x="85617" y="175592"/>
                  </a:cubicBezTo>
                  <a:cubicBezTo>
                    <a:pt x="97032" y="159308"/>
                    <a:pt x="105955" y="141461"/>
                    <a:pt x="115218" y="123908"/>
                  </a:cubicBezTo>
                  <a:cubicBezTo>
                    <a:pt x="119046" y="116660"/>
                    <a:pt x="131707" y="94737"/>
                    <a:pt x="119476" y="88667"/>
                  </a:cubicBezTo>
                  <a:cubicBezTo>
                    <a:pt x="109579" y="83752"/>
                    <a:pt x="100882" y="98655"/>
                    <a:pt x="98073" y="105518"/>
                  </a:cubicBezTo>
                  <a:cubicBezTo>
                    <a:pt x="90396" y="124361"/>
                    <a:pt x="85934" y="145085"/>
                    <a:pt x="81381" y="164857"/>
                  </a:cubicBezTo>
                  <a:cubicBezTo>
                    <a:pt x="81064" y="166261"/>
                    <a:pt x="81563" y="167416"/>
                    <a:pt x="82423" y="168141"/>
                  </a:cubicBezTo>
                  <a:cubicBezTo>
                    <a:pt x="82197" y="168503"/>
                    <a:pt x="81948" y="168843"/>
                    <a:pt x="81721" y="169205"/>
                  </a:cubicBezTo>
                  <a:cubicBezTo>
                    <a:pt x="73318" y="141801"/>
                    <a:pt x="71303" y="113852"/>
                    <a:pt x="83352" y="84885"/>
                  </a:cubicBezTo>
                  <a:cubicBezTo>
                    <a:pt x="83352" y="84885"/>
                    <a:pt x="83352" y="84885"/>
                    <a:pt x="83352" y="84862"/>
                  </a:cubicBezTo>
                  <a:cubicBezTo>
                    <a:pt x="83963" y="84318"/>
                    <a:pt x="84371" y="83526"/>
                    <a:pt x="84394" y="82461"/>
                  </a:cubicBezTo>
                  <a:cubicBezTo>
                    <a:pt x="84394" y="82121"/>
                    <a:pt x="84371" y="81782"/>
                    <a:pt x="84371" y="81442"/>
                  </a:cubicBezTo>
                  <a:cubicBezTo>
                    <a:pt x="84756" y="81193"/>
                    <a:pt x="85096" y="80853"/>
                    <a:pt x="85390" y="80400"/>
                  </a:cubicBezTo>
                  <a:cubicBezTo>
                    <a:pt x="94540" y="66494"/>
                    <a:pt x="100293" y="50617"/>
                    <a:pt x="100542" y="33857"/>
                  </a:cubicBezTo>
                  <a:cubicBezTo>
                    <a:pt x="100678" y="24956"/>
                    <a:pt x="99840" y="2693"/>
                    <a:pt x="88176" y="201"/>
                  </a:cubicBezTo>
                  <a:cubicBezTo>
                    <a:pt x="77486" y="-2086"/>
                    <a:pt x="74134" y="15716"/>
                    <a:pt x="73183" y="22691"/>
                  </a:cubicBezTo>
                  <a:cubicBezTo>
                    <a:pt x="70510" y="42577"/>
                    <a:pt x="77554" y="62077"/>
                    <a:pt x="77554" y="81895"/>
                  </a:cubicBezTo>
                  <a:cubicBezTo>
                    <a:pt x="77237" y="82212"/>
                    <a:pt x="76965" y="82597"/>
                    <a:pt x="76761" y="83073"/>
                  </a:cubicBezTo>
                  <a:cubicBezTo>
                    <a:pt x="70759" y="97523"/>
                    <a:pt x="68313" y="111927"/>
                    <a:pt x="68381" y="126196"/>
                  </a:cubicBezTo>
                  <a:cubicBezTo>
                    <a:pt x="68019" y="125584"/>
                    <a:pt x="67656" y="124973"/>
                    <a:pt x="67271" y="124361"/>
                  </a:cubicBezTo>
                  <a:cubicBezTo>
                    <a:pt x="59752" y="102913"/>
                    <a:pt x="52708" y="79562"/>
                    <a:pt x="38870" y="61828"/>
                  </a:cubicBezTo>
                  <a:cubicBezTo>
                    <a:pt x="32778" y="54037"/>
                    <a:pt x="8589" y="32091"/>
                    <a:pt x="1115" y="49915"/>
                  </a:cubicBezTo>
                  <a:cubicBezTo>
                    <a:pt x="-4638" y="63618"/>
                    <a:pt x="13322" y="81012"/>
                    <a:pt x="21974" y="89075"/>
                  </a:cubicBezTo>
                  <a:cubicBezTo>
                    <a:pt x="34816" y="101056"/>
                    <a:pt x="51168" y="111655"/>
                    <a:pt x="60884" y="126671"/>
                  </a:cubicBezTo>
                  <a:cubicBezTo>
                    <a:pt x="61949" y="129638"/>
                    <a:pt x="63013" y="132583"/>
                    <a:pt x="64123" y="135504"/>
                  </a:cubicBezTo>
                  <a:cubicBezTo>
                    <a:pt x="64599" y="136772"/>
                    <a:pt x="65595" y="137475"/>
                    <a:pt x="66660" y="137701"/>
                  </a:cubicBezTo>
                  <a:cubicBezTo>
                    <a:pt x="67317" y="138449"/>
                    <a:pt x="68200" y="138834"/>
                    <a:pt x="69106" y="138902"/>
                  </a:cubicBezTo>
                  <a:cubicBezTo>
                    <a:pt x="72073" y="166805"/>
                    <a:pt x="83737" y="194119"/>
                    <a:pt x="96647" y="220301"/>
                  </a:cubicBezTo>
                  <a:cubicBezTo>
                    <a:pt x="93657" y="218126"/>
                    <a:pt x="90622" y="216043"/>
                    <a:pt x="87497" y="214050"/>
                  </a:cubicBezTo>
                  <a:cubicBezTo>
                    <a:pt x="79660" y="209067"/>
                    <a:pt x="71348" y="204696"/>
                    <a:pt x="62764" y="201163"/>
                  </a:cubicBezTo>
                  <a:cubicBezTo>
                    <a:pt x="54316" y="197675"/>
                    <a:pt x="40727" y="195274"/>
                    <a:pt x="37081" y="206802"/>
                  </a:cubicBezTo>
                  <a:cubicBezTo>
                    <a:pt x="33480" y="218172"/>
                    <a:pt x="49628" y="223743"/>
                    <a:pt x="57464" y="226733"/>
                  </a:cubicBezTo>
                  <a:cubicBezTo>
                    <a:pt x="70963" y="231897"/>
                    <a:pt x="85050" y="233324"/>
                    <a:pt x="99251" y="231897"/>
                  </a:cubicBezTo>
                  <a:cubicBezTo>
                    <a:pt x="100701" y="232848"/>
                    <a:pt x="102150" y="233618"/>
                    <a:pt x="103622" y="234184"/>
                  </a:cubicBezTo>
                  <a:cubicBezTo>
                    <a:pt x="105480" y="237808"/>
                    <a:pt x="107314" y="241432"/>
                    <a:pt x="109149" y="245010"/>
                  </a:cubicBezTo>
                  <a:cubicBezTo>
                    <a:pt x="109058" y="245441"/>
                    <a:pt x="108967" y="245848"/>
                    <a:pt x="108877" y="246256"/>
                  </a:cubicBezTo>
                  <a:cubicBezTo>
                    <a:pt x="108560" y="248090"/>
                    <a:pt x="109579" y="249472"/>
                    <a:pt x="110893" y="250106"/>
                  </a:cubicBezTo>
                  <a:cubicBezTo>
                    <a:pt x="110893" y="250129"/>
                    <a:pt x="110893" y="250174"/>
                    <a:pt x="110893" y="250220"/>
                  </a:cubicBezTo>
                  <a:cubicBezTo>
                    <a:pt x="110802" y="252077"/>
                    <a:pt x="112002" y="253141"/>
                    <a:pt x="113407" y="253413"/>
                  </a:cubicBezTo>
                  <a:cubicBezTo>
                    <a:pt x="114901" y="256403"/>
                    <a:pt x="116396" y="259369"/>
                    <a:pt x="117823" y="262314"/>
                  </a:cubicBezTo>
                  <a:cubicBezTo>
                    <a:pt x="130914" y="289243"/>
                    <a:pt x="139203" y="316467"/>
                    <a:pt x="142102" y="345593"/>
                  </a:cubicBezTo>
                  <a:cubicBezTo>
                    <a:pt x="139226" y="342377"/>
                    <a:pt x="136372" y="339138"/>
                    <a:pt x="133519" y="335922"/>
                  </a:cubicBezTo>
                  <a:cubicBezTo>
                    <a:pt x="133519" y="335627"/>
                    <a:pt x="133473" y="335333"/>
                    <a:pt x="133383" y="335016"/>
                  </a:cubicBezTo>
                  <a:cubicBezTo>
                    <a:pt x="130416" y="324280"/>
                    <a:pt x="126384" y="307928"/>
                    <a:pt x="118072" y="299888"/>
                  </a:cubicBezTo>
                  <a:cubicBezTo>
                    <a:pt x="113452" y="295426"/>
                    <a:pt x="106363" y="294905"/>
                    <a:pt x="103554" y="301632"/>
                  </a:cubicBezTo>
                  <a:cubicBezTo>
                    <a:pt x="100701" y="308494"/>
                    <a:pt x="106023" y="314949"/>
                    <a:pt x="110168" y="319819"/>
                  </a:cubicBezTo>
                  <a:cubicBezTo>
                    <a:pt x="120835" y="332343"/>
                    <a:pt x="132024" y="344438"/>
                    <a:pt x="142940" y="356758"/>
                  </a:cubicBezTo>
                  <a:cubicBezTo>
                    <a:pt x="142940" y="356758"/>
                    <a:pt x="142940" y="356758"/>
                    <a:pt x="142940" y="356758"/>
                  </a:cubicBezTo>
                  <a:cubicBezTo>
                    <a:pt x="143076" y="359205"/>
                    <a:pt x="143167" y="361673"/>
                    <a:pt x="143212" y="364142"/>
                  </a:cubicBezTo>
                  <a:cubicBezTo>
                    <a:pt x="143869" y="397503"/>
                    <a:pt x="139656" y="430706"/>
                    <a:pt x="137754" y="463955"/>
                  </a:cubicBezTo>
                  <a:cubicBezTo>
                    <a:pt x="137278" y="472131"/>
                    <a:pt x="136984" y="480329"/>
                    <a:pt x="136916" y="488506"/>
                  </a:cubicBezTo>
                  <a:cubicBezTo>
                    <a:pt x="136576" y="488120"/>
                    <a:pt x="136214" y="487713"/>
                    <a:pt x="135874" y="487328"/>
                  </a:cubicBezTo>
                  <a:cubicBezTo>
                    <a:pt x="133224" y="479809"/>
                    <a:pt x="133043" y="470998"/>
                    <a:pt x="132318" y="463320"/>
                  </a:cubicBezTo>
                  <a:cubicBezTo>
                    <a:pt x="131231" y="451566"/>
                    <a:pt x="130167" y="439811"/>
                    <a:pt x="129034" y="428057"/>
                  </a:cubicBezTo>
                  <a:cubicBezTo>
                    <a:pt x="128015" y="417638"/>
                    <a:pt x="122534" y="397368"/>
                    <a:pt x="107631" y="405340"/>
                  </a:cubicBezTo>
                  <a:cubicBezTo>
                    <a:pt x="93385" y="412950"/>
                    <a:pt x="98232" y="436029"/>
                    <a:pt x="102966" y="447670"/>
                  </a:cubicBezTo>
                  <a:cubicBezTo>
                    <a:pt x="109398" y="463479"/>
                    <a:pt x="118955" y="477997"/>
                    <a:pt x="130076" y="491019"/>
                  </a:cubicBezTo>
                  <a:cubicBezTo>
                    <a:pt x="131661" y="495096"/>
                    <a:pt x="133881" y="498765"/>
                    <a:pt x="137052" y="501914"/>
                  </a:cubicBezTo>
                  <a:cubicBezTo>
                    <a:pt x="137776" y="525400"/>
                    <a:pt x="141015" y="548683"/>
                    <a:pt x="149191" y="571060"/>
                  </a:cubicBezTo>
                  <a:cubicBezTo>
                    <a:pt x="150686" y="575136"/>
                    <a:pt x="157254" y="573370"/>
                    <a:pt x="155737" y="569248"/>
                  </a:cubicBezTo>
                  <a:cubicBezTo>
                    <a:pt x="148195" y="548592"/>
                    <a:pt x="144933" y="527574"/>
                    <a:pt x="143937" y="506375"/>
                  </a:cubicBezTo>
                  <a:cubicBezTo>
                    <a:pt x="146066" y="506239"/>
                    <a:pt x="147606" y="503680"/>
                    <a:pt x="146836" y="501619"/>
                  </a:cubicBezTo>
                  <a:cubicBezTo>
                    <a:pt x="150799" y="487917"/>
                    <a:pt x="155171" y="474214"/>
                    <a:pt x="158228" y="460263"/>
                  </a:cubicBezTo>
                  <a:cubicBezTo>
                    <a:pt x="158273" y="460127"/>
                    <a:pt x="158341" y="459991"/>
                    <a:pt x="158364" y="459855"/>
                  </a:cubicBezTo>
                  <a:cubicBezTo>
                    <a:pt x="161376" y="446991"/>
                    <a:pt x="165340" y="434398"/>
                    <a:pt x="170662" y="422304"/>
                  </a:cubicBezTo>
                  <a:cubicBezTo>
                    <a:pt x="175033" y="412384"/>
                    <a:pt x="180786" y="402735"/>
                    <a:pt x="182779" y="391932"/>
                  </a:cubicBezTo>
                  <a:cubicBezTo>
                    <a:pt x="184455" y="383620"/>
                    <a:pt x="179722" y="365229"/>
                    <a:pt x="167673" y="373564"/>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88" name="Google Shape;188;p8"/>
            <p:cNvSpPr/>
            <p:nvPr/>
          </p:nvSpPr>
          <p:spPr>
            <a:xfrm>
              <a:off x="3915840" y="3695254"/>
              <a:ext cx="96838" cy="472007"/>
            </a:xfrm>
            <a:custGeom>
              <a:avLst/>
              <a:gdLst/>
              <a:ahLst/>
              <a:cxnLst/>
              <a:rect l="l" t="t" r="r" b="b"/>
              <a:pathLst>
                <a:path w="96838" h="472007" extrusionOk="0">
                  <a:moveTo>
                    <a:pt x="48879" y="348655"/>
                  </a:moveTo>
                  <a:cubicBezTo>
                    <a:pt x="47181" y="350897"/>
                    <a:pt x="45618" y="353230"/>
                    <a:pt x="44123" y="355608"/>
                  </a:cubicBezTo>
                  <a:cubicBezTo>
                    <a:pt x="41994" y="308182"/>
                    <a:pt x="42855" y="260642"/>
                    <a:pt x="46660" y="213307"/>
                  </a:cubicBezTo>
                  <a:cubicBezTo>
                    <a:pt x="46728" y="213058"/>
                    <a:pt x="46796" y="212809"/>
                    <a:pt x="46886" y="212582"/>
                  </a:cubicBezTo>
                  <a:cubicBezTo>
                    <a:pt x="54677" y="197996"/>
                    <a:pt x="67881" y="186989"/>
                    <a:pt x="78730" y="174510"/>
                  </a:cubicBezTo>
                  <a:cubicBezTo>
                    <a:pt x="86385" y="165699"/>
                    <a:pt x="102262" y="146584"/>
                    <a:pt x="94969" y="133856"/>
                  </a:cubicBezTo>
                  <a:cubicBezTo>
                    <a:pt x="86182" y="118522"/>
                    <a:pt x="66930" y="142167"/>
                    <a:pt x="62446" y="149642"/>
                  </a:cubicBezTo>
                  <a:cubicBezTo>
                    <a:pt x="57305" y="158203"/>
                    <a:pt x="53432" y="167624"/>
                    <a:pt x="50148" y="177318"/>
                  </a:cubicBezTo>
                  <a:cubicBezTo>
                    <a:pt x="53953" y="143504"/>
                    <a:pt x="59252" y="109825"/>
                    <a:pt x="66070" y="76419"/>
                  </a:cubicBezTo>
                  <a:cubicBezTo>
                    <a:pt x="72366" y="64030"/>
                    <a:pt x="110574" y="4305"/>
                    <a:pt x="87540" y="138"/>
                  </a:cubicBezTo>
                  <a:cubicBezTo>
                    <a:pt x="76692" y="-1832"/>
                    <a:pt x="67474" y="17827"/>
                    <a:pt x="64371" y="24961"/>
                  </a:cubicBezTo>
                  <a:cubicBezTo>
                    <a:pt x="57622" y="40588"/>
                    <a:pt x="56127" y="57280"/>
                    <a:pt x="59003" y="73972"/>
                  </a:cubicBezTo>
                  <a:cubicBezTo>
                    <a:pt x="59071" y="74335"/>
                    <a:pt x="59184" y="74629"/>
                    <a:pt x="59320" y="74924"/>
                  </a:cubicBezTo>
                  <a:cubicBezTo>
                    <a:pt x="59162" y="75286"/>
                    <a:pt x="59003" y="75648"/>
                    <a:pt x="58845" y="76011"/>
                  </a:cubicBezTo>
                  <a:cubicBezTo>
                    <a:pt x="58505" y="76849"/>
                    <a:pt x="58528" y="77596"/>
                    <a:pt x="58777" y="78208"/>
                  </a:cubicBezTo>
                  <a:cubicBezTo>
                    <a:pt x="54474" y="99656"/>
                    <a:pt x="50782" y="121195"/>
                    <a:pt x="47702" y="142802"/>
                  </a:cubicBezTo>
                  <a:cubicBezTo>
                    <a:pt x="42719" y="122033"/>
                    <a:pt x="44259" y="100290"/>
                    <a:pt x="39299" y="79431"/>
                  </a:cubicBezTo>
                  <a:cubicBezTo>
                    <a:pt x="36468" y="67495"/>
                    <a:pt x="27069" y="46341"/>
                    <a:pt x="11486" y="57824"/>
                  </a:cubicBezTo>
                  <a:cubicBezTo>
                    <a:pt x="-1672" y="67540"/>
                    <a:pt x="3537" y="91480"/>
                    <a:pt x="7840" y="104480"/>
                  </a:cubicBezTo>
                  <a:cubicBezTo>
                    <a:pt x="10694" y="113109"/>
                    <a:pt x="14952" y="121263"/>
                    <a:pt x="20772" y="128261"/>
                  </a:cubicBezTo>
                  <a:cubicBezTo>
                    <a:pt x="26684" y="135396"/>
                    <a:pt x="35381" y="139948"/>
                    <a:pt x="41632" y="146607"/>
                  </a:cubicBezTo>
                  <a:cubicBezTo>
                    <a:pt x="42221" y="148804"/>
                    <a:pt x="42855" y="150978"/>
                    <a:pt x="43602" y="153152"/>
                  </a:cubicBezTo>
                  <a:cubicBezTo>
                    <a:pt x="44033" y="154420"/>
                    <a:pt x="44961" y="155123"/>
                    <a:pt x="45980" y="155372"/>
                  </a:cubicBezTo>
                  <a:cubicBezTo>
                    <a:pt x="43557" y="173875"/>
                    <a:pt x="41609" y="192447"/>
                    <a:pt x="40092" y="211042"/>
                  </a:cubicBezTo>
                  <a:cubicBezTo>
                    <a:pt x="38574" y="214032"/>
                    <a:pt x="37238" y="217157"/>
                    <a:pt x="36196" y="220509"/>
                  </a:cubicBezTo>
                  <a:cubicBezTo>
                    <a:pt x="35471" y="222842"/>
                    <a:pt x="37170" y="224427"/>
                    <a:pt x="39073" y="224654"/>
                  </a:cubicBezTo>
                  <a:cubicBezTo>
                    <a:pt x="37804" y="242931"/>
                    <a:pt x="36966" y="261231"/>
                    <a:pt x="36558" y="279531"/>
                  </a:cubicBezTo>
                  <a:cubicBezTo>
                    <a:pt x="29628" y="254618"/>
                    <a:pt x="17873" y="220147"/>
                    <a:pt x="4329" y="230701"/>
                  </a:cubicBezTo>
                  <a:cubicBezTo>
                    <a:pt x="-4889" y="237880"/>
                    <a:pt x="2993" y="259102"/>
                    <a:pt x="6187" y="266939"/>
                  </a:cubicBezTo>
                  <a:cubicBezTo>
                    <a:pt x="12256" y="281796"/>
                    <a:pt x="22358" y="293981"/>
                    <a:pt x="35200" y="303471"/>
                  </a:cubicBezTo>
                  <a:cubicBezTo>
                    <a:pt x="35471" y="303675"/>
                    <a:pt x="35766" y="303811"/>
                    <a:pt x="36038" y="303924"/>
                  </a:cubicBezTo>
                  <a:cubicBezTo>
                    <a:pt x="36083" y="304060"/>
                    <a:pt x="36128" y="304196"/>
                    <a:pt x="36173" y="304332"/>
                  </a:cubicBezTo>
                  <a:cubicBezTo>
                    <a:pt x="36196" y="304399"/>
                    <a:pt x="36241" y="304467"/>
                    <a:pt x="36287" y="304535"/>
                  </a:cubicBezTo>
                  <a:cubicBezTo>
                    <a:pt x="36287" y="325191"/>
                    <a:pt x="36853" y="345869"/>
                    <a:pt x="37963" y="366525"/>
                  </a:cubicBezTo>
                  <a:cubicBezTo>
                    <a:pt x="37804" y="366842"/>
                    <a:pt x="37623" y="367136"/>
                    <a:pt x="37464" y="367453"/>
                  </a:cubicBezTo>
                  <a:cubicBezTo>
                    <a:pt x="36581" y="369084"/>
                    <a:pt x="37147" y="370647"/>
                    <a:pt x="38235" y="371621"/>
                  </a:cubicBezTo>
                  <a:cubicBezTo>
                    <a:pt x="39186" y="387996"/>
                    <a:pt x="40499" y="404325"/>
                    <a:pt x="42153" y="420655"/>
                  </a:cubicBezTo>
                  <a:cubicBezTo>
                    <a:pt x="40839" y="417847"/>
                    <a:pt x="39322" y="415151"/>
                    <a:pt x="37532" y="412660"/>
                  </a:cubicBezTo>
                  <a:cubicBezTo>
                    <a:pt x="34180" y="407949"/>
                    <a:pt x="24441" y="393544"/>
                    <a:pt x="17081" y="397553"/>
                  </a:cubicBezTo>
                  <a:cubicBezTo>
                    <a:pt x="8972" y="401970"/>
                    <a:pt x="14838" y="418458"/>
                    <a:pt x="17420" y="424301"/>
                  </a:cubicBezTo>
                  <a:cubicBezTo>
                    <a:pt x="23309" y="437709"/>
                    <a:pt x="34384" y="447629"/>
                    <a:pt x="45210" y="457074"/>
                  </a:cubicBezTo>
                  <a:cubicBezTo>
                    <a:pt x="45595" y="458637"/>
                    <a:pt x="45958" y="460199"/>
                    <a:pt x="46365" y="461762"/>
                  </a:cubicBezTo>
                  <a:cubicBezTo>
                    <a:pt x="46547" y="462464"/>
                    <a:pt x="46886" y="463008"/>
                    <a:pt x="47316" y="463393"/>
                  </a:cubicBezTo>
                  <a:cubicBezTo>
                    <a:pt x="47611" y="465454"/>
                    <a:pt x="47883" y="467492"/>
                    <a:pt x="48177" y="469553"/>
                  </a:cubicBezTo>
                  <a:cubicBezTo>
                    <a:pt x="48811" y="473857"/>
                    <a:pt x="55357" y="472022"/>
                    <a:pt x="54723" y="467741"/>
                  </a:cubicBezTo>
                  <a:cubicBezTo>
                    <a:pt x="50125" y="436033"/>
                    <a:pt x="46909" y="404144"/>
                    <a:pt x="45006" y="372210"/>
                  </a:cubicBezTo>
                  <a:cubicBezTo>
                    <a:pt x="46705" y="372844"/>
                    <a:pt x="48811" y="372323"/>
                    <a:pt x="49355" y="370035"/>
                  </a:cubicBezTo>
                  <a:cubicBezTo>
                    <a:pt x="50691" y="364305"/>
                    <a:pt x="52231" y="358643"/>
                    <a:pt x="54021" y="353071"/>
                  </a:cubicBezTo>
                  <a:cubicBezTo>
                    <a:pt x="56014" y="350422"/>
                    <a:pt x="58188" y="347885"/>
                    <a:pt x="60679" y="345643"/>
                  </a:cubicBezTo>
                  <a:cubicBezTo>
                    <a:pt x="68108" y="338939"/>
                    <a:pt x="77598" y="334975"/>
                    <a:pt x="84913" y="328113"/>
                  </a:cubicBezTo>
                  <a:cubicBezTo>
                    <a:pt x="92229" y="321273"/>
                    <a:pt x="101288" y="304558"/>
                    <a:pt x="91798" y="295612"/>
                  </a:cubicBezTo>
                  <a:cubicBezTo>
                    <a:pt x="76329" y="281049"/>
                    <a:pt x="58233" y="322043"/>
                    <a:pt x="48879" y="348655"/>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189" name="Google Shape;189;p8"/>
          <p:cNvSpPr/>
          <p:nvPr/>
        </p:nvSpPr>
        <p:spPr>
          <a:xfrm rot="-1610299" flipH="1">
            <a:off x="-275368" y="5133011"/>
            <a:ext cx="2406738" cy="2236006"/>
          </a:xfrm>
          <a:custGeom>
            <a:avLst/>
            <a:gdLst/>
            <a:ahLst/>
            <a:cxnLst/>
            <a:rect l="l" t="t" r="r" b="b"/>
            <a:pathLst>
              <a:path w="1140767" h="1059842" extrusionOk="0">
                <a:moveTo>
                  <a:pt x="724597" y="952880"/>
                </a:moveTo>
                <a:cubicBezTo>
                  <a:pt x="725639" y="914808"/>
                  <a:pt x="730191" y="876758"/>
                  <a:pt x="734744" y="838890"/>
                </a:cubicBezTo>
                <a:cubicBezTo>
                  <a:pt x="736805" y="821654"/>
                  <a:pt x="738322" y="799481"/>
                  <a:pt x="761899" y="799028"/>
                </a:cubicBezTo>
                <a:cubicBezTo>
                  <a:pt x="774062" y="798802"/>
                  <a:pt x="790641" y="822379"/>
                  <a:pt x="784820" y="786458"/>
                </a:cubicBezTo>
                <a:cubicBezTo>
                  <a:pt x="777210" y="739349"/>
                  <a:pt x="805113" y="722997"/>
                  <a:pt x="847851" y="720166"/>
                </a:cubicBezTo>
                <a:cubicBezTo>
                  <a:pt x="910610" y="716021"/>
                  <a:pt x="972237" y="708819"/>
                  <a:pt x="1031395" y="682252"/>
                </a:cubicBezTo>
                <a:cubicBezTo>
                  <a:pt x="1131185" y="637475"/>
                  <a:pt x="1155125" y="587626"/>
                  <a:pt x="1133359" y="479909"/>
                </a:cubicBezTo>
                <a:cubicBezTo>
                  <a:pt x="1111277" y="370539"/>
                  <a:pt x="1040749" y="292514"/>
                  <a:pt x="973709" y="211523"/>
                </a:cubicBezTo>
                <a:cubicBezTo>
                  <a:pt x="959894" y="194831"/>
                  <a:pt x="941209" y="175285"/>
                  <a:pt x="916227" y="187583"/>
                </a:cubicBezTo>
                <a:cubicBezTo>
                  <a:pt x="892808" y="199111"/>
                  <a:pt x="903974" y="222915"/>
                  <a:pt x="905129" y="242280"/>
                </a:cubicBezTo>
                <a:cubicBezTo>
                  <a:pt x="909727" y="318855"/>
                  <a:pt x="910452" y="395249"/>
                  <a:pt x="884587" y="468857"/>
                </a:cubicBezTo>
                <a:cubicBezTo>
                  <a:pt x="875640" y="494359"/>
                  <a:pt x="861372" y="527652"/>
                  <a:pt x="830479" y="517302"/>
                </a:cubicBezTo>
                <a:cubicBezTo>
                  <a:pt x="792113" y="504460"/>
                  <a:pt x="815803" y="469921"/>
                  <a:pt x="825882" y="449311"/>
                </a:cubicBezTo>
                <a:cubicBezTo>
                  <a:pt x="879106" y="340529"/>
                  <a:pt x="864135" y="238452"/>
                  <a:pt x="811908" y="133046"/>
                </a:cubicBezTo>
                <a:cubicBezTo>
                  <a:pt x="784502" y="77760"/>
                  <a:pt x="746725" y="51873"/>
                  <a:pt x="689696" y="41749"/>
                </a:cubicBezTo>
                <a:cubicBezTo>
                  <a:pt x="635815" y="32191"/>
                  <a:pt x="614751" y="47456"/>
                  <a:pt x="624309" y="105188"/>
                </a:cubicBezTo>
                <a:cubicBezTo>
                  <a:pt x="636766" y="180359"/>
                  <a:pt x="644014" y="256435"/>
                  <a:pt x="651963" y="332263"/>
                </a:cubicBezTo>
                <a:cubicBezTo>
                  <a:pt x="653729" y="349091"/>
                  <a:pt x="656742" y="373234"/>
                  <a:pt x="641318" y="381388"/>
                </a:cubicBezTo>
                <a:cubicBezTo>
                  <a:pt x="639076" y="382565"/>
                  <a:pt x="636471" y="383403"/>
                  <a:pt x="633414" y="383856"/>
                </a:cubicBezTo>
                <a:cubicBezTo>
                  <a:pt x="610856" y="387095"/>
                  <a:pt x="603812" y="369406"/>
                  <a:pt x="600823" y="352126"/>
                </a:cubicBezTo>
                <a:cubicBezTo>
                  <a:pt x="599826" y="346305"/>
                  <a:pt x="599260" y="340529"/>
                  <a:pt x="598739" y="335592"/>
                </a:cubicBezTo>
                <a:cubicBezTo>
                  <a:pt x="592737" y="279899"/>
                  <a:pt x="593144" y="223549"/>
                  <a:pt x="588841" y="167607"/>
                </a:cubicBezTo>
                <a:cubicBezTo>
                  <a:pt x="576430" y="6666"/>
                  <a:pt x="557881" y="-8757"/>
                  <a:pt x="399431" y="5737"/>
                </a:cubicBezTo>
                <a:cubicBezTo>
                  <a:pt x="337487" y="11400"/>
                  <a:pt x="327816" y="26416"/>
                  <a:pt x="357305" y="82743"/>
                </a:cubicBezTo>
                <a:cubicBezTo>
                  <a:pt x="389556" y="144302"/>
                  <a:pt x="413632" y="207876"/>
                  <a:pt x="419498" y="278019"/>
                </a:cubicBezTo>
                <a:cubicBezTo>
                  <a:pt x="391662" y="257613"/>
                  <a:pt x="377077" y="231023"/>
                  <a:pt x="365684" y="201920"/>
                </a:cubicBezTo>
                <a:cubicBezTo>
                  <a:pt x="346909" y="153882"/>
                  <a:pt x="330421" y="104531"/>
                  <a:pt x="307002" y="58781"/>
                </a:cubicBezTo>
                <a:cubicBezTo>
                  <a:pt x="275407" y="-3005"/>
                  <a:pt x="79361" y="-21803"/>
                  <a:pt x="35241" y="30198"/>
                </a:cubicBezTo>
                <a:cubicBezTo>
                  <a:pt x="33814" y="31874"/>
                  <a:pt x="32750" y="33890"/>
                  <a:pt x="31549" y="35747"/>
                </a:cubicBezTo>
                <a:cubicBezTo>
                  <a:pt x="-13068" y="104961"/>
                  <a:pt x="18776" y="210391"/>
                  <a:pt x="93267" y="246289"/>
                </a:cubicBezTo>
                <a:cubicBezTo>
                  <a:pt x="130615" y="264294"/>
                  <a:pt x="177022" y="269617"/>
                  <a:pt x="204517" y="315186"/>
                </a:cubicBezTo>
                <a:cubicBezTo>
                  <a:pt x="128735" y="324947"/>
                  <a:pt x="70211" y="278880"/>
                  <a:pt x="0" y="276230"/>
                </a:cubicBezTo>
                <a:cubicBezTo>
                  <a:pt x="2650" y="317405"/>
                  <a:pt x="1970" y="355863"/>
                  <a:pt x="8176" y="393187"/>
                </a:cubicBezTo>
                <a:cubicBezTo>
                  <a:pt x="21562" y="473748"/>
                  <a:pt x="55761" y="498798"/>
                  <a:pt x="137704" y="493679"/>
                </a:cubicBezTo>
                <a:cubicBezTo>
                  <a:pt x="193759" y="490169"/>
                  <a:pt x="249746" y="485526"/>
                  <a:pt x="305847" y="483487"/>
                </a:cubicBezTo>
                <a:cubicBezTo>
                  <a:pt x="333501" y="482491"/>
                  <a:pt x="367315" y="488108"/>
                  <a:pt x="369852" y="519476"/>
                </a:cubicBezTo>
                <a:cubicBezTo>
                  <a:pt x="372910" y="557164"/>
                  <a:pt x="334497" y="554672"/>
                  <a:pt x="310150" y="555238"/>
                </a:cubicBezTo>
                <a:cubicBezTo>
                  <a:pt x="242838" y="556801"/>
                  <a:pt x="174915" y="558953"/>
                  <a:pt x="108192" y="551773"/>
                </a:cubicBezTo>
                <a:cubicBezTo>
                  <a:pt x="44686" y="544933"/>
                  <a:pt x="38616" y="567718"/>
                  <a:pt x="60743" y="617341"/>
                </a:cubicBezTo>
                <a:cubicBezTo>
                  <a:pt x="84479" y="670542"/>
                  <a:pt x="106312" y="724650"/>
                  <a:pt x="131543" y="777149"/>
                </a:cubicBezTo>
                <a:cubicBezTo>
                  <a:pt x="167668" y="852320"/>
                  <a:pt x="211130" y="859998"/>
                  <a:pt x="272825" y="804056"/>
                </a:cubicBezTo>
                <a:cubicBezTo>
                  <a:pt x="299437" y="779935"/>
                  <a:pt x="324147" y="753572"/>
                  <a:pt x="352027" y="731105"/>
                </a:cubicBezTo>
                <a:cubicBezTo>
                  <a:pt x="362129" y="722951"/>
                  <a:pt x="372841" y="718331"/>
                  <a:pt x="383237" y="717153"/>
                </a:cubicBezTo>
                <a:cubicBezTo>
                  <a:pt x="400722" y="715205"/>
                  <a:pt x="417323" y="723065"/>
                  <a:pt x="428783" y="740617"/>
                </a:cubicBezTo>
                <a:cubicBezTo>
                  <a:pt x="441308" y="759756"/>
                  <a:pt x="434015" y="771306"/>
                  <a:pt x="421876" y="779935"/>
                </a:cubicBezTo>
                <a:cubicBezTo>
                  <a:pt x="414039" y="785507"/>
                  <a:pt x="404187" y="789855"/>
                  <a:pt x="396351" y="794249"/>
                </a:cubicBezTo>
                <a:cubicBezTo>
                  <a:pt x="361132" y="813953"/>
                  <a:pt x="323739" y="829808"/>
                  <a:pt x="288339" y="849218"/>
                </a:cubicBezTo>
                <a:cubicBezTo>
                  <a:pt x="267299" y="860768"/>
                  <a:pt x="239849" y="871956"/>
                  <a:pt x="245737" y="902759"/>
                </a:cubicBezTo>
                <a:cubicBezTo>
                  <a:pt x="251400" y="932383"/>
                  <a:pt x="268499" y="956526"/>
                  <a:pt x="300389" y="964906"/>
                </a:cubicBezTo>
                <a:cubicBezTo>
                  <a:pt x="335086" y="974034"/>
                  <a:pt x="370373" y="981168"/>
                  <a:pt x="404708" y="991473"/>
                </a:cubicBezTo>
                <a:cubicBezTo>
                  <a:pt x="436099" y="1000873"/>
                  <a:pt x="456687" y="991836"/>
                  <a:pt x="470208" y="962415"/>
                </a:cubicBezTo>
                <a:cubicBezTo>
                  <a:pt x="487398" y="924977"/>
                  <a:pt x="512357" y="893404"/>
                  <a:pt x="546307" y="869782"/>
                </a:cubicBezTo>
                <a:cubicBezTo>
                  <a:pt x="563678" y="857688"/>
                  <a:pt x="584448" y="848651"/>
                  <a:pt x="600438" y="868944"/>
                </a:cubicBezTo>
                <a:cubicBezTo>
                  <a:pt x="616677" y="889554"/>
                  <a:pt x="602635" y="908851"/>
                  <a:pt x="586282" y="921082"/>
                </a:cubicBezTo>
                <a:cubicBezTo>
                  <a:pt x="557201" y="942824"/>
                  <a:pt x="530182" y="966039"/>
                  <a:pt x="510205" y="996478"/>
                </a:cubicBezTo>
                <a:cubicBezTo>
                  <a:pt x="497613" y="1015639"/>
                  <a:pt x="494080" y="1035412"/>
                  <a:pt x="519559" y="1046827"/>
                </a:cubicBezTo>
                <a:cubicBezTo>
                  <a:pt x="591491" y="1078965"/>
                  <a:pt x="721857" y="1053032"/>
                  <a:pt x="724597" y="952880"/>
                </a:cubicBezTo>
                <a:close/>
                <a:moveTo>
                  <a:pt x="528709" y="385011"/>
                </a:moveTo>
                <a:cubicBezTo>
                  <a:pt x="488938" y="381614"/>
                  <a:pt x="483752" y="342205"/>
                  <a:pt x="473854" y="314506"/>
                </a:cubicBezTo>
                <a:cubicBezTo>
                  <a:pt x="470978" y="292809"/>
                  <a:pt x="469959" y="268756"/>
                  <a:pt x="492245" y="268960"/>
                </a:cubicBezTo>
                <a:cubicBezTo>
                  <a:pt x="538946" y="269367"/>
                  <a:pt x="531767" y="314778"/>
                  <a:pt x="542978" y="343043"/>
                </a:cubicBezTo>
                <a:cubicBezTo>
                  <a:pt x="548867" y="357878"/>
                  <a:pt x="552400" y="387050"/>
                  <a:pt x="528709" y="385011"/>
                </a:cubicBezTo>
                <a:close/>
                <a:moveTo>
                  <a:pt x="715085" y="459729"/>
                </a:moveTo>
                <a:cubicBezTo>
                  <a:pt x="693093" y="421589"/>
                  <a:pt x="699253" y="382905"/>
                  <a:pt x="720974" y="346192"/>
                </a:cubicBezTo>
                <a:cubicBezTo>
                  <a:pt x="734676" y="332036"/>
                  <a:pt x="753904" y="305809"/>
                  <a:pt x="768105" y="329681"/>
                </a:cubicBezTo>
                <a:cubicBezTo>
                  <a:pt x="793698" y="372736"/>
                  <a:pt x="757846" y="413798"/>
                  <a:pt x="746453" y="455154"/>
                </a:cubicBezTo>
                <a:cubicBezTo>
                  <a:pt x="742671" y="468902"/>
                  <a:pt x="723646" y="474586"/>
                  <a:pt x="715085" y="459729"/>
                </a:cubicBezTo>
                <a:close/>
                <a:moveTo>
                  <a:pt x="417595" y="537323"/>
                </a:moveTo>
                <a:cubicBezTo>
                  <a:pt x="418954" y="490645"/>
                  <a:pt x="464229" y="498753"/>
                  <a:pt x="492721" y="488153"/>
                </a:cubicBezTo>
                <a:cubicBezTo>
                  <a:pt x="507669" y="482581"/>
                  <a:pt x="536908" y="479660"/>
                  <a:pt x="534394" y="503282"/>
                </a:cubicBezTo>
                <a:cubicBezTo>
                  <a:pt x="530159" y="542985"/>
                  <a:pt x="490660" y="547356"/>
                  <a:pt x="462779" y="556665"/>
                </a:cubicBezTo>
                <a:cubicBezTo>
                  <a:pt x="441014" y="559089"/>
                  <a:pt x="416938" y="559609"/>
                  <a:pt x="417595" y="537323"/>
                </a:cubicBezTo>
                <a:close/>
                <a:moveTo>
                  <a:pt x="477999" y="694572"/>
                </a:moveTo>
                <a:cubicBezTo>
                  <a:pt x="494940" y="647441"/>
                  <a:pt x="549433" y="649003"/>
                  <a:pt x="588592" y="631473"/>
                </a:cubicBezTo>
                <a:cubicBezTo>
                  <a:pt x="601592" y="625653"/>
                  <a:pt x="618080" y="636705"/>
                  <a:pt x="612079" y="652763"/>
                </a:cubicBezTo>
                <a:cubicBezTo>
                  <a:pt x="596632" y="693984"/>
                  <a:pt x="562863" y="713846"/>
                  <a:pt x="520737" y="720415"/>
                </a:cubicBezTo>
                <a:cubicBezTo>
                  <a:pt x="501078" y="718874"/>
                  <a:pt x="468600" y="720709"/>
                  <a:pt x="477999" y="694572"/>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0" name="Google Shape;190;p8"/>
          <p:cNvSpPr/>
          <p:nvPr/>
        </p:nvSpPr>
        <p:spPr>
          <a:xfrm rot="-7237495">
            <a:off x="1429536" y="5697920"/>
            <a:ext cx="1712523" cy="1583152"/>
          </a:xfrm>
          <a:custGeom>
            <a:avLst/>
            <a:gdLst/>
            <a:ahLst/>
            <a:cxnLst/>
            <a:rect l="l" t="t" r="r" b="b"/>
            <a:pathLst>
              <a:path w="1073706" h="992594" extrusionOk="0">
                <a:moveTo>
                  <a:pt x="271955" y="152976"/>
                </a:moveTo>
                <a:cubicBezTo>
                  <a:pt x="262216" y="162556"/>
                  <a:pt x="255082" y="184390"/>
                  <a:pt x="247155" y="196280"/>
                </a:cubicBezTo>
                <a:cubicBezTo>
                  <a:pt x="224982" y="229551"/>
                  <a:pt x="219478" y="266966"/>
                  <a:pt x="222490" y="302434"/>
                </a:cubicBezTo>
                <a:cubicBezTo>
                  <a:pt x="224415" y="325309"/>
                  <a:pt x="255580" y="347074"/>
                  <a:pt x="242398" y="367232"/>
                </a:cubicBezTo>
                <a:cubicBezTo>
                  <a:pt x="220542" y="400638"/>
                  <a:pt x="199615" y="364446"/>
                  <a:pt x="161973" y="375657"/>
                </a:cubicBezTo>
                <a:cubicBezTo>
                  <a:pt x="149018" y="379507"/>
                  <a:pt x="105171" y="385419"/>
                  <a:pt x="94050" y="393526"/>
                </a:cubicBezTo>
                <a:cubicBezTo>
                  <a:pt x="74051" y="408112"/>
                  <a:pt x="48843" y="424804"/>
                  <a:pt x="33035" y="443897"/>
                </a:cubicBezTo>
                <a:cubicBezTo>
                  <a:pt x="20464" y="459094"/>
                  <a:pt x="6196" y="485503"/>
                  <a:pt x="4339" y="504459"/>
                </a:cubicBezTo>
                <a:cubicBezTo>
                  <a:pt x="2957" y="518615"/>
                  <a:pt x="-6419" y="534197"/>
                  <a:pt x="7691" y="531774"/>
                </a:cubicBezTo>
                <a:cubicBezTo>
                  <a:pt x="31245" y="527742"/>
                  <a:pt x="75637" y="455765"/>
                  <a:pt x="75161" y="473544"/>
                </a:cubicBezTo>
                <a:cubicBezTo>
                  <a:pt x="74346" y="503848"/>
                  <a:pt x="8166" y="528558"/>
                  <a:pt x="4633" y="565452"/>
                </a:cubicBezTo>
                <a:cubicBezTo>
                  <a:pt x="-236" y="616253"/>
                  <a:pt x="31495" y="732939"/>
                  <a:pt x="66668" y="693417"/>
                </a:cubicBezTo>
                <a:cubicBezTo>
                  <a:pt x="93710" y="663045"/>
                  <a:pt x="67030" y="593967"/>
                  <a:pt x="106008" y="549349"/>
                </a:cubicBezTo>
                <a:cubicBezTo>
                  <a:pt x="109858" y="544933"/>
                  <a:pt x="123561" y="537232"/>
                  <a:pt x="121591" y="542645"/>
                </a:cubicBezTo>
                <a:cubicBezTo>
                  <a:pt x="103789" y="591589"/>
                  <a:pt x="88614" y="630273"/>
                  <a:pt x="84311" y="674437"/>
                </a:cubicBezTo>
                <a:cubicBezTo>
                  <a:pt x="81684" y="701548"/>
                  <a:pt x="80076" y="731829"/>
                  <a:pt x="93620" y="754115"/>
                </a:cubicBezTo>
                <a:cubicBezTo>
                  <a:pt x="117785" y="793909"/>
                  <a:pt x="230485" y="869623"/>
                  <a:pt x="207633" y="829014"/>
                </a:cubicBezTo>
                <a:cubicBezTo>
                  <a:pt x="200612" y="816512"/>
                  <a:pt x="179209" y="782245"/>
                  <a:pt x="173728" y="753323"/>
                </a:cubicBezTo>
                <a:cubicBezTo>
                  <a:pt x="166775" y="716632"/>
                  <a:pt x="180205" y="676974"/>
                  <a:pt x="187385" y="637701"/>
                </a:cubicBezTo>
                <a:cubicBezTo>
                  <a:pt x="189129" y="628144"/>
                  <a:pt x="208879" y="636025"/>
                  <a:pt x="211144" y="652038"/>
                </a:cubicBezTo>
                <a:cubicBezTo>
                  <a:pt x="215492" y="682863"/>
                  <a:pt x="194134" y="709135"/>
                  <a:pt x="197192" y="740232"/>
                </a:cubicBezTo>
                <a:cubicBezTo>
                  <a:pt x="200385" y="772529"/>
                  <a:pt x="209014" y="813251"/>
                  <a:pt x="228628" y="840520"/>
                </a:cubicBezTo>
                <a:cubicBezTo>
                  <a:pt x="239953" y="856260"/>
                  <a:pt x="252160" y="862942"/>
                  <a:pt x="261922" y="875738"/>
                </a:cubicBezTo>
                <a:cubicBezTo>
                  <a:pt x="281807" y="901784"/>
                  <a:pt x="313923" y="930276"/>
                  <a:pt x="336617" y="902917"/>
                </a:cubicBezTo>
                <a:cubicBezTo>
                  <a:pt x="372968" y="859114"/>
                  <a:pt x="291093" y="827067"/>
                  <a:pt x="283279" y="773752"/>
                </a:cubicBezTo>
                <a:cubicBezTo>
                  <a:pt x="279656" y="749019"/>
                  <a:pt x="286495" y="676884"/>
                  <a:pt x="291501" y="701253"/>
                </a:cubicBezTo>
                <a:cubicBezTo>
                  <a:pt x="297978" y="732780"/>
                  <a:pt x="300379" y="730833"/>
                  <a:pt x="305928" y="747502"/>
                </a:cubicBezTo>
                <a:cubicBezTo>
                  <a:pt x="319155" y="787386"/>
                  <a:pt x="338882" y="827338"/>
                  <a:pt x="350070" y="849489"/>
                </a:cubicBezTo>
                <a:cubicBezTo>
                  <a:pt x="367895" y="884775"/>
                  <a:pt x="370408" y="920401"/>
                  <a:pt x="405038" y="932111"/>
                </a:cubicBezTo>
                <a:cubicBezTo>
                  <a:pt x="417381" y="936278"/>
                  <a:pt x="431469" y="944001"/>
                  <a:pt x="437788" y="931680"/>
                </a:cubicBezTo>
                <a:cubicBezTo>
                  <a:pt x="450494" y="906948"/>
                  <a:pt x="441887" y="883597"/>
                  <a:pt x="427619" y="860247"/>
                </a:cubicBezTo>
                <a:cubicBezTo>
                  <a:pt x="428660" y="861424"/>
                  <a:pt x="429725" y="862557"/>
                  <a:pt x="430835" y="863712"/>
                </a:cubicBezTo>
                <a:cubicBezTo>
                  <a:pt x="444741" y="878161"/>
                  <a:pt x="445217" y="925293"/>
                  <a:pt x="467843" y="942529"/>
                </a:cubicBezTo>
                <a:cubicBezTo>
                  <a:pt x="488204" y="958043"/>
                  <a:pt x="492303" y="970432"/>
                  <a:pt x="517556" y="977000"/>
                </a:cubicBezTo>
                <a:cubicBezTo>
                  <a:pt x="541971" y="983342"/>
                  <a:pt x="557848" y="987328"/>
                  <a:pt x="566161" y="962301"/>
                </a:cubicBezTo>
                <a:cubicBezTo>
                  <a:pt x="577326" y="928668"/>
                  <a:pt x="553002" y="937025"/>
                  <a:pt x="533569" y="910051"/>
                </a:cubicBezTo>
                <a:cubicBezTo>
                  <a:pt x="504307" y="869419"/>
                  <a:pt x="480277" y="825662"/>
                  <a:pt x="475453" y="774273"/>
                </a:cubicBezTo>
                <a:cubicBezTo>
                  <a:pt x="474546" y="764624"/>
                  <a:pt x="464649" y="748227"/>
                  <a:pt x="473845" y="744104"/>
                </a:cubicBezTo>
                <a:cubicBezTo>
                  <a:pt x="477966" y="742247"/>
                  <a:pt x="488611" y="759098"/>
                  <a:pt x="494047" y="783672"/>
                </a:cubicBezTo>
                <a:cubicBezTo>
                  <a:pt x="504307" y="830124"/>
                  <a:pt x="504511" y="833884"/>
                  <a:pt x="529289" y="873451"/>
                </a:cubicBezTo>
                <a:cubicBezTo>
                  <a:pt x="545482" y="899293"/>
                  <a:pt x="574857" y="930819"/>
                  <a:pt x="598684" y="949731"/>
                </a:cubicBezTo>
                <a:cubicBezTo>
                  <a:pt x="621650" y="967964"/>
                  <a:pt x="645657" y="991427"/>
                  <a:pt x="676028" y="992492"/>
                </a:cubicBezTo>
                <a:cubicBezTo>
                  <a:pt x="704883" y="993489"/>
                  <a:pt x="751290" y="985969"/>
                  <a:pt x="758470" y="957319"/>
                </a:cubicBezTo>
                <a:cubicBezTo>
                  <a:pt x="766487" y="925339"/>
                  <a:pt x="711429" y="916143"/>
                  <a:pt x="692857" y="891230"/>
                </a:cubicBezTo>
                <a:cubicBezTo>
                  <a:pt x="665497" y="854562"/>
                  <a:pt x="646925" y="824054"/>
                  <a:pt x="626700" y="770286"/>
                </a:cubicBezTo>
                <a:cubicBezTo>
                  <a:pt x="622510" y="759143"/>
                  <a:pt x="649892" y="734275"/>
                  <a:pt x="655305" y="744784"/>
                </a:cubicBezTo>
                <a:cubicBezTo>
                  <a:pt x="686923" y="806207"/>
                  <a:pt x="708371" y="847971"/>
                  <a:pt x="746262" y="890709"/>
                </a:cubicBezTo>
                <a:cubicBezTo>
                  <a:pt x="772965" y="920809"/>
                  <a:pt x="799396" y="960671"/>
                  <a:pt x="840412" y="966356"/>
                </a:cubicBezTo>
                <a:cubicBezTo>
                  <a:pt x="866209" y="969934"/>
                  <a:pt x="894112" y="953468"/>
                  <a:pt x="916467" y="937523"/>
                </a:cubicBezTo>
                <a:cubicBezTo>
                  <a:pt x="922582" y="933152"/>
                  <a:pt x="932253" y="927196"/>
                  <a:pt x="930984" y="920197"/>
                </a:cubicBezTo>
                <a:cubicBezTo>
                  <a:pt x="927609" y="901694"/>
                  <a:pt x="887454" y="905091"/>
                  <a:pt x="880161" y="897730"/>
                </a:cubicBezTo>
                <a:cubicBezTo>
                  <a:pt x="872868" y="890392"/>
                  <a:pt x="818557" y="829671"/>
                  <a:pt x="799758" y="788020"/>
                </a:cubicBezTo>
                <a:cubicBezTo>
                  <a:pt x="793462" y="774091"/>
                  <a:pt x="783021" y="757535"/>
                  <a:pt x="789612" y="742655"/>
                </a:cubicBezTo>
                <a:cubicBezTo>
                  <a:pt x="792103" y="737061"/>
                  <a:pt x="806236" y="756539"/>
                  <a:pt x="809678" y="761068"/>
                </a:cubicBezTo>
                <a:cubicBezTo>
                  <a:pt x="831557" y="789832"/>
                  <a:pt x="826868" y="787862"/>
                  <a:pt x="846052" y="809106"/>
                </a:cubicBezTo>
                <a:cubicBezTo>
                  <a:pt x="914315" y="884639"/>
                  <a:pt x="896151" y="863825"/>
                  <a:pt x="925911" y="881151"/>
                </a:cubicBezTo>
                <a:cubicBezTo>
                  <a:pt x="937280" y="887764"/>
                  <a:pt x="952478" y="887719"/>
                  <a:pt x="966089" y="885319"/>
                </a:cubicBezTo>
                <a:cubicBezTo>
                  <a:pt x="996982" y="879883"/>
                  <a:pt x="1017253" y="845004"/>
                  <a:pt x="1037705" y="820045"/>
                </a:cubicBezTo>
                <a:cubicBezTo>
                  <a:pt x="1051996" y="802606"/>
                  <a:pt x="1074282" y="783649"/>
                  <a:pt x="1072379" y="762314"/>
                </a:cubicBezTo>
                <a:cubicBezTo>
                  <a:pt x="1069888" y="734637"/>
                  <a:pt x="1037546" y="720573"/>
                  <a:pt x="1015509" y="705036"/>
                </a:cubicBezTo>
                <a:cubicBezTo>
                  <a:pt x="988715" y="686124"/>
                  <a:pt x="956645" y="675140"/>
                  <a:pt x="925933" y="662751"/>
                </a:cubicBezTo>
                <a:cubicBezTo>
                  <a:pt x="908834" y="655843"/>
                  <a:pt x="871237" y="663951"/>
                  <a:pt x="873343" y="644949"/>
                </a:cubicBezTo>
                <a:cubicBezTo>
                  <a:pt x="875902" y="621961"/>
                  <a:pt x="918347" y="626966"/>
                  <a:pt x="941267" y="627079"/>
                </a:cubicBezTo>
                <a:cubicBezTo>
                  <a:pt x="969532" y="627215"/>
                  <a:pt x="986111" y="660577"/>
                  <a:pt x="1021058" y="649931"/>
                </a:cubicBezTo>
                <a:cubicBezTo>
                  <a:pt x="1028668" y="647621"/>
                  <a:pt x="1037953" y="629729"/>
                  <a:pt x="1030525" y="625449"/>
                </a:cubicBezTo>
                <a:cubicBezTo>
                  <a:pt x="1023096" y="621168"/>
                  <a:pt x="969079" y="595575"/>
                  <a:pt x="936533" y="596775"/>
                </a:cubicBezTo>
                <a:cubicBezTo>
                  <a:pt x="912684" y="597659"/>
                  <a:pt x="893637" y="612674"/>
                  <a:pt x="869810" y="616185"/>
                </a:cubicBezTo>
                <a:cubicBezTo>
                  <a:pt x="834411" y="621417"/>
                  <a:pt x="804016" y="613988"/>
                  <a:pt x="763407" y="614102"/>
                </a:cubicBezTo>
                <a:cubicBezTo>
                  <a:pt x="755480" y="614124"/>
                  <a:pt x="772240" y="599063"/>
                  <a:pt x="779510" y="595190"/>
                </a:cubicBezTo>
                <a:cubicBezTo>
                  <a:pt x="819123" y="574172"/>
                  <a:pt x="866685" y="580672"/>
                  <a:pt x="909740" y="582574"/>
                </a:cubicBezTo>
                <a:cubicBezTo>
                  <a:pt x="955377" y="584590"/>
                  <a:pt x="998885" y="625313"/>
                  <a:pt x="1042778" y="607964"/>
                </a:cubicBezTo>
                <a:cubicBezTo>
                  <a:pt x="1058066" y="601916"/>
                  <a:pt x="1071858" y="584658"/>
                  <a:pt x="1073534" y="568668"/>
                </a:cubicBezTo>
                <a:cubicBezTo>
                  <a:pt x="1075346" y="551546"/>
                  <a:pt x="1063230" y="534537"/>
                  <a:pt x="1049595" y="525364"/>
                </a:cubicBezTo>
                <a:cubicBezTo>
                  <a:pt x="1001014" y="492682"/>
                  <a:pt x="922174" y="511662"/>
                  <a:pt x="870716" y="501742"/>
                </a:cubicBezTo>
                <a:cubicBezTo>
                  <a:pt x="859505" y="499590"/>
                  <a:pt x="833392" y="486590"/>
                  <a:pt x="844194" y="481403"/>
                </a:cubicBezTo>
                <a:cubicBezTo>
                  <a:pt x="871894" y="468154"/>
                  <a:pt x="910306" y="474677"/>
                  <a:pt x="943848" y="475990"/>
                </a:cubicBezTo>
                <a:cubicBezTo>
                  <a:pt x="973065" y="477123"/>
                  <a:pt x="1008284" y="508061"/>
                  <a:pt x="1030026" y="486476"/>
                </a:cubicBezTo>
                <a:cubicBezTo>
                  <a:pt x="1048666" y="467973"/>
                  <a:pt x="1031318" y="431690"/>
                  <a:pt x="1015033" y="413865"/>
                </a:cubicBezTo>
                <a:cubicBezTo>
                  <a:pt x="989033" y="385373"/>
                  <a:pt x="940451" y="389540"/>
                  <a:pt x="902198" y="380073"/>
                </a:cubicBezTo>
                <a:cubicBezTo>
                  <a:pt x="872392" y="372690"/>
                  <a:pt x="842881" y="360731"/>
                  <a:pt x="811490" y="362226"/>
                </a:cubicBezTo>
                <a:cubicBezTo>
                  <a:pt x="759466" y="364695"/>
                  <a:pt x="673107" y="422630"/>
                  <a:pt x="629962" y="397241"/>
                </a:cubicBezTo>
                <a:cubicBezTo>
                  <a:pt x="624322" y="393935"/>
                  <a:pt x="658023" y="389019"/>
                  <a:pt x="661918" y="383108"/>
                </a:cubicBezTo>
                <a:cubicBezTo>
                  <a:pt x="689618" y="341027"/>
                  <a:pt x="740442" y="363246"/>
                  <a:pt x="798376" y="349000"/>
                </a:cubicBezTo>
                <a:cubicBezTo>
                  <a:pt x="806666" y="346961"/>
                  <a:pt x="814344" y="353008"/>
                  <a:pt x="822565" y="354163"/>
                </a:cubicBezTo>
                <a:cubicBezTo>
                  <a:pt x="869584" y="360754"/>
                  <a:pt x="918754" y="356066"/>
                  <a:pt x="965478" y="363925"/>
                </a:cubicBezTo>
                <a:cubicBezTo>
                  <a:pt x="978932" y="366190"/>
                  <a:pt x="995125" y="385441"/>
                  <a:pt x="1004660" y="374615"/>
                </a:cubicBezTo>
                <a:cubicBezTo>
                  <a:pt x="1029891" y="345942"/>
                  <a:pt x="990754" y="297247"/>
                  <a:pt x="961832" y="277158"/>
                </a:cubicBezTo>
                <a:cubicBezTo>
                  <a:pt x="945819" y="266015"/>
                  <a:pt x="925413" y="264747"/>
                  <a:pt x="904168" y="265834"/>
                </a:cubicBezTo>
                <a:cubicBezTo>
                  <a:pt x="922559" y="263569"/>
                  <a:pt x="937553" y="255845"/>
                  <a:pt x="946589" y="238044"/>
                </a:cubicBezTo>
                <a:cubicBezTo>
                  <a:pt x="958366" y="214829"/>
                  <a:pt x="917010" y="216822"/>
                  <a:pt x="894905" y="206539"/>
                </a:cubicBezTo>
                <a:cubicBezTo>
                  <a:pt x="855859" y="188353"/>
                  <a:pt x="807074" y="197865"/>
                  <a:pt x="762637" y="197911"/>
                </a:cubicBezTo>
                <a:cubicBezTo>
                  <a:pt x="726037" y="197933"/>
                  <a:pt x="670774" y="235349"/>
                  <a:pt x="652474" y="205181"/>
                </a:cubicBezTo>
                <a:cubicBezTo>
                  <a:pt x="647922" y="197684"/>
                  <a:pt x="657932" y="185499"/>
                  <a:pt x="665814" y="180267"/>
                </a:cubicBezTo>
                <a:cubicBezTo>
                  <a:pt x="723568" y="141946"/>
                  <a:pt x="840503" y="228509"/>
                  <a:pt x="866300" y="164957"/>
                </a:cubicBezTo>
                <a:cubicBezTo>
                  <a:pt x="878553" y="134766"/>
                  <a:pt x="828114" y="113567"/>
                  <a:pt x="798943" y="103511"/>
                </a:cubicBezTo>
                <a:cubicBezTo>
                  <a:pt x="747417" y="85755"/>
                  <a:pt x="685247" y="95222"/>
                  <a:pt x="630754" y="113024"/>
                </a:cubicBezTo>
                <a:cubicBezTo>
                  <a:pt x="570282" y="132796"/>
                  <a:pt x="506119" y="269571"/>
                  <a:pt x="465736" y="225769"/>
                </a:cubicBezTo>
                <a:cubicBezTo>
                  <a:pt x="457198" y="216505"/>
                  <a:pt x="480775" y="192044"/>
                  <a:pt x="491782" y="183936"/>
                </a:cubicBezTo>
                <a:cubicBezTo>
                  <a:pt x="570803" y="125707"/>
                  <a:pt x="681555" y="105391"/>
                  <a:pt x="745243" y="34342"/>
                </a:cubicBezTo>
                <a:cubicBezTo>
                  <a:pt x="763883" y="13551"/>
                  <a:pt x="728777" y="10788"/>
                  <a:pt x="702913" y="5782"/>
                </a:cubicBezTo>
                <a:cubicBezTo>
                  <a:pt x="641445" y="-6108"/>
                  <a:pt x="573431" y="56470"/>
                  <a:pt x="517330" y="91462"/>
                </a:cubicBezTo>
                <a:cubicBezTo>
                  <a:pt x="500162" y="102175"/>
                  <a:pt x="496584" y="134155"/>
                  <a:pt x="477106" y="137235"/>
                </a:cubicBezTo>
                <a:cubicBezTo>
                  <a:pt x="468363" y="138616"/>
                  <a:pt x="464513" y="143803"/>
                  <a:pt x="464672" y="135061"/>
                </a:cubicBezTo>
                <a:cubicBezTo>
                  <a:pt x="465148" y="109015"/>
                  <a:pt x="496221" y="84803"/>
                  <a:pt x="519753" y="71577"/>
                </a:cubicBezTo>
                <a:cubicBezTo>
                  <a:pt x="549695" y="54749"/>
                  <a:pt x="610257" y="47297"/>
                  <a:pt x="608740" y="14366"/>
                </a:cubicBezTo>
                <a:cubicBezTo>
                  <a:pt x="607132" y="-20784"/>
                  <a:pt x="545980" y="18375"/>
                  <a:pt x="511079" y="27683"/>
                </a:cubicBezTo>
                <a:cubicBezTo>
                  <a:pt x="472010" y="38102"/>
                  <a:pt x="441185" y="71577"/>
                  <a:pt x="408775" y="97170"/>
                </a:cubicBezTo>
                <a:cubicBezTo>
                  <a:pt x="395820" y="107407"/>
                  <a:pt x="387463" y="133543"/>
                  <a:pt x="372175" y="130599"/>
                </a:cubicBezTo>
                <a:cubicBezTo>
                  <a:pt x="366875" y="129579"/>
                  <a:pt x="376093" y="121200"/>
                  <a:pt x="377452" y="115787"/>
                </a:cubicBezTo>
                <a:cubicBezTo>
                  <a:pt x="385062" y="85211"/>
                  <a:pt x="450064" y="73389"/>
                  <a:pt x="435455" y="47365"/>
                </a:cubicBezTo>
                <a:cubicBezTo>
                  <a:pt x="426939" y="32213"/>
                  <a:pt x="399104" y="55496"/>
                  <a:pt x="382820" y="64623"/>
                </a:cubicBezTo>
                <a:cubicBezTo>
                  <a:pt x="352788" y="81474"/>
                  <a:pt x="322507" y="102900"/>
                  <a:pt x="303504" y="131709"/>
                </a:cubicBezTo>
                <a:cubicBezTo>
                  <a:pt x="284864" y="159952"/>
                  <a:pt x="306585" y="231770"/>
                  <a:pt x="274740" y="227331"/>
                </a:cubicBezTo>
                <a:cubicBezTo>
                  <a:pt x="249261" y="223775"/>
                  <a:pt x="309642" y="158049"/>
                  <a:pt x="285929" y="149171"/>
                </a:cubicBezTo>
                <a:cubicBezTo>
                  <a:pt x="280629" y="147087"/>
                  <a:pt x="276077" y="148944"/>
                  <a:pt x="271955" y="152976"/>
                </a:cubicBezTo>
                <a:lnTo>
                  <a:pt x="271955" y="152976"/>
                </a:lnTo>
                <a:close/>
                <a:moveTo>
                  <a:pt x="316437" y="282367"/>
                </a:moveTo>
                <a:cubicBezTo>
                  <a:pt x="320264" y="278539"/>
                  <a:pt x="324613" y="276071"/>
                  <a:pt x="329663" y="276184"/>
                </a:cubicBezTo>
                <a:cubicBezTo>
                  <a:pt x="333310" y="276275"/>
                  <a:pt x="335371" y="281461"/>
                  <a:pt x="335371" y="285131"/>
                </a:cubicBezTo>
                <a:cubicBezTo>
                  <a:pt x="335394" y="303861"/>
                  <a:pt x="317750" y="319918"/>
                  <a:pt x="306358" y="335795"/>
                </a:cubicBezTo>
                <a:cubicBezTo>
                  <a:pt x="303301" y="340076"/>
                  <a:pt x="300673" y="348886"/>
                  <a:pt x="295917" y="347618"/>
                </a:cubicBezTo>
                <a:cubicBezTo>
                  <a:pt x="290346" y="346123"/>
                  <a:pt x="293969" y="336067"/>
                  <a:pt x="294422" y="330156"/>
                </a:cubicBezTo>
                <a:cubicBezTo>
                  <a:pt x="294943" y="323656"/>
                  <a:pt x="295985" y="316839"/>
                  <a:pt x="299110" y="310904"/>
                </a:cubicBezTo>
                <a:cubicBezTo>
                  <a:pt x="303799" y="302026"/>
                  <a:pt x="309144" y="289706"/>
                  <a:pt x="316437" y="282367"/>
                </a:cubicBezTo>
                <a:lnTo>
                  <a:pt x="316437" y="282367"/>
                </a:lnTo>
                <a:close/>
                <a:moveTo>
                  <a:pt x="198098" y="408293"/>
                </a:moveTo>
                <a:cubicBezTo>
                  <a:pt x="198256" y="408112"/>
                  <a:pt x="198437" y="407931"/>
                  <a:pt x="198619" y="407773"/>
                </a:cubicBezTo>
                <a:cubicBezTo>
                  <a:pt x="211845" y="396041"/>
                  <a:pt x="226748" y="393142"/>
                  <a:pt x="241447" y="388612"/>
                </a:cubicBezTo>
                <a:cubicBezTo>
                  <a:pt x="249193" y="386234"/>
                  <a:pt x="242942" y="405689"/>
                  <a:pt x="238072" y="412370"/>
                </a:cubicBezTo>
                <a:cubicBezTo>
                  <a:pt x="231527" y="421362"/>
                  <a:pt x="218436" y="430194"/>
                  <a:pt x="208425" y="427228"/>
                </a:cubicBezTo>
                <a:cubicBezTo>
                  <a:pt x="201608" y="425212"/>
                  <a:pt x="193296" y="413729"/>
                  <a:pt x="198098" y="408293"/>
                </a:cubicBezTo>
                <a:lnTo>
                  <a:pt x="198098" y="408293"/>
                </a:lnTo>
                <a:close/>
                <a:moveTo>
                  <a:pt x="163694" y="451937"/>
                </a:moveTo>
                <a:cubicBezTo>
                  <a:pt x="169040" y="446389"/>
                  <a:pt x="174860" y="443308"/>
                  <a:pt x="180885" y="445800"/>
                </a:cubicBezTo>
                <a:cubicBezTo>
                  <a:pt x="190488" y="449763"/>
                  <a:pt x="182855" y="468063"/>
                  <a:pt x="177872" y="477938"/>
                </a:cubicBezTo>
                <a:cubicBezTo>
                  <a:pt x="169515" y="494562"/>
                  <a:pt x="151872" y="524186"/>
                  <a:pt x="136493" y="516124"/>
                </a:cubicBezTo>
                <a:cubicBezTo>
                  <a:pt x="126755" y="511028"/>
                  <a:pt x="138396" y="492591"/>
                  <a:pt x="144126" y="482309"/>
                </a:cubicBezTo>
                <a:cubicBezTo>
                  <a:pt x="149086" y="473408"/>
                  <a:pt x="155881" y="460046"/>
                  <a:pt x="163694" y="451937"/>
                </a:cubicBezTo>
                <a:lnTo>
                  <a:pt x="163694" y="451937"/>
                </a:lnTo>
                <a:close/>
                <a:moveTo>
                  <a:pt x="388935" y="263342"/>
                </a:moveTo>
                <a:cubicBezTo>
                  <a:pt x="395911" y="256254"/>
                  <a:pt x="405695" y="249278"/>
                  <a:pt x="411969" y="244068"/>
                </a:cubicBezTo>
                <a:cubicBezTo>
                  <a:pt x="420280" y="237183"/>
                  <a:pt x="435047" y="221918"/>
                  <a:pt x="440846" y="230004"/>
                </a:cubicBezTo>
                <a:cubicBezTo>
                  <a:pt x="450743" y="243797"/>
                  <a:pt x="418174" y="259469"/>
                  <a:pt x="403883" y="271066"/>
                </a:cubicBezTo>
                <a:cubicBezTo>
                  <a:pt x="397519" y="276229"/>
                  <a:pt x="387712" y="288981"/>
                  <a:pt x="382752" y="283296"/>
                </a:cubicBezTo>
                <a:cubicBezTo>
                  <a:pt x="377792" y="277656"/>
                  <a:pt x="381959" y="270454"/>
                  <a:pt x="388935" y="263342"/>
                </a:cubicBezTo>
                <a:lnTo>
                  <a:pt x="388935" y="263342"/>
                </a:lnTo>
                <a:close/>
                <a:moveTo>
                  <a:pt x="368075" y="287712"/>
                </a:moveTo>
                <a:cubicBezTo>
                  <a:pt x="371450" y="284406"/>
                  <a:pt x="374870" y="282707"/>
                  <a:pt x="378086" y="284995"/>
                </a:cubicBezTo>
                <a:cubicBezTo>
                  <a:pt x="386308" y="290838"/>
                  <a:pt x="371722" y="306239"/>
                  <a:pt x="364543" y="314506"/>
                </a:cubicBezTo>
                <a:cubicBezTo>
                  <a:pt x="357974" y="322047"/>
                  <a:pt x="346038" y="337086"/>
                  <a:pt x="339402" y="330722"/>
                </a:cubicBezTo>
                <a:cubicBezTo>
                  <a:pt x="332925" y="324516"/>
                  <a:pt x="348009" y="313215"/>
                  <a:pt x="354260" y="305740"/>
                </a:cubicBezTo>
                <a:cubicBezTo>
                  <a:pt x="358269" y="300939"/>
                  <a:pt x="363115" y="292559"/>
                  <a:pt x="368075" y="287712"/>
                </a:cubicBezTo>
                <a:lnTo>
                  <a:pt x="368075" y="287712"/>
                </a:lnTo>
                <a:close/>
                <a:moveTo>
                  <a:pt x="312405" y="349905"/>
                </a:moveTo>
                <a:cubicBezTo>
                  <a:pt x="317071" y="345172"/>
                  <a:pt x="323458" y="341639"/>
                  <a:pt x="329006" y="341027"/>
                </a:cubicBezTo>
                <a:cubicBezTo>
                  <a:pt x="331543" y="340755"/>
                  <a:pt x="334329" y="342953"/>
                  <a:pt x="334895" y="345376"/>
                </a:cubicBezTo>
                <a:cubicBezTo>
                  <a:pt x="337160" y="355069"/>
                  <a:pt x="331974" y="370606"/>
                  <a:pt x="322144" y="374072"/>
                </a:cubicBezTo>
                <a:cubicBezTo>
                  <a:pt x="315735" y="376337"/>
                  <a:pt x="306268" y="370606"/>
                  <a:pt x="305837" y="364038"/>
                </a:cubicBezTo>
                <a:cubicBezTo>
                  <a:pt x="305543" y="359169"/>
                  <a:pt x="308306" y="354073"/>
                  <a:pt x="312405" y="349905"/>
                </a:cubicBezTo>
                <a:lnTo>
                  <a:pt x="312405" y="349905"/>
                </a:lnTo>
                <a:close/>
                <a:moveTo>
                  <a:pt x="243327" y="437352"/>
                </a:moveTo>
                <a:cubicBezTo>
                  <a:pt x="249419" y="431146"/>
                  <a:pt x="256712" y="426933"/>
                  <a:pt x="264073" y="427363"/>
                </a:cubicBezTo>
                <a:cubicBezTo>
                  <a:pt x="271343" y="427817"/>
                  <a:pt x="276371" y="437895"/>
                  <a:pt x="275465" y="445233"/>
                </a:cubicBezTo>
                <a:cubicBezTo>
                  <a:pt x="273223" y="463239"/>
                  <a:pt x="243372" y="480021"/>
                  <a:pt x="236985" y="486363"/>
                </a:cubicBezTo>
                <a:cubicBezTo>
                  <a:pt x="230598" y="492705"/>
                  <a:pt x="226703" y="470849"/>
                  <a:pt x="228922" y="462288"/>
                </a:cubicBezTo>
                <a:cubicBezTo>
                  <a:pt x="231074" y="453975"/>
                  <a:pt x="236442" y="444395"/>
                  <a:pt x="243327" y="437352"/>
                </a:cubicBezTo>
                <a:lnTo>
                  <a:pt x="243327" y="437352"/>
                </a:lnTo>
                <a:close/>
                <a:moveTo>
                  <a:pt x="384133" y="324834"/>
                </a:moveTo>
                <a:cubicBezTo>
                  <a:pt x="385855" y="323067"/>
                  <a:pt x="387689" y="321549"/>
                  <a:pt x="389411" y="320394"/>
                </a:cubicBezTo>
                <a:cubicBezTo>
                  <a:pt x="393578" y="317586"/>
                  <a:pt x="401618" y="315072"/>
                  <a:pt x="403974" y="319081"/>
                </a:cubicBezTo>
                <a:cubicBezTo>
                  <a:pt x="407960" y="325898"/>
                  <a:pt x="397949" y="336316"/>
                  <a:pt x="390792" y="340914"/>
                </a:cubicBezTo>
                <a:cubicBezTo>
                  <a:pt x="387010" y="343337"/>
                  <a:pt x="380011" y="345693"/>
                  <a:pt x="377769" y="342182"/>
                </a:cubicBezTo>
                <a:cubicBezTo>
                  <a:pt x="374712" y="337335"/>
                  <a:pt x="378924" y="330110"/>
                  <a:pt x="384133" y="324834"/>
                </a:cubicBezTo>
                <a:lnTo>
                  <a:pt x="384133" y="324834"/>
                </a:lnTo>
                <a:close/>
                <a:moveTo>
                  <a:pt x="435998" y="292695"/>
                </a:moveTo>
                <a:cubicBezTo>
                  <a:pt x="443224" y="285561"/>
                  <a:pt x="451037" y="279672"/>
                  <a:pt x="459055" y="281914"/>
                </a:cubicBezTo>
                <a:cubicBezTo>
                  <a:pt x="463449" y="283137"/>
                  <a:pt x="465170" y="290113"/>
                  <a:pt x="463811" y="294688"/>
                </a:cubicBezTo>
                <a:cubicBezTo>
                  <a:pt x="457628" y="315593"/>
                  <a:pt x="433077" y="340438"/>
                  <a:pt x="412308" y="337064"/>
                </a:cubicBezTo>
                <a:cubicBezTo>
                  <a:pt x="408662" y="336475"/>
                  <a:pt x="407009" y="331107"/>
                  <a:pt x="407416" y="327347"/>
                </a:cubicBezTo>
                <a:cubicBezTo>
                  <a:pt x="408367" y="318583"/>
                  <a:pt x="417065" y="311652"/>
                  <a:pt x="423678" y="305378"/>
                </a:cubicBezTo>
                <a:cubicBezTo>
                  <a:pt x="427528" y="301709"/>
                  <a:pt x="431673" y="296976"/>
                  <a:pt x="435998" y="292695"/>
                </a:cubicBezTo>
                <a:lnTo>
                  <a:pt x="435998" y="292695"/>
                </a:lnTo>
                <a:close/>
                <a:moveTo>
                  <a:pt x="499483" y="239584"/>
                </a:moveTo>
                <a:cubicBezTo>
                  <a:pt x="509720" y="229166"/>
                  <a:pt x="532754" y="222779"/>
                  <a:pt x="546683" y="216799"/>
                </a:cubicBezTo>
                <a:cubicBezTo>
                  <a:pt x="566161" y="208442"/>
                  <a:pt x="602081" y="186178"/>
                  <a:pt x="608219" y="205271"/>
                </a:cubicBezTo>
                <a:cubicBezTo>
                  <a:pt x="617255" y="233446"/>
                  <a:pt x="558052" y="247624"/>
                  <a:pt x="528133" y="255619"/>
                </a:cubicBezTo>
                <a:cubicBezTo>
                  <a:pt x="517058" y="258586"/>
                  <a:pt x="497037" y="264611"/>
                  <a:pt x="494659" y="253853"/>
                </a:cubicBezTo>
                <a:cubicBezTo>
                  <a:pt x="493413" y="248349"/>
                  <a:pt x="495474" y="243661"/>
                  <a:pt x="499483" y="239584"/>
                </a:cubicBezTo>
                <a:lnTo>
                  <a:pt x="499483" y="239584"/>
                </a:lnTo>
                <a:close/>
                <a:moveTo>
                  <a:pt x="379762" y="364990"/>
                </a:moveTo>
                <a:cubicBezTo>
                  <a:pt x="383114" y="361456"/>
                  <a:pt x="389546" y="356270"/>
                  <a:pt x="392989" y="359123"/>
                </a:cubicBezTo>
                <a:cubicBezTo>
                  <a:pt x="399897" y="364899"/>
                  <a:pt x="392627" y="380028"/>
                  <a:pt x="385628" y="386868"/>
                </a:cubicBezTo>
                <a:cubicBezTo>
                  <a:pt x="381755" y="390650"/>
                  <a:pt x="373466" y="394274"/>
                  <a:pt x="370205" y="390515"/>
                </a:cubicBezTo>
                <a:cubicBezTo>
                  <a:pt x="364655" y="384128"/>
                  <a:pt x="373421" y="371693"/>
                  <a:pt x="379762" y="364990"/>
                </a:cubicBezTo>
                <a:lnTo>
                  <a:pt x="379762" y="364990"/>
                </a:lnTo>
                <a:close/>
                <a:moveTo>
                  <a:pt x="317093" y="437420"/>
                </a:moveTo>
                <a:cubicBezTo>
                  <a:pt x="317320" y="437193"/>
                  <a:pt x="317547" y="436967"/>
                  <a:pt x="317796" y="436740"/>
                </a:cubicBezTo>
                <a:cubicBezTo>
                  <a:pt x="324794" y="429946"/>
                  <a:pt x="336435" y="420591"/>
                  <a:pt x="344249" y="425076"/>
                </a:cubicBezTo>
                <a:cubicBezTo>
                  <a:pt x="352380" y="429742"/>
                  <a:pt x="347737" y="444282"/>
                  <a:pt x="345970" y="453953"/>
                </a:cubicBezTo>
                <a:cubicBezTo>
                  <a:pt x="342845" y="471143"/>
                  <a:pt x="333695" y="487382"/>
                  <a:pt x="324681" y="502806"/>
                </a:cubicBezTo>
                <a:cubicBezTo>
                  <a:pt x="321057" y="508989"/>
                  <a:pt x="318634" y="519679"/>
                  <a:pt x="311703" y="520065"/>
                </a:cubicBezTo>
                <a:cubicBezTo>
                  <a:pt x="305882" y="520381"/>
                  <a:pt x="303233" y="512183"/>
                  <a:pt x="301647" y="506747"/>
                </a:cubicBezTo>
                <a:cubicBezTo>
                  <a:pt x="297819" y="493633"/>
                  <a:pt x="300673" y="478504"/>
                  <a:pt x="304320" y="464711"/>
                </a:cubicBezTo>
                <a:cubicBezTo>
                  <a:pt x="306834" y="455153"/>
                  <a:pt x="310050" y="444690"/>
                  <a:pt x="317093" y="437420"/>
                </a:cubicBezTo>
                <a:close/>
                <a:moveTo>
                  <a:pt x="419624" y="377695"/>
                </a:moveTo>
                <a:cubicBezTo>
                  <a:pt x="425128" y="372056"/>
                  <a:pt x="431446" y="366914"/>
                  <a:pt x="437086" y="362045"/>
                </a:cubicBezTo>
                <a:cubicBezTo>
                  <a:pt x="444175" y="355930"/>
                  <a:pt x="455454" y="341888"/>
                  <a:pt x="461365" y="348161"/>
                </a:cubicBezTo>
                <a:cubicBezTo>
                  <a:pt x="472350" y="359758"/>
                  <a:pt x="445035" y="378964"/>
                  <a:pt x="433439" y="391919"/>
                </a:cubicBezTo>
                <a:cubicBezTo>
                  <a:pt x="426645" y="399506"/>
                  <a:pt x="419148" y="412868"/>
                  <a:pt x="409681" y="411124"/>
                </a:cubicBezTo>
                <a:cubicBezTo>
                  <a:pt x="406374" y="410513"/>
                  <a:pt x="405038" y="405530"/>
                  <a:pt x="405514" y="402133"/>
                </a:cubicBezTo>
                <a:cubicBezTo>
                  <a:pt x="406805" y="392938"/>
                  <a:pt x="412558" y="384920"/>
                  <a:pt x="419624" y="377695"/>
                </a:cubicBezTo>
                <a:lnTo>
                  <a:pt x="419624" y="377695"/>
                </a:lnTo>
                <a:close/>
                <a:moveTo>
                  <a:pt x="380419" y="451666"/>
                </a:moveTo>
                <a:cubicBezTo>
                  <a:pt x="380895" y="451167"/>
                  <a:pt x="381416" y="450692"/>
                  <a:pt x="381982" y="450284"/>
                </a:cubicBezTo>
                <a:cubicBezTo>
                  <a:pt x="386444" y="446955"/>
                  <a:pt x="393963" y="447249"/>
                  <a:pt x="397972" y="450443"/>
                </a:cubicBezTo>
                <a:cubicBezTo>
                  <a:pt x="402343" y="453908"/>
                  <a:pt x="404200" y="461608"/>
                  <a:pt x="401799" y="467066"/>
                </a:cubicBezTo>
                <a:cubicBezTo>
                  <a:pt x="398719" y="474065"/>
                  <a:pt x="389433" y="480248"/>
                  <a:pt x="382185" y="479274"/>
                </a:cubicBezTo>
                <a:cubicBezTo>
                  <a:pt x="378653" y="478799"/>
                  <a:pt x="376297" y="474631"/>
                  <a:pt x="375685" y="471121"/>
                </a:cubicBezTo>
                <a:cubicBezTo>
                  <a:pt x="374598" y="464870"/>
                  <a:pt x="375799" y="456490"/>
                  <a:pt x="380419" y="451666"/>
                </a:cubicBezTo>
                <a:lnTo>
                  <a:pt x="380419" y="451666"/>
                </a:lnTo>
                <a:close/>
                <a:moveTo>
                  <a:pt x="447233" y="386256"/>
                </a:moveTo>
                <a:cubicBezTo>
                  <a:pt x="453959" y="379507"/>
                  <a:pt x="461614" y="373075"/>
                  <a:pt x="467367" y="366960"/>
                </a:cubicBezTo>
                <a:cubicBezTo>
                  <a:pt x="473346" y="360641"/>
                  <a:pt x="480163" y="354730"/>
                  <a:pt x="487909" y="350924"/>
                </a:cubicBezTo>
                <a:cubicBezTo>
                  <a:pt x="495882" y="347029"/>
                  <a:pt x="504919" y="343722"/>
                  <a:pt x="513367" y="344606"/>
                </a:cubicBezTo>
                <a:cubicBezTo>
                  <a:pt x="517058" y="344991"/>
                  <a:pt x="522177" y="345987"/>
                  <a:pt x="523038" y="349566"/>
                </a:cubicBezTo>
                <a:cubicBezTo>
                  <a:pt x="526208" y="362679"/>
                  <a:pt x="510037" y="375272"/>
                  <a:pt x="500774" y="386234"/>
                </a:cubicBezTo>
                <a:cubicBezTo>
                  <a:pt x="487434" y="402042"/>
                  <a:pt x="473709" y="423287"/>
                  <a:pt x="453914" y="426911"/>
                </a:cubicBezTo>
                <a:cubicBezTo>
                  <a:pt x="445851" y="428383"/>
                  <a:pt x="434119" y="425507"/>
                  <a:pt x="432216" y="417828"/>
                </a:cubicBezTo>
                <a:cubicBezTo>
                  <a:pt x="429476" y="406685"/>
                  <a:pt x="437380" y="396131"/>
                  <a:pt x="447233" y="386256"/>
                </a:cubicBezTo>
                <a:lnTo>
                  <a:pt x="447233" y="386256"/>
                </a:lnTo>
                <a:close/>
                <a:moveTo>
                  <a:pt x="283460" y="555170"/>
                </a:moveTo>
                <a:cubicBezTo>
                  <a:pt x="288307" y="550255"/>
                  <a:pt x="294309" y="547062"/>
                  <a:pt x="301262" y="547922"/>
                </a:cubicBezTo>
                <a:cubicBezTo>
                  <a:pt x="336549" y="552180"/>
                  <a:pt x="285951" y="581080"/>
                  <a:pt x="299178" y="660825"/>
                </a:cubicBezTo>
                <a:cubicBezTo>
                  <a:pt x="300673" y="669908"/>
                  <a:pt x="277640" y="659263"/>
                  <a:pt x="273699" y="651132"/>
                </a:cubicBezTo>
                <a:cubicBezTo>
                  <a:pt x="261944" y="626921"/>
                  <a:pt x="264435" y="574467"/>
                  <a:pt x="283460" y="555170"/>
                </a:cubicBezTo>
                <a:lnTo>
                  <a:pt x="283460" y="555170"/>
                </a:lnTo>
                <a:close/>
                <a:moveTo>
                  <a:pt x="551303" y="313939"/>
                </a:moveTo>
                <a:cubicBezTo>
                  <a:pt x="561495" y="303566"/>
                  <a:pt x="583849" y="297383"/>
                  <a:pt x="598027" y="294099"/>
                </a:cubicBezTo>
                <a:cubicBezTo>
                  <a:pt x="623144" y="288278"/>
                  <a:pt x="671929" y="279717"/>
                  <a:pt x="672269" y="304971"/>
                </a:cubicBezTo>
                <a:cubicBezTo>
                  <a:pt x="672631" y="332557"/>
                  <a:pt x="619430" y="329091"/>
                  <a:pt x="591708" y="332466"/>
                </a:cubicBezTo>
                <a:cubicBezTo>
                  <a:pt x="576284" y="334323"/>
                  <a:pt x="548789" y="343043"/>
                  <a:pt x="546162" y="328118"/>
                </a:cubicBezTo>
                <a:cubicBezTo>
                  <a:pt x="545211" y="322704"/>
                  <a:pt x="547317" y="317994"/>
                  <a:pt x="551303" y="313939"/>
                </a:cubicBezTo>
                <a:lnTo>
                  <a:pt x="551303" y="313939"/>
                </a:lnTo>
                <a:close/>
                <a:moveTo>
                  <a:pt x="389365" y="497121"/>
                </a:moveTo>
                <a:cubicBezTo>
                  <a:pt x="390883" y="495604"/>
                  <a:pt x="392581" y="494290"/>
                  <a:pt x="394484" y="493271"/>
                </a:cubicBezTo>
                <a:cubicBezTo>
                  <a:pt x="399149" y="490757"/>
                  <a:pt x="406782" y="490259"/>
                  <a:pt x="409681" y="494222"/>
                </a:cubicBezTo>
                <a:cubicBezTo>
                  <a:pt x="418945" y="506815"/>
                  <a:pt x="405695" y="527267"/>
                  <a:pt x="399082" y="542668"/>
                </a:cubicBezTo>
                <a:cubicBezTo>
                  <a:pt x="395639" y="550686"/>
                  <a:pt x="392763" y="562802"/>
                  <a:pt x="384360" y="564592"/>
                </a:cubicBezTo>
                <a:cubicBezTo>
                  <a:pt x="378947" y="565747"/>
                  <a:pt x="373783" y="560084"/>
                  <a:pt x="371835" y="555170"/>
                </a:cubicBezTo>
                <a:cubicBezTo>
                  <a:pt x="367985" y="545499"/>
                  <a:pt x="372605" y="533314"/>
                  <a:pt x="376342" y="522964"/>
                </a:cubicBezTo>
                <a:cubicBezTo>
                  <a:pt x="379536" y="514176"/>
                  <a:pt x="382797" y="503690"/>
                  <a:pt x="389365" y="497121"/>
                </a:cubicBezTo>
                <a:lnTo>
                  <a:pt x="389365" y="497121"/>
                </a:lnTo>
                <a:close/>
                <a:moveTo>
                  <a:pt x="487819" y="445482"/>
                </a:moveTo>
                <a:cubicBezTo>
                  <a:pt x="487978" y="445324"/>
                  <a:pt x="488136" y="445165"/>
                  <a:pt x="488294" y="445007"/>
                </a:cubicBezTo>
                <a:cubicBezTo>
                  <a:pt x="491125" y="442312"/>
                  <a:pt x="495655" y="440545"/>
                  <a:pt x="499166" y="438914"/>
                </a:cubicBezTo>
                <a:cubicBezTo>
                  <a:pt x="504964" y="436242"/>
                  <a:pt x="513367" y="431033"/>
                  <a:pt x="517624" y="435155"/>
                </a:cubicBezTo>
                <a:cubicBezTo>
                  <a:pt x="521678" y="439096"/>
                  <a:pt x="518689" y="448269"/>
                  <a:pt x="514544" y="452821"/>
                </a:cubicBezTo>
                <a:cubicBezTo>
                  <a:pt x="509222" y="458664"/>
                  <a:pt x="499120" y="461427"/>
                  <a:pt x="492144" y="459004"/>
                </a:cubicBezTo>
                <a:cubicBezTo>
                  <a:pt x="488453" y="457713"/>
                  <a:pt x="484920" y="453342"/>
                  <a:pt x="485735" y="449356"/>
                </a:cubicBezTo>
                <a:cubicBezTo>
                  <a:pt x="486029" y="447883"/>
                  <a:pt x="486777" y="446615"/>
                  <a:pt x="487819" y="445482"/>
                </a:cubicBezTo>
                <a:lnTo>
                  <a:pt x="487819" y="445482"/>
                </a:lnTo>
                <a:close/>
                <a:moveTo>
                  <a:pt x="453959" y="500587"/>
                </a:moveTo>
                <a:cubicBezTo>
                  <a:pt x="454820" y="499771"/>
                  <a:pt x="455771" y="499069"/>
                  <a:pt x="456813" y="498526"/>
                </a:cubicBezTo>
                <a:cubicBezTo>
                  <a:pt x="461297" y="496147"/>
                  <a:pt x="467888" y="496963"/>
                  <a:pt x="471217" y="500247"/>
                </a:cubicBezTo>
                <a:cubicBezTo>
                  <a:pt x="476313" y="505298"/>
                  <a:pt x="476177" y="514901"/>
                  <a:pt x="474026" y="522239"/>
                </a:cubicBezTo>
                <a:cubicBezTo>
                  <a:pt x="471535" y="530777"/>
                  <a:pt x="465578" y="544480"/>
                  <a:pt x="457039" y="543483"/>
                </a:cubicBezTo>
                <a:cubicBezTo>
                  <a:pt x="446915" y="542283"/>
                  <a:pt x="446553" y="525183"/>
                  <a:pt x="447686" y="514878"/>
                </a:cubicBezTo>
                <a:cubicBezTo>
                  <a:pt x="448206" y="509941"/>
                  <a:pt x="450245" y="504143"/>
                  <a:pt x="453959" y="500587"/>
                </a:cubicBezTo>
                <a:lnTo>
                  <a:pt x="453959" y="500587"/>
                </a:lnTo>
                <a:close/>
                <a:moveTo>
                  <a:pt x="708325" y="264361"/>
                </a:moveTo>
                <a:cubicBezTo>
                  <a:pt x="714464" y="258337"/>
                  <a:pt x="729729" y="255845"/>
                  <a:pt x="738675" y="253649"/>
                </a:cubicBezTo>
                <a:cubicBezTo>
                  <a:pt x="784040" y="242438"/>
                  <a:pt x="846958" y="267396"/>
                  <a:pt x="893433" y="266513"/>
                </a:cubicBezTo>
                <a:cubicBezTo>
                  <a:pt x="879526" y="267601"/>
                  <a:pt x="865507" y="269140"/>
                  <a:pt x="852371" y="269118"/>
                </a:cubicBezTo>
                <a:cubicBezTo>
                  <a:pt x="772195" y="268982"/>
                  <a:pt x="714849" y="318854"/>
                  <a:pt x="705834" y="271700"/>
                </a:cubicBezTo>
                <a:cubicBezTo>
                  <a:pt x="705268" y="268756"/>
                  <a:pt x="706287" y="266355"/>
                  <a:pt x="708325" y="264361"/>
                </a:cubicBezTo>
                <a:lnTo>
                  <a:pt x="708325" y="264361"/>
                </a:lnTo>
                <a:close/>
                <a:moveTo>
                  <a:pt x="548743" y="428134"/>
                </a:moveTo>
                <a:cubicBezTo>
                  <a:pt x="552798" y="424125"/>
                  <a:pt x="557463" y="420569"/>
                  <a:pt x="561925" y="417444"/>
                </a:cubicBezTo>
                <a:cubicBezTo>
                  <a:pt x="574268" y="408814"/>
                  <a:pt x="589307" y="402858"/>
                  <a:pt x="603802" y="402110"/>
                </a:cubicBezTo>
                <a:cubicBezTo>
                  <a:pt x="609917" y="401794"/>
                  <a:pt x="619838" y="400910"/>
                  <a:pt x="621128" y="406776"/>
                </a:cubicBezTo>
                <a:cubicBezTo>
                  <a:pt x="624231" y="420909"/>
                  <a:pt x="601424" y="430829"/>
                  <a:pt x="589103" y="440024"/>
                </a:cubicBezTo>
                <a:cubicBezTo>
                  <a:pt x="575152" y="450443"/>
                  <a:pt x="558166" y="469785"/>
                  <a:pt x="543013" y="463919"/>
                </a:cubicBezTo>
                <a:cubicBezTo>
                  <a:pt x="537193" y="461654"/>
                  <a:pt x="536264" y="452187"/>
                  <a:pt x="537736" y="445800"/>
                </a:cubicBezTo>
                <a:cubicBezTo>
                  <a:pt x="539276" y="439186"/>
                  <a:pt x="543512" y="433298"/>
                  <a:pt x="548743" y="428134"/>
                </a:cubicBezTo>
                <a:lnTo>
                  <a:pt x="548743" y="428134"/>
                </a:lnTo>
                <a:close/>
                <a:moveTo>
                  <a:pt x="372515" y="604295"/>
                </a:moveTo>
                <a:cubicBezTo>
                  <a:pt x="372764" y="604023"/>
                  <a:pt x="373058" y="604113"/>
                  <a:pt x="373398" y="604589"/>
                </a:cubicBezTo>
                <a:cubicBezTo>
                  <a:pt x="398221" y="640442"/>
                  <a:pt x="379105" y="678899"/>
                  <a:pt x="387146" y="717674"/>
                </a:cubicBezTo>
                <a:cubicBezTo>
                  <a:pt x="396296" y="761861"/>
                  <a:pt x="394144" y="800794"/>
                  <a:pt x="410632" y="834835"/>
                </a:cubicBezTo>
                <a:cubicBezTo>
                  <a:pt x="398538" y="817418"/>
                  <a:pt x="386421" y="799707"/>
                  <a:pt x="380600" y="781181"/>
                </a:cubicBezTo>
                <a:cubicBezTo>
                  <a:pt x="366037" y="734728"/>
                  <a:pt x="369684" y="752122"/>
                  <a:pt x="374553" y="702114"/>
                </a:cubicBezTo>
                <a:cubicBezTo>
                  <a:pt x="375459" y="692760"/>
                  <a:pt x="368846" y="608303"/>
                  <a:pt x="372515" y="604295"/>
                </a:cubicBezTo>
                <a:lnTo>
                  <a:pt x="372515" y="604295"/>
                </a:lnTo>
                <a:close/>
                <a:moveTo>
                  <a:pt x="481953" y="503848"/>
                </a:moveTo>
                <a:cubicBezTo>
                  <a:pt x="482338" y="503463"/>
                  <a:pt x="482791" y="503123"/>
                  <a:pt x="483289" y="502829"/>
                </a:cubicBezTo>
                <a:cubicBezTo>
                  <a:pt x="487819" y="499998"/>
                  <a:pt x="493911" y="506158"/>
                  <a:pt x="495905" y="510733"/>
                </a:cubicBezTo>
                <a:cubicBezTo>
                  <a:pt x="499256" y="518479"/>
                  <a:pt x="500026" y="533631"/>
                  <a:pt x="491646" y="536824"/>
                </a:cubicBezTo>
                <a:cubicBezTo>
                  <a:pt x="488181" y="538138"/>
                  <a:pt x="485735" y="532702"/>
                  <a:pt x="484354" y="529486"/>
                </a:cubicBezTo>
                <a:cubicBezTo>
                  <a:pt x="481160" y="522012"/>
                  <a:pt x="476087" y="509420"/>
                  <a:pt x="481953" y="503848"/>
                </a:cubicBezTo>
                <a:lnTo>
                  <a:pt x="481953" y="503848"/>
                </a:lnTo>
                <a:close/>
                <a:moveTo>
                  <a:pt x="461275" y="573538"/>
                </a:moveTo>
                <a:cubicBezTo>
                  <a:pt x="462928" y="571794"/>
                  <a:pt x="464898" y="570458"/>
                  <a:pt x="467254" y="569755"/>
                </a:cubicBezTo>
                <a:cubicBezTo>
                  <a:pt x="471195" y="568578"/>
                  <a:pt x="474728" y="573039"/>
                  <a:pt x="476879" y="576256"/>
                </a:cubicBezTo>
                <a:cubicBezTo>
                  <a:pt x="485146" y="588645"/>
                  <a:pt x="485463" y="605518"/>
                  <a:pt x="486279" y="620874"/>
                </a:cubicBezTo>
                <a:cubicBezTo>
                  <a:pt x="487253" y="639581"/>
                  <a:pt x="497920" y="668458"/>
                  <a:pt x="480639" y="677495"/>
                </a:cubicBezTo>
                <a:cubicBezTo>
                  <a:pt x="470221" y="682953"/>
                  <a:pt x="458512" y="669093"/>
                  <a:pt x="453257" y="659490"/>
                </a:cubicBezTo>
                <a:cubicBezTo>
                  <a:pt x="444039" y="642661"/>
                  <a:pt x="446779" y="619809"/>
                  <a:pt x="451400" y="600104"/>
                </a:cubicBezTo>
                <a:cubicBezTo>
                  <a:pt x="453393" y="591566"/>
                  <a:pt x="455363" y="579811"/>
                  <a:pt x="461275" y="573538"/>
                </a:cubicBezTo>
                <a:lnTo>
                  <a:pt x="461275" y="573538"/>
                </a:lnTo>
                <a:close/>
                <a:moveTo>
                  <a:pt x="559479" y="495015"/>
                </a:moveTo>
                <a:cubicBezTo>
                  <a:pt x="562673" y="491935"/>
                  <a:pt x="567791" y="489738"/>
                  <a:pt x="571596" y="489534"/>
                </a:cubicBezTo>
                <a:cubicBezTo>
                  <a:pt x="576330" y="489262"/>
                  <a:pt x="583079" y="492728"/>
                  <a:pt x="582671" y="497484"/>
                </a:cubicBezTo>
                <a:cubicBezTo>
                  <a:pt x="582263" y="502285"/>
                  <a:pt x="574880" y="504845"/>
                  <a:pt x="570101" y="505592"/>
                </a:cubicBezTo>
                <a:cubicBezTo>
                  <a:pt x="565277" y="506339"/>
                  <a:pt x="557191" y="506271"/>
                  <a:pt x="556557" y="501538"/>
                </a:cubicBezTo>
                <a:cubicBezTo>
                  <a:pt x="556286" y="499454"/>
                  <a:pt x="557237" y="497439"/>
                  <a:pt x="558867" y="495649"/>
                </a:cubicBezTo>
                <a:cubicBezTo>
                  <a:pt x="559049" y="495445"/>
                  <a:pt x="559253" y="495219"/>
                  <a:pt x="559479" y="495015"/>
                </a:cubicBezTo>
                <a:lnTo>
                  <a:pt x="559479" y="495015"/>
                </a:lnTo>
                <a:close/>
                <a:moveTo>
                  <a:pt x="617187" y="483645"/>
                </a:moveTo>
                <a:cubicBezTo>
                  <a:pt x="617346" y="483487"/>
                  <a:pt x="617482" y="483351"/>
                  <a:pt x="617641" y="483193"/>
                </a:cubicBezTo>
                <a:cubicBezTo>
                  <a:pt x="628218" y="473114"/>
                  <a:pt x="644660" y="472638"/>
                  <a:pt x="658634" y="470170"/>
                </a:cubicBezTo>
                <a:cubicBezTo>
                  <a:pt x="666766" y="468742"/>
                  <a:pt x="680649" y="461699"/>
                  <a:pt x="683095" y="469241"/>
                </a:cubicBezTo>
                <a:cubicBezTo>
                  <a:pt x="685699" y="477258"/>
                  <a:pt x="670366" y="482581"/>
                  <a:pt x="662462" y="486816"/>
                </a:cubicBezTo>
                <a:cubicBezTo>
                  <a:pt x="651704" y="492569"/>
                  <a:pt x="639451" y="496555"/>
                  <a:pt x="627697" y="496532"/>
                </a:cubicBezTo>
                <a:cubicBezTo>
                  <a:pt x="622872" y="496510"/>
                  <a:pt x="616123" y="496714"/>
                  <a:pt x="614153" y="492478"/>
                </a:cubicBezTo>
                <a:cubicBezTo>
                  <a:pt x="612930" y="489828"/>
                  <a:pt x="614923" y="486001"/>
                  <a:pt x="617187" y="483645"/>
                </a:cubicBezTo>
                <a:lnTo>
                  <a:pt x="617187" y="483645"/>
                </a:lnTo>
                <a:close/>
                <a:moveTo>
                  <a:pt x="671861" y="499024"/>
                </a:moveTo>
                <a:cubicBezTo>
                  <a:pt x="682823" y="488016"/>
                  <a:pt x="697885" y="480724"/>
                  <a:pt x="712470" y="476489"/>
                </a:cubicBezTo>
                <a:cubicBezTo>
                  <a:pt x="726195" y="472502"/>
                  <a:pt x="744563" y="466568"/>
                  <a:pt x="754461" y="475628"/>
                </a:cubicBezTo>
                <a:cubicBezTo>
                  <a:pt x="761324" y="481924"/>
                  <a:pt x="760871" y="495627"/>
                  <a:pt x="756205" y="504527"/>
                </a:cubicBezTo>
                <a:cubicBezTo>
                  <a:pt x="749297" y="517732"/>
                  <a:pt x="732515" y="524368"/>
                  <a:pt x="718495" y="528852"/>
                </a:cubicBezTo>
                <a:cubicBezTo>
                  <a:pt x="698655" y="535216"/>
                  <a:pt x="668396" y="547356"/>
                  <a:pt x="657366" y="531185"/>
                </a:cubicBezTo>
                <a:cubicBezTo>
                  <a:pt x="651953" y="523258"/>
                  <a:pt x="661851" y="510462"/>
                  <a:pt x="668600" y="502557"/>
                </a:cubicBezTo>
                <a:cubicBezTo>
                  <a:pt x="669642" y="501357"/>
                  <a:pt x="670729" y="500179"/>
                  <a:pt x="671861" y="499024"/>
                </a:cubicBezTo>
                <a:lnTo>
                  <a:pt x="671861" y="499024"/>
                </a:lnTo>
                <a:close/>
                <a:moveTo>
                  <a:pt x="573317" y="605948"/>
                </a:moveTo>
                <a:cubicBezTo>
                  <a:pt x="574631" y="604702"/>
                  <a:pt x="576103" y="603683"/>
                  <a:pt x="577847" y="602890"/>
                </a:cubicBezTo>
                <a:cubicBezTo>
                  <a:pt x="589171" y="597704"/>
                  <a:pt x="601990" y="609368"/>
                  <a:pt x="609170" y="618450"/>
                </a:cubicBezTo>
                <a:cubicBezTo>
                  <a:pt x="633721" y="649501"/>
                  <a:pt x="654309" y="697358"/>
                  <a:pt x="637345" y="736291"/>
                </a:cubicBezTo>
                <a:cubicBezTo>
                  <a:pt x="632453" y="747502"/>
                  <a:pt x="617641" y="757059"/>
                  <a:pt x="605954" y="755791"/>
                </a:cubicBezTo>
                <a:cubicBezTo>
                  <a:pt x="589647" y="754048"/>
                  <a:pt x="580723" y="734977"/>
                  <a:pt x="574020" y="720437"/>
                </a:cubicBezTo>
                <a:cubicBezTo>
                  <a:pt x="563760" y="698173"/>
                  <a:pt x="561291" y="671516"/>
                  <a:pt x="563669" y="646127"/>
                </a:cubicBezTo>
                <a:cubicBezTo>
                  <a:pt x="564892" y="633126"/>
                  <a:pt x="564190" y="614623"/>
                  <a:pt x="573317" y="605948"/>
                </a:cubicBezTo>
                <a:lnTo>
                  <a:pt x="573317" y="605948"/>
                </a:lnTo>
                <a:close/>
                <a:moveTo>
                  <a:pt x="653584" y="550550"/>
                </a:moveTo>
                <a:cubicBezTo>
                  <a:pt x="663594" y="540086"/>
                  <a:pt x="690728" y="538659"/>
                  <a:pt x="694578" y="551116"/>
                </a:cubicBezTo>
                <a:cubicBezTo>
                  <a:pt x="698338" y="563255"/>
                  <a:pt x="675530" y="579042"/>
                  <a:pt x="662915" y="576731"/>
                </a:cubicBezTo>
                <a:cubicBezTo>
                  <a:pt x="654105" y="575123"/>
                  <a:pt x="646676" y="560719"/>
                  <a:pt x="651817" y="552769"/>
                </a:cubicBezTo>
                <a:cubicBezTo>
                  <a:pt x="652315" y="551999"/>
                  <a:pt x="652927" y="551252"/>
                  <a:pt x="653584" y="550550"/>
                </a:cubicBezTo>
                <a:lnTo>
                  <a:pt x="653584" y="550550"/>
                </a:lnTo>
                <a:close/>
                <a:moveTo>
                  <a:pt x="639338" y="616819"/>
                </a:moveTo>
                <a:cubicBezTo>
                  <a:pt x="640357" y="615778"/>
                  <a:pt x="641535" y="614871"/>
                  <a:pt x="642916" y="614102"/>
                </a:cubicBezTo>
                <a:cubicBezTo>
                  <a:pt x="653539" y="608235"/>
                  <a:pt x="666992" y="622209"/>
                  <a:pt x="671046" y="632832"/>
                </a:cubicBezTo>
                <a:cubicBezTo>
                  <a:pt x="677116" y="648776"/>
                  <a:pt x="665882" y="678786"/>
                  <a:pt x="659495" y="685127"/>
                </a:cubicBezTo>
                <a:cubicBezTo>
                  <a:pt x="653108" y="691469"/>
                  <a:pt x="643777" y="672308"/>
                  <a:pt x="640674" y="662977"/>
                </a:cubicBezTo>
                <a:cubicBezTo>
                  <a:pt x="636145" y="649342"/>
                  <a:pt x="629554" y="626966"/>
                  <a:pt x="639338" y="616819"/>
                </a:cubicBezTo>
                <a:lnTo>
                  <a:pt x="639338" y="616819"/>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1" name="Google Shape;191;p8"/>
          <p:cNvSpPr/>
          <p:nvPr/>
        </p:nvSpPr>
        <p:spPr>
          <a:xfrm flipH="1">
            <a:off x="10276519" y="-436363"/>
            <a:ext cx="2609151" cy="2300192"/>
          </a:xfrm>
          <a:custGeom>
            <a:avLst/>
            <a:gdLst/>
            <a:ahLst/>
            <a:cxnLst/>
            <a:rect l="l" t="t" r="r" b="b"/>
            <a:pathLst>
              <a:path w="2609151" h="2300192" extrusionOk="0">
                <a:moveTo>
                  <a:pt x="2601724" y="876175"/>
                </a:moveTo>
                <a:cubicBezTo>
                  <a:pt x="2594884" y="859936"/>
                  <a:pt x="2588021" y="843720"/>
                  <a:pt x="2581181" y="827481"/>
                </a:cubicBezTo>
                <a:cubicBezTo>
                  <a:pt x="2570559" y="813733"/>
                  <a:pt x="2559937" y="799985"/>
                  <a:pt x="2549315" y="786238"/>
                </a:cubicBezTo>
                <a:cubicBezTo>
                  <a:pt x="2530856" y="766352"/>
                  <a:pt x="2508978" y="752310"/>
                  <a:pt x="2483725" y="744088"/>
                </a:cubicBezTo>
                <a:cubicBezTo>
                  <a:pt x="2459422" y="731315"/>
                  <a:pt x="2433263" y="725471"/>
                  <a:pt x="2405179" y="726536"/>
                </a:cubicBezTo>
                <a:cubicBezTo>
                  <a:pt x="2212122" y="708100"/>
                  <a:pt x="2018658" y="693831"/>
                  <a:pt x="1824989" y="683707"/>
                </a:cubicBezTo>
                <a:cubicBezTo>
                  <a:pt x="1859438" y="668963"/>
                  <a:pt x="1893706" y="653675"/>
                  <a:pt x="1927724" y="637753"/>
                </a:cubicBezTo>
                <a:cubicBezTo>
                  <a:pt x="2061101" y="575311"/>
                  <a:pt x="2189406" y="501793"/>
                  <a:pt x="2307518" y="413668"/>
                </a:cubicBezTo>
                <a:cubicBezTo>
                  <a:pt x="2338139" y="395549"/>
                  <a:pt x="2362532" y="371179"/>
                  <a:pt x="2380651" y="340535"/>
                </a:cubicBezTo>
                <a:cubicBezTo>
                  <a:pt x="2395553" y="317139"/>
                  <a:pt x="2403616" y="291886"/>
                  <a:pt x="2404839" y="264753"/>
                </a:cubicBezTo>
                <a:cubicBezTo>
                  <a:pt x="2410909" y="237666"/>
                  <a:pt x="2409686" y="210555"/>
                  <a:pt x="2401193" y="183467"/>
                </a:cubicBezTo>
                <a:cubicBezTo>
                  <a:pt x="2391499" y="148928"/>
                  <a:pt x="2374037" y="118964"/>
                  <a:pt x="2348761" y="93530"/>
                </a:cubicBezTo>
                <a:cubicBezTo>
                  <a:pt x="2309081" y="55593"/>
                  <a:pt x="2261383" y="27486"/>
                  <a:pt x="2208023" y="13580"/>
                </a:cubicBezTo>
                <a:cubicBezTo>
                  <a:pt x="2169724" y="3592"/>
                  <a:pt x="2128164" y="-553"/>
                  <a:pt x="2088348" y="59"/>
                </a:cubicBezTo>
                <a:cubicBezTo>
                  <a:pt x="2030662" y="919"/>
                  <a:pt x="1972817" y="5993"/>
                  <a:pt x="1915199" y="9186"/>
                </a:cubicBezTo>
                <a:cubicBezTo>
                  <a:pt x="1794912" y="15867"/>
                  <a:pt x="1674625" y="22549"/>
                  <a:pt x="1554361" y="29207"/>
                </a:cubicBezTo>
                <a:cubicBezTo>
                  <a:pt x="1313040" y="42593"/>
                  <a:pt x="1071742" y="56001"/>
                  <a:pt x="830421" y="69386"/>
                </a:cubicBezTo>
                <a:cubicBezTo>
                  <a:pt x="708571" y="76158"/>
                  <a:pt x="586744" y="82907"/>
                  <a:pt x="464895" y="89679"/>
                </a:cubicBezTo>
                <a:cubicBezTo>
                  <a:pt x="450581" y="89113"/>
                  <a:pt x="436290" y="89838"/>
                  <a:pt x="422225" y="92058"/>
                </a:cubicBezTo>
                <a:cubicBezTo>
                  <a:pt x="422225" y="92058"/>
                  <a:pt x="422225" y="92058"/>
                  <a:pt x="422225" y="92058"/>
                </a:cubicBezTo>
                <a:cubicBezTo>
                  <a:pt x="394163" y="90993"/>
                  <a:pt x="367982" y="96859"/>
                  <a:pt x="343679" y="109610"/>
                </a:cubicBezTo>
                <a:cubicBezTo>
                  <a:pt x="318404" y="117831"/>
                  <a:pt x="296548" y="131874"/>
                  <a:pt x="278089" y="151759"/>
                </a:cubicBezTo>
                <a:cubicBezTo>
                  <a:pt x="267467" y="165507"/>
                  <a:pt x="256845" y="179255"/>
                  <a:pt x="246223" y="193002"/>
                </a:cubicBezTo>
                <a:cubicBezTo>
                  <a:pt x="231320" y="216398"/>
                  <a:pt x="223257" y="241651"/>
                  <a:pt x="222034" y="268785"/>
                </a:cubicBezTo>
                <a:cubicBezTo>
                  <a:pt x="217187" y="286858"/>
                  <a:pt x="217187" y="304909"/>
                  <a:pt x="222034" y="322983"/>
                </a:cubicBezTo>
                <a:cubicBezTo>
                  <a:pt x="223257" y="350116"/>
                  <a:pt x="231320" y="375369"/>
                  <a:pt x="246223" y="398765"/>
                </a:cubicBezTo>
                <a:cubicBezTo>
                  <a:pt x="256845" y="412513"/>
                  <a:pt x="267467" y="426260"/>
                  <a:pt x="278089" y="440008"/>
                </a:cubicBezTo>
                <a:cubicBezTo>
                  <a:pt x="303524" y="465262"/>
                  <a:pt x="333510" y="482746"/>
                  <a:pt x="368027" y="492440"/>
                </a:cubicBezTo>
                <a:cubicBezTo>
                  <a:pt x="400709" y="504081"/>
                  <a:pt x="433708" y="503107"/>
                  <a:pt x="467047" y="498646"/>
                </a:cubicBezTo>
                <a:cubicBezTo>
                  <a:pt x="472414" y="497921"/>
                  <a:pt x="477465" y="497196"/>
                  <a:pt x="482357" y="496381"/>
                </a:cubicBezTo>
                <a:cubicBezTo>
                  <a:pt x="687825" y="484966"/>
                  <a:pt x="893316" y="473573"/>
                  <a:pt x="1098784" y="462158"/>
                </a:cubicBezTo>
                <a:cubicBezTo>
                  <a:pt x="1157037" y="458920"/>
                  <a:pt x="1215289" y="455681"/>
                  <a:pt x="1273541" y="452465"/>
                </a:cubicBezTo>
                <a:cubicBezTo>
                  <a:pt x="1214496" y="470878"/>
                  <a:pt x="1155202" y="488521"/>
                  <a:pt x="1095817" y="505734"/>
                </a:cubicBezTo>
                <a:cubicBezTo>
                  <a:pt x="890417" y="565278"/>
                  <a:pt x="683590" y="620427"/>
                  <a:pt x="480862" y="688781"/>
                </a:cubicBezTo>
                <a:cubicBezTo>
                  <a:pt x="351924" y="732266"/>
                  <a:pt x="225182" y="781889"/>
                  <a:pt x="101068" y="837741"/>
                </a:cubicBezTo>
                <a:cubicBezTo>
                  <a:pt x="77309" y="850559"/>
                  <a:pt x="58239" y="868044"/>
                  <a:pt x="43880" y="890240"/>
                </a:cubicBezTo>
                <a:cubicBezTo>
                  <a:pt x="25852" y="909921"/>
                  <a:pt x="13712" y="933023"/>
                  <a:pt x="7393" y="959568"/>
                </a:cubicBezTo>
                <a:cubicBezTo>
                  <a:pt x="4969" y="977641"/>
                  <a:pt x="2546" y="995692"/>
                  <a:pt x="123" y="1013766"/>
                </a:cubicBezTo>
                <a:cubicBezTo>
                  <a:pt x="-942" y="1041827"/>
                  <a:pt x="4924" y="1068009"/>
                  <a:pt x="17675" y="1092311"/>
                </a:cubicBezTo>
                <a:cubicBezTo>
                  <a:pt x="22522" y="1109569"/>
                  <a:pt x="31264" y="1124562"/>
                  <a:pt x="43880" y="1137291"/>
                </a:cubicBezTo>
                <a:cubicBezTo>
                  <a:pt x="58262" y="1159486"/>
                  <a:pt x="77309" y="1176972"/>
                  <a:pt x="101068" y="1189790"/>
                </a:cubicBezTo>
                <a:cubicBezTo>
                  <a:pt x="122335" y="1201024"/>
                  <a:pt x="145051" y="1209404"/>
                  <a:pt x="168424" y="1213888"/>
                </a:cubicBezTo>
                <a:cubicBezTo>
                  <a:pt x="152774" y="1230581"/>
                  <a:pt x="141382" y="1249764"/>
                  <a:pt x="134338" y="1271462"/>
                </a:cubicBezTo>
                <a:cubicBezTo>
                  <a:pt x="125120" y="1287361"/>
                  <a:pt x="120477" y="1304506"/>
                  <a:pt x="120432" y="1322896"/>
                </a:cubicBezTo>
                <a:cubicBezTo>
                  <a:pt x="114362" y="1349984"/>
                  <a:pt x="115585" y="1377094"/>
                  <a:pt x="124079" y="1404182"/>
                </a:cubicBezTo>
                <a:cubicBezTo>
                  <a:pt x="130918" y="1420422"/>
                  <a:pt x="137781" y="1436638"/>
                  <a:pt x="144621" y="1452877"/>
                </a:cubicBezTo>
                <a:cubicBezTo>
                  <a:pt x="155243" y="1466624"/>
                  <a:pt x="165865" y="1480372"/>
                  <a:pt x="176487" y="1494120"/>
                </a:cubicBezTo>
                <a:cubicBezTo>
                  <a:pt x="194946" y="1514005"/>
                  <a:pt x="216825" y="1528048"/>
                  <a:pt x="242078" y="1536269"/>
                </a:cubicBezTo>
                <a:cubicBezTo>
                  <a:pt x="266380" y="1549043"/>
                  <a:pt x="292539" y="1554886"/>
                  <a:pt x="320601" y="1553822"/>
                </a:cubicBezTo>
                <a:cubicBezTo>
                  <a:pt x="528628" y="1545124"/>
                  <a:pt x="736610" y="1559801"/>
                  <a:pt x="943823" y="1577059"/>
                </a:cubicBezTo>
                <a:cubicBezTo>
                  <a:pt x="986945" y="1580660"/>
                  <a:pt x="1030091" y="1584352"/>
                  <a:pt x="1073237" y="1587976"/>
                </a:cubicBezTo>
                <a:cubicBezTo>
                  <a:pt x="1038041" y="1597284"/>
                  <a:pt x="1002664" y="1605913"/>
                  <a:pt x="967083" y="1613636"/>
                </a:cubicBezTo>
                <a:cubicBezTo>
                  <a:pt x="875695" y="1633454"/>
                  <a:pt x="782746" y="1645254"/>
                  <a:pt x="691630" y="1666385"/>
                </a:cubicBezTo>
                <a:cubicBezTo>
                  <a:pt x="625972" y="1681628"/>
                  <a:pt x="564956" y="1704231"/>
                  <a:pt x="503035" y="1730866"/>
                </a:cubicBezTo>
                <a:cubicBezTo>
                  <a:pt x="440910" y="1757591"/>
                  <a:pt x="386893" y="1795845"/>
                  <a:pt x="335458" y="1839760"/>
                </a:cubicBezTo>
                <a:cubicBezTo>
                  <a:pt x="324836" y="1853508"/>
                  <a:pt x="314214" y="1867256"/>
                  <a:pt x="303591" y="1881003"/>
                </a:cubicBezTo>
                <a:cubicBezTo>
                  <a:pt x="296752" y="1897243"/>
                  <a:pt x="289889" y="1913459"/>
                  <a:pt x="283049" y="1929698"/>
                </a:cubicBezTo>
                <a:cubicBezTo>
                  <a:pt x="280626" y="1947771"/>
                  <a:pt x="278202" y="1965822"/>
                  <a:pt x="275779" y="1983896"/>
                </a:cubicBezTo>
                <a:cubicBezTo>
                  <a:pt x="274714" y="2011958"/>
                  <a:pt x="280580" y="2038140"/>
                  <a:pt x="293332" y="2062442"/>
                </a:cubicBezTo>
                <a:cubicBezTo>
                  <a:pt x="298178" y="2079700"/>
                  <a:pt x="306921" y="2094693"/>
                  <a:pt x="319536" y="2107422"/>
                </a:cubicBezTo>
                <a:cubicBezTo>
                  <a:pt x="328596" y="2122732"/>
                  <a:pt x="340781" y="2134917"/>
                  <a:pt x="356091" y="2143977"/>
                </a:cubicBezTo>
                <a:cubicBezTo>
                  <a:pt x="368797" y="2156614"/>
                  <a:pt x="383790" y="2165334"/>
                  <a:pt x="401071" y="2170181"/>
                </a:cubicBezTo>
                <a:cubicBezTo>
                  <a:pt x="425373" y="2182955"/>
                  <a:pt x="451532" y="2188798"/>
                  <a:pt x="479617" y="2187733"/>
                </a:cubicBezTo>
                <a:cubicBezTo>
                  <a:pt x="664475" y="2212103"/>
                  <a:pt x="851461" y="2207053"/>
                  <a:pt x="1037090" y="2195683"/>
                </a:cubicBezTo>
                <a:cubicBezTo>
                  <a:pt x="1221902" y="2184359"/>
                  <a:pt x="1406511" y="2166603"/>
                  <a:pt x="1591799" y="2165108"/>
                </a:cubicBezTo>
                <a:cubicBezTo>
                  <a:pt x="1685904" y="2164338"/>
                  <a:pt x="1780100" y="2167961"/>
                  <a:pt x="1873571" y="2178923"/>
                </a:cubicBezTo>
                <a:cubicBezTo>
                  <a:pt x="1913432" y="2184970"/>
                  <a:pt x="1953067" y="2192422"/>
                  <a:pt x="1992340" y="2201640"/>
                </a:cubicBezTo>
                <a:cubicBezTo>
                  <a:pt x="2026902" y="2209748"/>
                  <a:pt x="2061985" y="2218445"/>
                  <a:pt x="2095867" y="2229905"/>
                </a:cubicBezTo>
                <a:cubicBezTo>
                  <a:pt x="2122162" y="2259462"/>
                  <a:pt x="2156248" y="2282201"/>
                  <a:pt x="2194615" y="2292755"/>
                </a:cubicBezTo>
                <a:cubicBezTo>
                  <a:pt x="2221703" y="2301249"/>
                  <a:pt x="2248813" y="2302472"/>
                  <a:pt x="2275901" y="2296402"/>
                </a:cubicBezTo>
                <a:cubicBezTo>
                  <a:pt x="2303034" y="2295179"/>
                  <a:pt x="2328287" y="2287116"/>
                  <a:pt x="2351683" y="2272213"/>
                </a:cubicBezTo>
                <a:cubicBezTo>
                  <a:pt x="2395214" y="2244152"/>
                  <a:pt x="2433513" y="2202365"/>
                  <a:pt x="2445358" y="2150386"/>
                </a:cubicBezTo>
                <a:cubicBezTo>
                  <a:pt x="2457362" y="2097728"/>
                  <a:pt x="2454123" y="2040337"/>
                  <a:pt x="2424816" y="1993318"/>
                </a:cubicBezTo>
                <a:cubicBezTo>
                  <a:pt x="2394829" y="1945212"/>
                  <a:pt x="2352680" y="1902837"/>
                  <a:pt x="2301811" y="1876904"/>
                </a:cubicBezTo>
                <a:cubicBezTo>
                  <a:pt x="2263512" y="1857381"/>
                  <a:pt x="2222790" y="1842523"/>
                  <a:pt x="2181683" y="1830157"/>
                </a:cubicBezTo>
                <a:cubicBezTo>
                  <a:pt x="2125084" y="1813126"/>
                  <a:pt x="2067375" y="1799944"/>
                  <a:pt x="2009100" y="1790092"/>
                </a:cubicBezTo>
                <a:cubicBezTo>
                  <a:pt x="1955921" y="1781101"/>
                  <a:pt x="1902561" y="1774034"/>
                  <a:pt x="1849065" y="1768779"/>
                </a:cubicBezTo>
                <a:cubicBezTo>
                  <a:pt x="1891780" y="1754737"/>
                  <a:pt x="1934496" y="1740718"/>
                  <a:pt x="1977211" y="1726676"/>
                </a:cubicBezTo>
                <a:cubicBezTo>
                  <a:pt x="2015260" y="1714174"/>
                  <a:pt x="2053582" y="1700517"/>
                  <a:pt x="2088868" y="1681515"/>
                </a:cubicBezTo>
                <a:cubicBezTo>
                  <a:pt x="2136974" y="1655627"/>
                  <a:pt x="2177832" y="1615177"/>
                  <a:pt x="2205939" y="1568543"/>
                </a:cubicBezTo>
                <a:cubicBezTo>
                  <a:pt x="2220842" y="1545147"/>
                  <a:pt x="2228905" y="1519894"/>
                  <a:pt x="2230128" y="1492761"/>
                </a:cubicBezTo>
                <a:cubicBezTo>
                  <a:pt x="2236198" y="1465673"/>
                  <a:pt x="2234975" y="1438563"/>
                  <a:pt x="2226482" y="1411475"/>
                </a:cubicBezTo>
                <a:cubicBezTo>
                  <a:pt x="2219642" y="1395236"/>
                  <a:pt x="2212779" y="1379020"/>
                  <a:pt x="2205939" y="1362780"/>
                </a:cubicBezTo>
                <a:cubicBezTo>
                  <a:pt x="2187820" y="1332160"/>
                  <a:pt x="2163451" y="1307767"/>
                  <a:pt x="2132807" y="1289648"/>
                </a:cubicBezTo>
                <a:cubicBezTo>
                  <a:pt x="2099627" y="1266841"/>
                  <a:pt x="2061169" y="1251735"/>
                  <a:pt x="2023867" y="1237511"/>
                </a:cubicBezTo>
                <a:cubicBezTo>
                  <a:pt x="2021149" y="1236470"/>
                  <a:pt x="2018431" y="1235495"/>
                  <a:pt x="2015714" y="1234544"/>
                </a:cubicBezTo>
                <a:cubicBezTo>
                  <a:pt x="2077521" y="1226685"/>
                  <a:pt x="2139171" y="1217580"/>
                  <a:pt x="2200277" y="1205781"/>
                </a:cubicBezTo>
                <a:cubicBezTo>
                  <a:pt x="2245076" y="1197129"/>
                  <a:pt x="2289581" y="1186733"/>
                  <a:pt x="2333338" y="1173687"/>
                </a:cubicBezTo>
                <a:cubicBezTo>
                  <a:pt x="2393243" y="1155840"/>
                  <a:pt x="2451178" y="1132150"/>
                  <a:pt x="2508072" y="1106353"/>
                </a:cubicBezTo>
                <a:cubicBezTo>
                  <a:pt x="2521820" y="1095731"/>
                  <a:pt x="2535567" y="1085109"/>
                  <a:pt x="2549315" y="1074487"/>
                </a:cubicBezTo>
                <a:cubicBezTo>
                  <a:pt x="2569201" y="1056028"/>
                  <a:pt x="2583243" y="1034149"/>
                  <a:pt x="2591464" y="1008896"/>
                </a:cubicBezTo>
                <a:cubicBezTo>
                  <a:pt x="2600682" y="992997"/>
                  <a:pt x="2605325" y="975852"/>
                  <a:pt x="2605370" y="957461"/>
                </a:cubicBezTo>
                <a:cubicBezTo>
                  <a:pt x="2611417" y="930350"/>
                  <a:pt x="2610217" y="903263"/>
                  <a:pt x="2601724" y="876175"/>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2" name="Google Shape;192;p8"/>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007 Quote">
  <p:cSld name="CUSTOM_6">
    <p:spTree>
      <p:nvGrpSpPr>
        <p:cNvPr id="1" name="Shape 193"/>
        <p:cNvGrpSpPr/>
        <p:nvPr/>
      </p:nvGrpSpPr>
      <p:grpSpPr>
        <a:xfrm>
          <a:off x="0" y="0"/>
          <a:ext cx="0" cy="0"/>
          <a:chOff x="0" y="0"/>
          <a:chExt cx="0" cy="0"/>
        </a:xfrm>
      </p:grpSpPr>
      <p:sp>
        <p:nvSpPr>
          <p:cNvPr id="194" name="Google Shape;194;p9"/>
          <p:cNvSpPr/>
          <p:nvPr/>
        </p:nvSpPr>
        <p:spPr>
          <a:xfrm>
            <a:off x="382025" y="1242100"/>
            <a:ext cx="11447650" cy="4186349"/>
          </a:xfrm>
          <a:custGeom>
            <a:avLst/>
            <a:gdLst/>
            <a:ahLst/>
            <a:cxnLst/>
            <a:rect l="l" t="t" r="r" b="b"/>
            <a:pathLst>
              <a:path w="2609151" h="2300192" extrusionOk="0">
                <a:moveTo>
                  <a:pt x="2601724" y="876175"/>
                </a:moveTo>
                <a:cubicBezTo>
                  <a:pt x="2594884" y="859936"/>
                  <a:pt x="2588021" y="843720"/>
                  <a:pt x="2581181" y="827481"/>
                </a:cubicBezTo>
                <a:cubicBezTo>
                  <a:pt x="2570559" y="813733"/>
                  <a:pt x="2559937" y="799985"/>
                  <a:pt x="2549315" y="786238"/>
                </a:cubicBezTo>
                <a:cubicBezTo>
                  <a:pt x="2530856" y="766352"/>
                  <a:pt x="2508978" y="752310"/>
                  <a:pt x="2483725" y="744088"/>
                </a:cubicBezTo>
                <a:cubicBezTo>
                  <a:pt x="2459422" y="731315"/>
                  <a:pt x="2433263" y="725471"/>
                  <a:pt x="2405179" y="726536"/>
                </a:cubicBezTo>
                <a:cubicBezTo>
                  <a:pt x="2212122" y="708100"/>
                  <a:pt x="2018658" y="693831"/>
                  <a:pt x="1824989" y="683707"/>
                </a:cubicBezTo>
                <a:cubicBezTo>
                  <a:pt x="1859438" y="668963"/>
                  <a:pt x="1893706" y="653675"/>
                  <a:pt x="1927724" y="637753"/>
                </a:cubicBezTo>
                <a:cubicBezTo>
                  <a:pt x="2061101" y="575311"/>
                  <a:pt x="2189406" y="501793"/>
                  <a:pt x="2307518" y="413668"/>
                </a:cubicBezTo>
                <a:cubicBezTo>
                  <a:pt x="2338139" y="395549"/>
                  <a:pt x="2362532" y="371179"/>
                  <a:pt x="2380651" y="340535"/>
                </a:cubicBezTo>
                <a:cubicBezTo>
                  <a:pt x="2395553" y="317139"/>
                  <a:pt x="2403616" y="291886"/>
                  <a:pt x="2404839" y="264753"/>
                </a:cubicBezTo>
                <a:cubicBezTo>
                  <a:pt x="2410909" y="237666"/>
                  <a:pt x="2409686" y="210555"/>
                  <a:pt x="2401193" y="183467"/>
                </a:cubicBezTo>
                <a:cubicBezTo>
                  <a:pt x="2391499" y="148928"/>
                  <a:pt x="2374037" y="118964"/>
                  <a:pt x="2348761" y="93530"/>
                </a:cubicBezTo>
                <a:cubicBezTo>
                  <a:pt x="2309081" y="55593"/>
                  <a:pt x="2261383" y="27486"/>
                  <a:pt x="2208023" y="13580"/>
                </a:cubicBezTo>
                <a:cubicBezTo>
                  <a:pt x="2169724" y="3592"/>
                  <a:pt x="2128164" y="-553"/>
                  <a:pt x="2088348" y="59"/>
                </a:cubicBezTo>
                <a:cubicBezTo>
                  <a:pt x="2030662" y="919"/>
                  <a:pt x="1972817" y="5993"/>
                  <a:pt x="1915199" y="9186"/>
                </a:cubicBezTo>
                <a:cubicBezTo>
                  <a:pt x="1794912" y="15867"/>
                  <a:pt x="1674625" y="22549"/>
                  <a:pt x="1554361" y="29207"/>
                </a:cubicBezTo>
                <a:cubicBezTo>
                  <a:pt x="1313040" y="42593"/>
                  <a:pt x="1071742" y="56001"/>
                  <a:pt x="830421" y="69386"/>
                </a:cubicBezTo>
                <a:cubicBezTo>
                  <a:pt x="708571" y="76158"/>
                  <a:pt x="586744" y="82907"/>
                  <a:pt x="464895" y="89679"/>
                </a:cubicBezTo>
                <a:cubicBezTo>
                  <a:pt x="450581" y="89113"/>
                  <a:pt x="436290" y="89838"/>
                  <a:pt x="422225" y="92058"/>
                </a:cubicBezTo>
                <a:cubicBezTo>
                  <a:pt x="422225" y="92058"/>
                  <a:pt x="422225" y="92058"/>
                  <a:pt x="422225" y="92058"/>
                </a:cubicBezTo>
                <a:cubicBezTo>
                  <a:pt x="394163" y="90993"/>
                  <a:pt x="367982" y="96859"/>
                  <a:pt x="343679" y="109610"/>
                </a:cubicBezTo>
                <a:cubicBezTo>
                  <a:pt x="318404" y="117831"/>
                  <a:pt x="296548" y="131874"/>
                  <a:pt x="278089" y="151759"/>
                </a:cubicBezTo>
                <a:cubicBezTo>
                  <a:pt x="267467" y="165507"/>
                  <a:pt x="256845" y="179255"/>
                  <a:pt x="246223" y="193002"/>
                </a:cubicBezTo>
                <a:cubicBezTo>
                  <a:pt x="231320" y="216398"/>
                  <a:pt x="223257" y="241651"/>
                  <a:pt x="222034" y="268785"/>
                </a:cubicBezTo>
                <a:cubicBezTo>
                  <a:pt x="217187" y="286858"/>
                  <a:pt x="217187" y="304909"/>
                  <a:pt x="222034" y="322983"/>
                </a:cubicBezTo>
                <a:cubicBezTo>
                  <a:pt x="223257" y="350116"/>
                  <a:pt x="231320" y="375369"/>
                  <a:pt x="246223" y="398765"/>
                </a:cubicBezTo>
                <a:cubicBezTo>
                  <a:pt x="256845" y="412513"/>
                  <a:pt x="267467" y="426260"/>
                  <a:pt x="278089" y="440008"/>
                </a:cubicBezTo>
                <a:cubicBezTo>
                  <a:pt x="303524" y="465262"/>
                  <a:pt x="333510" y="482746"/>
                  <a:pt x="368027" y="492440"/>
                </a:cubicBezTo>
                <a:cubicBezTo>
                  <a:pt x="400709" y="504081"/>
                  <a:pt x="433708" y="503107"/>
                  <a:pt x="467047" y="498646"/>
                </a:cubicBezTo>
                <a:cubicBezTo>
                  <a:pt x="472414" y="497921"/>
                  <a:pt x="477465" y="497196"/>
                  <a:pt x="482357" y="496381"/>
                </a:cubicBezTo>
                <a:cubicBezTo>
                  <a:pt x="687825" y="484966"/>
                  <a:pt x="893316" y="473573"/>
                  <a:pt x="1098784" y="462158"/>
                </a:cubicBezTo>
                <a:cubicBezTo>
                  <a:pt x="1157037" y="458920"/>
                  <a:pt x="1215289" y="455681"/>
                  <a:pt x="1273541" y="452465"/>
                </a:cubicBezTo>
                <a:cubicBezTo>
                  <a:pt x="1214496" y="470878"/>
                  <a:pt x="1155202" y="488521"/>
                  <a:pt x="1095817" y="505734"/>
                </a:cubicBezTo>
                <a:cubicBezTo>
                  <a:pt x="890417" y="565278"/>
                  <a:pt x="683590" y="620427"/>
                  <a:pt x="480862" y="688781"/>
                </a:cubicBezTo>
                <a:cubicBezTo>
                  <a:pt x="351924" y="732266"/>
                  <a:pt x="225182" y="781889"/>
                  <a:pt x="101068" y="837741"/>
                </a:cubicBezTo>
                <a:cubicBezTo>
                  <a:pt x="77309" y="850559"/>
                  <a:pt x="58239" y="868044"/>
                  <a:pt x="43880" y="890240"/>
                </a:cubicBezTo>
                <a:cubicBezTo>
                  <a:pt x="25852" y="909921"/>
                  <a:pt x="13712" y="933023"/>
                  <a:pt x="7393" y="959568"/>
                </a:cubicBezTo>
                <a:cubicBezTo>
                  <a:pt x="4969" y="977641"/>
                  <a:pt x="2546" y="995692"/>
                  <a:pt x="123" y="1013766"/>
                </a:cubicBezTo>
                <a:cubicBezTo>
                  <a:pt x="-942" y="1041827"/>
                  <a:pt x="4924" y="1068009"/>
                  <a:pt x="17675" y="1092311"/>
                </a:cubicBezTo>
                <a:cubicBezTo>
                  <a:pt x="22522" y="1109569"/>
                  <a:pt x="31264" y="1124562"/>
                  <a:pt x="43880" y="1137291"/>
                </a:cubicBezTo>
                <a:cubicBezTo>
                  <a:pt x="58262" y="1159486"/>
                  <a:pt x="77309" y="1176972"/>
                  <a:pt x="101068" y="1189790"/>
                </a:cubicBezTo>
                <a:cubicBezTo>
                  <a:pt x="122335" y="1201024"/>
                  <a:pt x="145051" y="1209404"/>
                  <a:pt x="168424" y="1213888"/>
                </a:cubicBezTo>
                <a:cubicBezTo>
                  <a:pt x="152774" y="1230581"/>
                  <a:pt x="141382" y="1249764"/>
                  <a:pt x="134338" y="1271462"/>
                </a:cubicBezTo>
                <a:cubicBezTo>
                  <a:pt x="125120" y="1287361"/>
                  <a:pt x="120477" y="1304506"/>
                  <a:pt x="120432" y="1322896"/>
                </a:cubicBezTo>
                <a:cubicBezTo>
                  <a:pt x="114362" y="1349984"/>
                  <a:pt x="115585" y="1377094"/>
                  <a:pt x="124079" y="1404182"/>
                </a:cubicBezTo>
                <a:cubicBezTo>
                  <a:pt x="130918" y="1420422"/>
                  <a:pt x="137781" y="1436638"/>
                  <a:pt x="144621" y="1452877"/>
                </a:cubicBezTo>
                <a:cubicBezTo>
                  <a:pt x="155243" y="1466624"/>
                  <a:pt x="165865" y="1480372"/>
                  <a:pt x="176487" y="1494120"/>
                </a:cubicBezTo>
                <a:cubicBezTo>
                  <a:pt x="194946" y="1514005"/>
                  <a:pt x="216825" y="1528048"/>
                  <a:pt x="242078" y="1536269"/>
                </a:cubicBezTo>
                <a:cubicBezTo>
                  <a:pt x="266380" y="1549043"/>
                  <a:pt x="292539" y="1554886"/>
                  <a:pt x="320601" y="1553822"/>
                </a:cubicBezTo>
                <a:cubicBezTo>
                  <a:pt x="528628" y="1545124"/>
                  <a:pt x="736610" y="1559801"/>
                  <a:pt x="943823" y="1577059"/>
                </a:cubicBezTo>
                <a:cubicBezTo>
                  <a:pt x="986945" y="1580660"/>
                  <a:pt x="1030091" y="1584352"/>
                  <a:pt x="1073237" y="1587976"/>
                </a:cubicBezTo>
                <a:cubicBezTo>
                  <a:pt x="1038041" y="1597284"/>
                  <a:pt x="1002664" y="1605913"/>
                  <a:pt x="967083" y="1613636"/>
                </a:cubicBezTo>
                <a:cubicBezTo>
                  <a:pt x="875695" y="1633454"/>
                  <a:pt x="782746" y="1645254"/>
                  <a:pt x="691630" y="1666385"/>
                </a:cubicBezTo>
                <a:cubicBezTo>
                  <a:pt x="625972" y="1681628"/>
                  <a:pt x="564956" y="1704231"/>
                  <a:pt x="503035" y="1730866"/>
                </a:cubicBezTo>
                <a:cubicBezTo>
                  <a:pt x="440910" y="1757591"/>
                  <a:pt x="386893" y="1795845"/>
                  <a:pt x="335458" y="1839760"/>
                </a:cubicBezTo>
                <a:cubicBezTo>
                  <a:pt x="324836" y="1853508"/>
                  <a:pt x="314214" y="1867256"/>
                  <a:pt x="303591" y="1881003"/>
                </a:cubicBezTo>
                <a:cubicBezTo>
                  <a:pt x="296752" y="1897243"/>
                  <a:pt x="289889" y="1913459"/>
                  <a:pt x="283049" y="1929698"/>
                </a:cubicBezTo>
                <a:cubicBezTo>
                  <a:pt x="280626" y="1947771"/>
                  <a:pt x="278202" y="1965822"/>
                  <a:pt x="275779" y="1983896"/>
                </a:cubicBezTo>
                <a:cubicBezTo>
                  <a:pt x="274714" y="2011958"/>
                  <a:pt x="280580" y="2038140"/>
                  <a:pt x="293332" y="2062442"/>
                </a:cubicBezTo>
                <a:cubicBezTo>
                  <a:pt x="298178" y="2079700"/>
                  <a:pt x="306921" y="2094693"/>
                  <a:pt x="319536" y="2107422"/>
                </a:cubicBezTo>
                <a:cubicBezTo>
                  <a:pt x="328596" y="2122732"/>
                  <a:pt x="340781" y="2134917"/>
                  <a:pt x="356091" y="2143977"/>
                </a:cubicBezTo>
                <a:cubicBezTo>
                  <a:pt x="368797" y="2156614"/>
                  <a:pt x="383790" y="2165334"/>
                  <a:pt x="401071" y="2170181"/>
                </a:cubicBezTo>
                <a:cubicBezTo>
                  <a:pt x="425373" y="2182955"/>
                  <a:pt x="451532" y="2188798"/>
                  <a:pt x="479617" y="2187733"/>
                </a:cubicBezTo>
                <a:cubicBezTo>
                  <a:pt x="664475" y="2212103"/>
                  <a:pt x="851461" y="2207053"/>
                  <a:pt x="1037090" y="2195683"/>
                </a:cubicBezTo>
                <a:cubicBezTo>
                  <a:pt x="1221902" y="2184359"/>
                  <a:pt x="1406511" y="2166603"/>
                  <a:pt x="1591799" y="2165108"/>
                </a:cubicBezTo>
                <a:cubicBezTo>
                  <a:pt x="1685904" y="2164338"/>
                  <a:pt x="1780100" y="2167961"/>
                  <a:pt x="1873571" y="2178923"/>
                </a:cubicBezTo>
                <a:cubicBezTo>
                  <a:pt x="1913432" y="2184970"/>
                  <a:pt x="1953067" y="2192422"/>
                  <a:pt x="1992340" y="2201640"/>
                </a:cubicBezTo>
                <a:cubicBezTo>
                  <a:pt x="2026902" y="2209748"/>
                  <a:pt x="2061985" y="2218445"/>
                  <a:pt x="2095867" y="2229905"/>
                </a:cubicBezTo>
                <a:cubicBezTo>
                  <a:pt x="2122162" y="2259462"/>
                  <a:pt x="2156248" y="2282201"/>
                  <a:pt x="2194615" y="2292755"/>
                </a:cubicBezTo>
                <a:cubicBezTo>
                  <a:pt x="2221703" y="2301249"/>
                  <a:pt x="2248813" y="2302472"/>
                  <a:pt x="2275901" y="2296402"/>
                </a:cubicBezTo>
                <a:cubicBezTo>
                  <a:pt x="2303034" y="2295179"/>
                  <a:pt x="2328287" y="2287116"/>
                  <a:pt x="2351683" y="2272213"/>
                </a:cubicBezTo>
                <a:cubicBezTo>
                  <a:pt x="2395214" y="2244152"/>
                  <a:pt x="2433513" y="2202365"/>
                  <a:pt x="2445358" y="2150386"/>
                </a:cubicBezTo>
                <a:cubicBezTo>
                  <a:pt x="2457362" y="2097728"/>
                  <a:pt x="2454123" y="2040337"/>
                  <a:pt x="2424816" y="1993318"/>
                </a:cubicBezTo>
                <a:cubicBezTo>
                  <a:pt x="2394829" y="1945212"/>
                  <a:pt x="2352680" y="1902837"/>
                  <a:pt x="2301811" y="1876904"/>
                </a:cubicBezTo>
                <a:cubicBezTo>
                  <a:pt x="2263512" y="1857381"/>
                  <a:pt x="2222790" y="1842523"/>
                  <a:pt x="2181683" y="1830157"/>
                </a:cubicBezTo>
                <a:cubicBezTo>
                  <a:pt x="2125084" y="1813126"/>
                  <a:pt x="2067375" y="1799944"/>
                  <a:pt x="2009100" y="1790092"/>
                </a:cubicBezTo>
                <a:cubicBezTo>
                  <a:pt x="1955921" y="1781101"/>
                  <a:pt x="1902561" y="1774034"/>
                  <a:pt x="1849065" y="1768779"/>
                </a:cubicBezTo>
                <a:cubicBezTo>
                  <a:pt x="1891780" y="1754737"/>
                  <a:pt x="1934496" y="1740718"/>
                  <a:pt x="1977211" y="1726676"/>
                </a:cubicBezTo>
                <a:cubicBezTo>
                  <a:pt x="2015260" y="1714174"/>
                  <a:pt x="2053582" y="1700517"/>
                  <a:pt x="2088868" y="1681515"/>
                </a:cubicBezTo>
                <a:cubicBezTo>
                  <a:pt x="2136974" y="1655627"/>
                  <a:pt x="2177832" y="1615177"/>
                  <a:pt x="2205939" y="1568543"/>
                </a:cubicBezTo>
                <a:cubicBezTo>
                  <a:pt x="2220842" y="1545147"/>
                  <a:pt x="2228905" y="1519894"/>
                  <a:pt x="2230128" y="1492761"/>
                </a:cubicBezTo>
                <a:cubicBezTo>
                  <a:pt x="2236198" y="1465673"/>
                  <a:pt x="2234975" y="1438563"/>
                  <a:pt x="2226482" y="1411475"/>
                </a:cubicBezTo>
                <a:cubicBezTo>
                  <a:pt x="2219642" y="1395236"/>
                  <a:pt x="2212779" y="1379020"/>
                  <a:pt x="2205939" y="1362780"/>
                </a:cubicBezTo>
                <a:cubicBezTo>
                  <a:pt x="2187820" y="1332160"/>
                  <a:pt x="2163451" y="1307767"/>
                  <a:pt x="2132807" y="1289648"/>
                </a:cubicBezTo>
                <a:cubicBezTo>
                  <a:pt x="2099627" y="1266841"/>
                  <a:pt x="2061169" y="1251735"/>
                  <a:pt x="2023867" y="1237511"/>
                </a:cubicBezTo>
                <a:cubicBezTo>
                  <a:pt x="2021149" y="1236470"/>
                  <a:pt x="2018431" y="1235495"/>
                  <a:pt x="2015714" y="1234544"/>
                </a:cubicBezTo>
                <a:cubicBezTo>
                  <a:pt x="2077521" y="1226685"/>
                  <a:pt x="2139171" y="1217580"/>
                  <a:pt x="2200277" y="1205781"/>
                </a:cubicBezTo>
                <a:cubicBezTo>
                  <a:pt x="2245076" y="1197129"/>
                  <a:pt x="2289581" y="1186733"/>
                  <a:pt x="2333338" y="1173687"/>
                </a:cubicBezTo>
                <a:cubicBezTo>
                  <a:pt x="2393243" y="1155840"/>
                  <a:pt x="2451178" y="1132150"/>
                  <a:pt x="2508072" y="1106353"/>
                </a:cubicBezTo>
                <a:cubicBezTo>
                  <a:pt x="2521820" y="1095731"/>
                  <a:pt x="2535567" y="1085109"/>
                  <a:pt x="2549315" y="1074487"/>
                </a:cubicBezTo>
                <a:cubicBezTo>
                  <a:pt x="2569201" y="1056028"/>
                  <a:pt x="2583243" y="1034149"/>
                  <a:pt x="2591464" y="1008896"/>
                </a:cubicBezTo>
                <a:cubicBezTo>
                  <a:pt x="2600682" y="992997"/>
                  <a:pt x="2605325" y="975852"/>
                  <a:pt x="2605370" y="957461"/>
                </a:cubicBezTo>
                <a:cubicBezTo>
                  <a:pt x="2611417" y="930350"/>
                  <a:pt x="2610217" y="903263"/>
                  <a:pt x="2601724" y="876175"/>
                </a:cubicBezTo>
                <a:close/>
              </a:path>
            </a:pathLst>
          </a:custGeom>
          <a:solidFill>
            <a:schemeClr val="accent1"/>
          </a:solidFill>
          <a:ln w="228600"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5" name="Google Shape;195;p9"/>
          <p:cNvSpPr/>
          <p:nvPr/>
        </p:nvSpPr>
        <p:spPr>
          <a:xfrm rot="-1610299" flipH="1">
            <a:off x="-275368" y="5133011"/>
            <a:ext cx="2406738" cy="2236006"/>
          </a:xfrm>
          <a:custGeom>
            <a:avLst/>
            <a:gdLst/>
            <a:ahLst/>
            <a:cxnLst/>
            <a:rect l="l" t="t" r="r" b="b"/>
            <a:pathLst>
              <a:path w="1140767" h="1059842" extrusionOk="0">
                <a:moveTo>
                  <a:pt x="724597" y="952880"/>
                </a:moveTo>
                <a:cubicBezTo>
                  <a:pt x="725639" y="914808"/>
                  <a:pt x="730191" y="876758"/>
                  <a:pt x="734744" y="838890"/>
                </a:cubicBezTo>
                <a:cubicBezTo>
                  <a:pt x="736805" y="821654"/>
                  <a:pt x="738322" y="799481"/>
                  <a:pt x="761899" y="799028"/>
                </a:cubicBezTo>
                <a:cubicBezTo>
                  <a:pt x="774062" y="798802"/>
                  <a:pt x="790641" y="822379"/>
                  <a:pt x="784820" y="786458"/>
                </a:cubicBezTo>
                <a:cubicBezTo>
                  <a:pt x="777210" y="739349"/>
                  <a:pt x="805113" y="722997"/>
                  <a:pt x="847851" y="720166"/>
                </a:cubicBezTo>
                <a:cubicBezTo>
                  <a:pt x="910610" y="716021"/>
                  <a:pt x="972237" y="708819"/>
                  <a:pt x="1031395" y="682252"/>
                </a:cubicBezTo>
                <a:cubicBezTo>
                  <a:pt x="1131185" y="637475"/>
                  <a:pt x="1155125" y="587626"/>
                  <a:pt x="1133359" y="479909"/>
                </a:cubicBezTo>
                <a:cubicBezTo>
                  <a:pt x="1111277" y="370539"/>
                  <a:pt x="1040749" y="292514"/>
                  <a:pt x="973709" y="211523"/>
                </a:cubicBezTo>
                <a:cubicBezTo>
                  <a:pt x="959894" y="194831"/>
                  <a:pt x="941209" y="175285"/>
                  <a:pt x="916227" y="187583"/>
                </a:cubicBezTo>
                <a:cubicBezTo>
                  <a:pt x="892808" y="199111"/>
                  <a:pt x="903974" y="222915"/>
                  <a:pt x="905129" y="242280"/>
                </a:cubicBezTo>
                <a:cubicBezTo>
                  <a:pt x="909727" y="318855"/>
                  <a:pt x="910452" y="395249"/>
                  <a:pt x="884587" y="468857"/>
                </a:cubicBezTo>
                <a:cubicBezTo>
                  <a:pt x="875640" y="494359"/>
                  <a:pt x="861372" y="527652"/>
                  <a:pt x="830479" y="517302"/>
                </a:cubicBezTo>
                <a:cubicBezTo>
                  <a:pt x="792113" y="504460"/>
                  <a:pt x="815803" y="469921"/>
                  <a:pt x="825882" y="449311"/>
                </a:cubicBezTo>
                <a:cubicBezTo>
                  <a:pt x="879106" y="340529"/>
                  <a:pt x="864135" y="238452"/>
                  <a:pt x="811908" y="133046"/>
                </a:cubicBezTo>
                <a:cubicBezTo>
                  <a:pt x="784502" y="77760"/>
                  <a:pt x="746725" y="51873"/>
                  <a:pt x="689696" y="41749"/>
                </a:cubicBezTo>
                <a:cubicBezTo>
                  <a:pt x="635815" y="32191"/>
                  <a:pt x="614751" y="47456"/>
                  <a:pt x="624309" y="105188"/>
                </a:cubicBezTo>
                <a:cubicBezTo>
                  <a:pt x="636766" y="180359"/>
                  <a:pt x="644014" y="256435"/>
                  <a:pt x="651963" y="332263"/>
                </a:cubicBezTo>
                <a:cubicBezTo>
                  <a:pt x="653729" y="349091"/>
                  <a:pt x="656742" y="373234"/>
                  <a:pt x="641318" y="381388"/>
                </a:cubicBezTo>
                <a:cubicBezTo>
                  <a:pt x="639076" y="382565"/>
                  <a:pt x="636471" y="383403"/>
                  <a:pt x="633414" y="383856"/>
                </a:cubicBezTo>
                <a:cubicBezTo>
                  <a:pt x="610856" y="387095"/>
                  <a:pt x="603812" y="369406"/>
                  <a:pt x="600823" y="352126"/>
                </a:cubicBezTo>
                <a:cubicBezTo>
                  <a:pt x="599826" y="346305"/>
                  <a:pt x="599260" y="340529"/>
                  <a:pt x="598739" y="335592"/>
                </a:cubicBezTo>
                <a:cubicBezTo>
                  <a:pt x="592737" y="279899"/>
                  <a:pt x="593144" y="223549"/>
                  <a:pt x="588841" y="167607"/>
                </a:cubicBezTo>
                <a:cubicBezTo>
                  <a:pt x="576430" y="6666"/>
                  <a:pt x="557881" y="-8757"/>
                  <a:pt x="399431" y="5737"/>
                </a:cubicBezTo>
                <a:cubicBezTo>
                  <a:pt x="337487" y="11400"/>
                  <a:pt x="327816" y="26416"/>
                  <a:pt x="357305" y="82743"/>
                </a:cubicBezTo>
                <a:cubicBezTo>
                  <a:pt x="389556" y="144302"/>
                  <a:pt x="413632" y="207876"/>
                  <a:pt x="419498" y="278019"/>
                </a:cubicBezTo>
                <a:cubicBezTo>
                  <a:pt x="391662" y="257613"/>
                  <a:pt x="377077" y="231023"/>
                  <a:pt x="365684" y="201920"/>
                </a:cubicBezTo>
                <a:cubicBezTo>
                  <a:pt x="346909" y="153882"/>
                  <a:pt x="330421" y="104531"/>
                  <a:pt x="307002" y="58781"/>
                </a:cubicBezTo>
                <a:cubicBezTo>
                  <a:pt x="275407" y="-3005"/>
                  <a:pt x="79361" y="-21803"/>
                  <a:pt x="35241" y="30198"/>
                </a:cubicBezTo>
                <a:cubicBezTo>
                  <a:pt x="33814" y="31874"/>
                  <a:pt x="32750" y="33890"/>
                  <a:pt x="31549" y="35747"/>
                </a:cubicBezTo>
                <a:cubicBezTo>
                  <a:pt x="-13068" y="104961"/>
                  <a:pt x="18776" y="210391"/>
                  <a:pt x="93267" y="246289"/>
                </a:cubicBezTo>
                <a:cubicBezTo>
                  <a:pt x="130615" y="264294"/>
                  <a:pt x="177022" y="269617"/>
                  <a:pt x="204517" y="315186"/>
                </a:cubicBezTo>
                <a:cubicBezTo>
                  <a:pt x="128735" y="324947"/>
                  <a:pt x="70211" y="278880"/>
                  <a:pt x="0" y="276230"/>
                </a:cubicBezTo>
                <a:cubicBezTo>
                  <a:pt x="2650" y="317405"/>
                  <a:pt x="1970" y="355863"/>
                  <a:pt x="8176" y="393187"/>
                </a:cubicBezTo>
                <a:cubicBezTo>
                  <a:pt x="21562" y="473748"/>
                  <a:pt x="55761" y="498798"/>
                  <a:pt x="137704" y="493679"/>
                </a:cubicBezTo>
                <a:cubicBezTo>
                  <a:pt x="193759" y="490169"/>
                  <a:pt x="249746" y="485526"/>
                  <a:pt x="305847" y="483487"/>
                </a:cubicBezTo>
                <a:cubicBezTo>
                  <a:pt x="333501" y="482491"/>
                  <a:pt x="367315" y="488108"/>
                  <a:pt x="369852" y="519476"/>
                </a:cubicBezTo>
                <a:cubicBezTo>
                  <a:pt x="372910" y="557164"/>
                  <a:pt x="334497" y="554672"/>
                  <a:pt x="310150" y="555238"/>
                </a:cubicBezTo>
                <a:cubicBezTo>
                  <a:pt x="242838" y="556801"/>
                  <a:pt x="174915" y="558953"/>
                  <a:pt x="108192" y="551773"/>
                </a:cubicBezTo>
                <a:cubicBezTo>
                  <a:pt x="44686" y="544933"/>
                  <a:pt x="38616" y="567718"/>
                  <a:pt x="60743" y="617341"/>
                </a:cubicBezTo>
                <a:cubicBezTo>
                  <a:pt x="84479" y="670542"/>
                  <a:pt x="106312" y="724650"/>
                  <a:pt x="131543" y="777149"/>
                </a:cubicBezTo>
                <a:cubicBezTo>
                  <a:pt x="167668" y="852320"/>
                  <a:pt x="211130" y="859998"/>
                  <a:pt x="272825" y="804056"/>
                </a:cubicBezTo>
                <a:cubicBezTo>
                  <a:pt x="299437" y="779935"/>
                  <a:pt x="324147" y="753572"/>
                  <a:pt x="352027" y="731105"/>
                </a:cubicBezTo>
                <a:cubicBezTo>
                  <a:pt x="362129" y="722951"/>
                  <a:pt x="372841" y="718331"/>
                  <a:pt x="383237" y="717153"/>
                </a:cubicBezTo>
                <a:cubicBezTo>
                  <a:pt x="400722" y="715205"/>
                  <a:pt x="417323" y="723065"/>
                  <a:pt x="428783" y="740617"/>
                </a:cubicBezTo>
                <a:cubicBezTo>
                  <a:pt x="441308" y="759756"/>
                  <a:pt x="434015" y="771306"/>
                  <a:pt x="421876" y="779935"/>
                </a:cubicBezTo>
                <a:cubicBezTo>
                  <a:pt x="414039" y="785507"/>
                  <a:pt x="404187" y="789855"/>
                  <a:pt x="396351" y="794249"/>
                </a:cubicBezTo>
                <a:cubicBezTo>
                  <a:pt x="361132" y="813953"/>
                  <a:pt x="323739" y="829808"/>
                  <a:pt x="288339" y="849218"/>
                </a:cubicBezTo>
                <a:cubicBezTo>
                  <a:pt x="267299" y="860768"/>
                  <a:pt x="239849" y="871956"/>
                  <a:pt x="245737" y="902759"/>
                </a:cubicBezTo>
                <a:cubicBezTo>
                  <a:pt x="251400" y="932383"/>
                  <a:pt x="268499" y="956526"/>
                  <a:pt x="300389" y="964906"/>
                </a:cubicBezTo>
                <a:cubicBezTo>
                  <a:pt x="335086" y="974034"/>
                  <a:pt x="370373" y="981168"/>
                  <a:pt x="404708" y="991473"/>
                </a:cubicBezTo>
                <a:cubicBezTo>
                  <a:pt x="436099" y="1000873"/>
                  <a:pt x="456687" y="991836"/>
                  <a:pt x="470208" y="962415"/>
                </a:cubicBezTo>
                <a:cubicBezTo>
                  <a:pt x="487398" y="924977"/>
                  <a:pt x="512357" y="893404"/>
                  <a:pt x="546307" y="869782"/>
                </a:cubicBezTo>
                <a:cubicBezTo>
                  <a:pt x="563678" y="857688"/>
                  <a:pt x="584448" y="848651"/>
                  <a:pt x="600438" y="868944"/>
                </a:cubicBezTo>
                <a:cubicBezTo>
                  <a:pt x="616677" y="889554"/>
                  <a:pt x="602635" y="908851"/>
                  <a:pt x="586282" y="921082"/>
                </a:cubicBezTo>
                <a:cubicBezTo>
                  <a:pt x="557201" y="942824"/>
                  <a:pt x="530182" y="966039"/>
                  <a:pt x="510205" y="996478"/>
                </a:cubicBezTo>
                <a:cubicBezTo>
                  <a:pt x="497613" y="1015639"/>
                  <a:pt x="494080" y="1035412"/>
                  <a:pt x="519559" y="1046827"/>
                </a:cubicBezTo>
                <a:cubicBezTo>
                  <a:pt x="591491" y="1078965"/>
                  <a:pt x="721857" y="1053032"/>
                  <a:pt x="724597" y="952880"/>
                </a:cubicBezTo>
                <a:close/>
                <a:moveTo>
                  <a:pt x="528709" y="385011"/>
                </a:moveTo>
                <a:cubicBezTo>
                  <a:pt x="488938" y="381614"/>
                  <a:pt x="483752" y="342205"/>
                  <a:pt x="473854" y="314506"/>
                </a:cubicBezTo>
                <a:cubicBezTo>
                  <a:pt x="470978" y="292809"/>
                  <a:pt x="469959" y="268756"/>
                  <a:pt x="492245" y="268960"/>
                </a:cubicBezTo>
                <a:cubicBezTo>
                  <a:pt x="538946" y="269367"/>
                  <a:pt x="531767" y="314778"/>
                  <a:pt x="542978" y="343043"/>
                </a:cubicBezTo>
                <a:cubicBezTo>
                  <a:pt x="548867" y="357878"/>
                  <a:pt x="552400" y="387050"/>
                  <a:pt x="528709" y="385011"/>
                </a:cubicBezTo>
                <a:close/>
                <a:moveTo>
                  <a:pt x="715085" y="459729"/>
                </a:moveTo>
                <a:cubicBezTo>
                  <a:pt x="693093" y="421589"/>
                  <a:pt x="699253" y="382905"/>
                  <a:pt x="720974" y="346192"/>
                </a:cubicBezTo>
                <a:cubicBezTo>
                  <a:pt x="734676" y="332036"/>
                  <a:pt x="753904" y="305809"/>
                  <a:pt x="768105" y="329681"/>
                </a:cubicBezTo>
                <a:cubicBezTo>
                  <a:pt x="793698" y="372736"/>
                  <a:pt x="757846" y="413798"/>
                  <a:pt x="746453" y="455154"/>
                </a:cubicBezTo>
                <a:cubicBezTo>
                  <a:pt x="742671" y="468902"/>
                  <a:pt x="723646" y="474586"/>
                  <a:pt x="715085" y="459729"/>
                </a:cubicBezTo>
                <a:close/>
                <a:moveTo>
                  <a:pt x="417595" y="537323"/>
                </a:moveTo>
                <a:cubicBezTo>
                  <a:pt x="418954" y="490645"/>
                  <a:pt x="464229" y="498753"/>
                  <a:pt x="492721" y="488153"/>
                </a:cubicBezTo>
                <a:cubicBezTo>
                  <a:pt x="507669" y="482581"/>
                  <a:pt x="536908" y="479660"/>
                  <a:pt x="534394" y="503282"/>
                </a:cubicBezTo>
                <a:cubicBezTo>
                  <a:pt x="530159" y="542985"/>
                  <a:pt x="490660" y="547356"/>
                  <a:pt x="462779" y="556665"/>
                </a:cubicBezTo>
                <a:cubicBezTo>
                  <a:pt x="441014" y="559089"/>
                  <a:pt x="416938" y="559609"/>
                  <a:pt x="417595" y="537323"/>
                </a:cubicBezTo>
                <a:close/>
                <a:moveTo>
                  <a:pt x="477999" y="694572"/>
                </a:moveTo>
                <a:cubicBezTo>
                  <a:pt x="494940" y="647441"/>
                  <a:pt x="549433" y="649003"/>
                  <a:pt x="588592" y="631473"/>
                </a:cubicBezTo>
                <a:cubicBezTo>
                  <a:pt x="601592" y="625653"/>
                  <a:pt x="618080" y="636705"/>
                  <a:pt x="612079" y="652763"/>
                </a:cubicBezTo>
                <a:cubicBezTo>
                  <a:pt x="596632" y="693984"/>
                  <a:pt x="562863" y="713846"/>
                  <a:pt x="520737" y="720415"/>
                </a:cubicBezTo>
                <a:cubicBezTo>
                  <a:pt x="501078" y="718874"/>
                  <a:pt x="468600" y="720709"/>
                  <a:pt x="477999" y="694572"/>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6" name="Google Shape;196;p9"/>
          <p:cNvSpPr/>
          <p:nvPr/>
        </p:nvSpPr>
        <p:spPr>
          <a:xfrm rot="-7237495">
            <a:off x="1429536" y="5697920"/>
            <a:ext cx="1712523" cy="1583152"/>
          </a:xfrm>
          <a:custGeom>
            <a:avLst/>
            <a:gdLst/>
            <a:ahLst/>
            <a:cxnLst/>
            <a:rect l="l" t="t" r="r" b="b"/>
            <a:pathLst>
              <a:path w="1073706" h="992594" extrusionOk="0">
                <a:moveTo>
                  <a:pt x="271955" y="152976"/>
                </a:moveTo>
                <a:cubicBezTo>
                  <a:pt x="262216" y="162556"/>
                  <a:pt x="255082" y="184390"/>
                  <a:pt x="247155" y="196280"/>
                </a:cubicBezTo>
                <a:cubicBezTo>
                  <a:pt x="224982" y="229551"/>
                  <a:pt x="219478" y="266966"/>
                  <a:pt x="222490" y="302434"/>
                </a:cubicBezTo>
                <a:cubicBezTo>
                  <a:pt x="224415" y="325309"/>
                  <a:pt x="255580" y="347074"/>
                  <a:pt x="242398" y="367232"/>
                </a:cubicBezTo>
                <a:cubicBezTo>
                  <a:pt x="220542" y="400638"/>
                  <a:pt x="199615" y="364446"/>
                  <a:pt x="161973" y="375657"/>
                </a:cubicBezTo>
                <a:cubicBezTo>
                  <a:pt x="149018" y="379507"/>
                  <a:pt x="105171" y="385419"/>
                  <a:pt x="94050" y="393526"/>
                </a:cubicBezTo>
                <a:cubicBezTo>
                  <a:pt x="74051" y="408112"/>
                  <a:pt x="48843" y="424804"/>
                  <a:pt x="33035" y="443897"/>
                </a:cubicBezTo>
                <a:cubicBezTo>
                  <a:pt x="20464" y="459094"/>
                  <a:pt x="6196" y="485503"/>
                  <a:pt x="4339" y="504459"/>
                </a:cubicBezTo>
                <a:cubicBezTo>
                  <a:pt x="2957" y="518615"/>
                  <a:pt x="-6419" y="534197"/>
                  <a:pt x="7691" y="531774"/>
                </a:cubicBezTo>
                <a:cubicBezTo>
                  <a:pt x="31245" y="527742"/>
                  <a:pt x="75637" y="455765"/>
                  <a:pt x="75161" y="473544"/>
                </a:cubicBezTo>
                <a:cubicBezTo>
                  <a:pt x="74346" y="503848"/>
                  <a:pt x="8166" y="528558"/>
                  <a:pt x="4633" y="565452"/>
                </a:cubicBezTo>
                <a:cubicBezTo>
                  <a:pt x="-236" y="616253"/>
                  <a:pt x="31495" y="732939"/>
                  <a:pt x="66668" y="693417"/>
                </a:cubicBezTo>
                <a:cubicBezTo>
                  <a:pt x="93710" y="663045"/>
                  <a:pt x="67030" y="593967"/>
                  <a:pt x="106008" y="549349"/>
                </a:cubicBezTo>
                <a:cubicBezTo>
                  <a:pt x="109858" y="544933"/>
                  <a:pt x="123561" y="537232"/>
                  <a:pt x="121591" y="542645"/>
                </a:cubicBezTo>
                <a:cubicBezTo>
                  <a:pt x="103789" y="591589"/>
                  <a:pt x="88614" y="630273"/>
                  <a:pt x="84311" y="674437"/>
                </a:cubicBezTo>
                <a:cubicBezTo>
                  <a:pt x="81684" y="701548"/>
                  <a:pt x="80076" y="731829"/>
                  <a:pt x="93620" y="754115"/>
                </a:cubicBezTo>
                <a:cubicBezTo>
                  <a:pt x="117785" y="793909"/>
                  <a:pt x="230485" y="869623"/>
                  <a:pt x="207633" y="829014"/>
                </a:cubicBezTo>
                <a:cubicBezTo>
                  <a:pt x="200612" y="816512"/>
                  <a:pt x="179209" y="782245"/>
                  <a:pt x="173728" y="753323"/>
                </a:cubicBezTo>
                <a:cubicBezTo>
                  <a:pt x="166775" y="716632"/>
                  <a:pt x="180205" y="676974"/>
                  <a:pt x="187385" y="637701"/>
                </a:cubicBezTo>
                <a:cubicBezTo>
                  <a:pt x="189129" y="628144"/>
                  <a:pt x="208879" y="636025"/>
                  <a:pt x="211144" y="652038"/>
                </a:cubicBezTo>
                <a:cubicBezTo>
                  <a:pt x="215492" y="682863"/>
                  <a:pt x="194134" y="709135"/>
                  <a:pt x="197192" y="740232"/>
                </a:cubicBezTo>
                <a:cubicBezTo>
                  <a:pt x="200385" y="772529"/>
                  <a:pt x="209014" y="813251"/>
                  <a:pt x="228628" y="840520"/>
                </a:cubicBezTo>
                <a:cubicBezTo>
                  <a:pt x="239953" y="856260"/>
                  <a:pt x="252160" y="862942"/>
                  <a:pt x="261922" y="875738"/>
                </a:cubicBezTo>
                <a:cubicBezTo>
                  <a:pt x="281807" y="901784"/>
                  <a:pt x="313923" y="930276"/>
                  <a:pt x="336617" y="902917"/>
                </a:cubicBezTo>
                <a:cubicBezTo>
                  <a:pt x="372968" y="859114"/>
                  <a:pt x="291093" y="827067"/>
                  <a:pt x="283279" y="773752"/>
                </a:cubicBezTo>
                <a:cubicBezTo>
                  <a:pt x="279656" y="749019"/>
                  <a:pt x="286495" y="676884"/>
                  <a:pt x="291501" y="701253"/>
                </a:cubicBezTo>
                <a:cubicBezTo>
                  <a:pt x="297978" y="732780"/>
                  <a:pt x="300379" y="730833"/>
                  <a:pt x="305928" y="747502"/>
                </a:cubicBezTo>
                <a:cubicBezTo>
                  <a:pt x="319155" y="787386"/>
                  <a:pt x="338882" y="827338"/>
                  <a:pt x="350070" y="849489"/>
                </a:cubicBezTo>
                <a:cubicBezTo>
                  <a:pt x="367895" y="884775"/>
                  <a:pt x="370408" y="920401"/>
                  <a:pt x="405038" y="932111"/>
                </a:cubicBezTo>
                <a:cubicBezTo>
                  <a:pt x="417381" y="936278"/>
                  <a:pt x="431469" y="944001"/>
                  <a:pt x="437788" y="931680"/>
                </a:cubicBezTo>
                <a:cubicBezTo>
                  <a:pt x="450494" y="906948"/>
                  <a:pt x="441887" y="883597"/>
                  <a:pt x="427619" y="860247"/>
                </a:cubicBezTo>
                <a:cubicBezTo>
                  <a:pt x="428660" y="861424"/>
                  <a:pt x="429725" y="862557"/>
                  <a:pt x="430835" y="863712"/>
                </a:cubicBezTo>
                <a:cubicBezTo>
                  <a:pt x="444741" y="878161"/>
                  <a:pt x="445217" y="925293"/>
                  <a:pt x="467843" y="942529"/>
                </a:cubicBezTo>
                <a:cubicBezTo>
                  <a:pt x="488204" y="958043"/>
                  <a:pt x="492303" y="970432"/>
                  <a:pt x="517556" y="977000"/>
                </a:cubicBezTo>
                <a:cubicBezTo>
                  <a:pt x="541971" y="983342"/>
                  <a:pt x="557848" y="987328"/>
                  <a:pt x="566161" y="962301"/>
                </a:cubicBezTo>
                <a:cubicBezTo>
                  <a:pt x="577326" y="928668"/>
                  <a:pt x="553002" y="937025"/>
                  <a:pt x="533569" y="910051"/>
                </a:cubicBezTo>
                <a:cubicBezTo>
                  <a:pt x="504307" y="869419"/>
                  <a:pt x="480277" y="825662"/>
                  <a:pt x="475453" y="774273"/>
                </a:cubicBezTo>
                <a:cubicBezTo>
                  <a:pt x="474546" y="764624"/>
                  <a:pt x="464649" y="748227"/>
                  <a:pt x="473845" y="744104"/>
                </a:cubicBezTo>
                <a:cubicBezTo>
                  <a:pt x="477966" y="742247"/>
                  <a:pt x="488611" y="759098"/>
                  <a:pt x="494047" y="783672"/>
                </a:cubicBezTo>
                <a:cubicBezTo>
                  <a:pt x="504307" y="830124"/>
                  <a:pt x="504511" y="833884"/>
                  <a:pt x="529289" y="873451"/>
                </a:cubicBezTo>
                <a:cubicBezTo>
                  <a:pt x="545482" y="899293"/>
                  <a:pt x="574857" y="930819"/>
                  <a:pt x="598684" y="949731"/>
                </a:cubicBezTo>
                <a:cubicBezTo>
                  <a:pt x="621650" y="967964"/>
                  <a:pt x="645657" y="991427"/>
                  <a:pt x="676028" y="992492"/>
                </a:cubicBezTo>
                <a:cubicBezTo>
                  <a:pt x="704883" y="993489"/>
                  <a:pt x="751290" y="985969"/>
                  <a:pt x="758470" y="957319"/>
                </a:cubicBezTo>
                <a:cubicBezTo>
                  <a:pt x="766487" y="925339"/>
                  <a:pt x="711429" y="916143"/>
                  <a:pt x="692857" y="891230"/>
                </a:cubicBezTo>
                <a:cubicBezTo>
                  <a:pt x="665497" y="854562"/>
                  <a:pt x="646925" y="824054"/>
                  <a:pt x="626700" y="770286"/>
                </a:cubicBezTo>
                <a:cubicBezTo>
                  <a:pt x="622510" y="759143"/>
                  <a:pt x="649892" y="734275"/>
                  <a:pt x="655305" y="744784"/>
                </a:cubicBezTo>
                <a:cubicBezTo>
                  <a:pt x="686923" y="806207"/>
                  <a:pt x="708371" y="847971"/>
                  <a:pt x="746262" y="890709"/>
                </a:cubicBezTo>
                <a:cubicBezTo>
                  <a:pt x="772965" y="920809"/>
                  <a:pt x="799396" y="960671"/>
                  <a:pt x="840412" y="966356"/>
                </a:cubicBezTo>
                <a:cubicBezTo>
                  <a:pt x="866209" y="969934"/>
                  <a:pt x="894112" y="953468"/>
                  <a:pt x="916467" y="937523"/>
                </a:cubicBezTo>
                <a:cubicBezTo>
                  <a:pt x="922582" y="933152"/>
                  <a:pt x="932253" y="927196"/>
                  <a:pt x="930984" y="920197"/>
                </a:cubicBezTo>
                <a:cubicBezTo>
                  <a:pt x="927609" y="901694"/>
                  <a:pt x="887454" y="905091"/>
                  <a:pt x="880161" y="897730"/>
                </a:cubicBezTo>
                <a:cubicBezTo>
                  <a:pt x="872868" y="890392"/>
                  <a:pt x="818557" y="829671"/>
                  <a:pt x="799758" y="788020"/>
                </a:cubicBezTo>
                <a:cubicBezTo>
                  <a:pt x="793462" y="774091"/>
                  <a:pt x="783021" y="757535"/>
                  <a:pt x="789612" y="742655"/>
                </a:cubicBezTo>
                <a:cubicBezTo>
                  <a:pt x="792103" y="737061"/>
                  <a:pt x="806236" y="756539"/>
                  <a:pt x="809678" y="761068"/>
                </a:cubicBezTo>
                <a:cubicBezTo>
                  <a:pt x="831557" y="789832"/>
                  <a:pt x="826868" y="787862"/>
                  <a:pt x="846052" y="809106"/>
                </a:cubicBezTo>
                <a:cubicBezTo>
                  <a:pt x="914315" y="884639"/>
                  <a:pt x="896151" y="863825"/>
                  <a:pt x="925911" y="881151"/>
                </a:cubicBezTo>
                <a:cubicBezTo>
                  <a:pt x="937280" y="887764"/>
                  <a:pt x="952478" y="887719"/>
                  <a:pt x="966089" y="885319"/>
                </a:cubicBezTo>
                <a:cubicBezTo>
                  <a:pt x="996982" y="879883"/>
                  <a:pt x="1017253" y="845004"/>
                  <a:pt x="1037705" y="820045"/>
                </a:cubicBezTo>
                <a:cubicBezTo>
                  <a:pt x="1051996" y="802606"/>
                  <a:pt x="1074282" y="783649"/>
                  <a:pt x="1072379" y="762314"/>
                </a:cubicBezTo>
                <a:cubicBezTo>
                  <a:pt x="1069888" y="734637"/>
                  <a:pt x="1037546" y="720573"/>
                  <a:pt x="1015509" y="705036"/>
                </a:cubicBezTo>
                <a:cubicBezTo>
                  <a:pt x="988715" y="686124"/>
                  <a:pt x="956645" y="675140"/>
                  <a:pt x="925933" y="662751"/>
                </a:cubicBezTo>
                <a:cubicBezTo>
                  <a:pt x="908834" y="655843"/>
                  <a:pt x="871237" y="663951"/>
                  <a:pt x="873343" y="644949"/>
                </a:cubicBezTo>
                <a:cubicBezTo>
                  <a:pt x="875902" y="621961"/>
                  <a:pt x="918347" y="626966"/>
                  <a:pt x="941267" y="627079"/>
                </a:cubicBezTo>
                <a:cubicBezTo>
                  <a:pt x="969532" y="627215"/>
                  <a:pt x="986111" y="660577"/>
                  <a:pt x="1021058" y="649931"/>
                </a:cubicBezTo>
                <a:cubicBezTo>
                  <a:pt x="1028668" y="647621"/>
                  <a:pt x="1037953" y="629729"/>
                  <a:pt x="1030525" y="625449"/>
                </a:cubicBezTo>
                <a:cubicBezTo>
                  <a:pt x="1023096" y="621168"/>
                  <a:pt x="969079" y="595575"/>
                  <a:pt x="936533" y="596775"/>
                </a:cubicBezTo>
                <a:cubicBezTo>
                  <a:pt x="912684" y="597659"/>
                  <a:pt x="893637" y="612674"/>
                  <a:pt x="869810" y="616185"/>
                </a:cubicBezTo>
                <a:cubicBezTo>
                  <a:pt x="834411" y="621417"/>
                  <a:pt x="804016" y="613988"/>
                  <a:pt x="763407" y="614102"/>
                </a:cubicBezTo>
                <a:cubicBezTo>
                  <a:pt x="755480" y="614124"/>
                  <a:pt x="772240" y="599063"/>
                  <a:pt x="779510" y="595190"/>
                </a:cubicBezTo>
                <a:cubicBezTo>
                  <a:pt x="819123" y="574172"/>
                  <a:pt x="866685" y="580672"/>
                  <a:pt x="909740" y="582574"/>
                </a:cubicBezTo>
                <a:cubicBezTo>
                  <a:pt x="955377" y="584590"/>
                  <a:pt x="998885" y="625313"/>
                  <a:pt x="1042778" y="607964"/>
                </a:cubicBezTo>
                <a:cubicBezTo>
                  <a:pt x="1058066" y="601916"/>
                  <a:pt x="1071858" y="584658"/>
                  <a:pt x="1073534" y="568668"/>
                </a:cubicBezTo>
                <a:cubicBezTo>
                  <a:pt x="1075346" y="551546"/>
                  <a:pt x="1063230" y="534537"/>
                  <a:pt x="1049595" y="525364"/>
                </a:cubicBezTo>
                <a:cubicBezTo>
                  <a:pt x="1001014" y="492682"/>
                  <a:pt x="922174" y="511662"/>
                  <a:pt x="870716" y="501742"/>
                </a:cubicBezTo>
                <a:cubicBezTo>
                  <a:pt x="859505" y="499590"/>
                  <a:pt x="833392" y="486590"/>
                  <a:pt x="844194" y="481403"/>
                </a:cubicBezTo>
                <a:cubicBezTo>
                  <a:pt x="871894" y="468154"/>
                  <a:pt x="910306" y="474677"/>
                  <a:pt x="943848" y="475990"/>
                </a:cubicBezTo>
                <a:cubicBezTo>
                  <a:pt x="973065" y="477123"/>
                  <a:pt x="1008284" y="508061"/>
                  <a:pt x="1030026" y="486476"/>
                </a:cubicBezTo>
                <a:cubicBezTo>
                  <a:pt x="1048666" y="467973"/>
                  <a:pt x="1031318" y="431690"/>
                  <a:pt x="1015033" y="413865"/>
                </a:cubicBezTo>
                <a:cubicBezTo>
                  <a:pt x="989033" y="385373"/>
                  <a:pt x="940451" y="389540"/>
                  <a:pt x="902198" y="380073"/>
                </a:cubicBezTo>
                <a:cubicBezTo>
                  <a:pt x="872392" y="372690"/>
                  <a:pt x="842881" y="360731"/>
                  <a:pt x="811490" y="362226"/>
                </a:cubicBezTo>
                <a:cubicBezTo>
                  <a:pt x="759466" y="364695"/>
                  <a:pt x="673107" y="422630"/>
                  <a:pt x="629962" y="397241"/>
                </a:cubicBezTo>
                <a:cubicBezTo>
                  <a:pt x="624322" y="393935"/>
                  <a:pt x="658023" y="389019"/>
                  <a:pt x="661918" y="383108"/>
                </a:cubicBezTo>
                <a:cubicBezTo>
                  <a:pt x="689618" y="341027"/>
                  <a:pt x="740442" y="363246"/>
                  <a:pt x="798376" y="349000"/>
                </a:cubicBezTo>
                <a:cubicBezTo>
                  <a:pt x="806666" y="346961"/>
                  <a:pt x="814344" y="353008"/>
                  <a:pt x="822565" y="354163"/>
                </a:cubicBezTo>
                <a:cubicBezTo>
                  <a:pt x="869584" y="360754"/>
                  <a:pt x="918754" y="356066"/>
                  <a:pt x="965478" y="363925"/>
                </a:cubicBezTo>
                <a:cubicBezTo>
                  <a:pt x="978932" y="366190"/>
                  <a:pt x="995125" y="385441"/>
                  <a:pt x="1004660" y="374615"/>
                </a:cubicBezTo>
                <a:cubicBezTo>
                  <a:pt x="1029891" y="345942"/>
                  <a:pt x="990754" y="297247"/>
                  <a:pt x="961832" y="277158"/>
                </a:cubicBezTo>
                <a:cubicBezTo>
                  <a:pt x="945819" y="266015"/>
                  <a:pt x="925413" y="264747"/>
                  <a:pt x="904168" y="265834"/>
                </a:cubicBezTo>
                <a:cubicBezTo>
                  <a:pt x="922559" y="263569"/>
                  <a:pt x="937553" y="255845"/>
                  <a:pt x="946589" y="238044"/>
                </a:cubicBezTo>
                <a:cubicBezTo>
                  <a:pt x="958366" y="214829"/>
                  <a:pt x="917010" y="216822"/>
                  <a:pt x="894905" y="206539"/>
                </a:cubicBezTo>
                <a:cubicBezTo>
                  <a:pt x="855859" y="188353"/>
                  <a:pt x="807074" y="197865"/>
                  <a:pt x="762637" y="197911"/>
                </a:cubicBezTo>
                <a:cubicBezTo>
                  <a:pt x="726037" y="197933"/>
                  <a:pt x="670774" y="235349"/>
                  <a:pt x="652474" y="205181"/>
                </a:cubicBezTo>
                <a:cubicBezTo>
                  <a:pt x="647922" y="197684"/>
                  <a:pt x="657932" y="185499"/>
                  <a:pt x="665814" y="180267"/>
                </a:cubicBezTo>
                <a:cubicBezTo>
                  <a:pt x="723568" y="141946"/>
                  <a:pt x="840503" y="228509"/>
                  <a:pt x="866300" y="164957"/>
                </a:cubicBezTo>
                <a:cubicBezTo>
                  <a:pt x="878553" y="134766"/>
                  <a:pt x="828114" y="113567"/>
                  <a:pt x="798943" y="103511"/>
                </a:cubicBezTo>
                <a:cubicBezTo>
                  <a:pt x="747417" y="85755"/>
                  <a:pt x="685247" y="95222"/>
                  <a:pt x="630754" y="113024"/>
                </a:cubicBezTo>
                <a:cubicBezTo>
                  <a:pt x="570282" y="132796"/>
                  <a:pt x="506119" y="269571"/>
                  <a:pt x="465736" y="225769"/>
                </a:cubicBezTo>
                <a:cubicBezTo>
                  <a:pt x="457198" y="216505"/>
                  <a:pt x="480775" y="192044"/>
                  <a:pt x="491782" y="183936"/>
                </a:cubicBezTo>
                <a:cubicBezTo>
                  <a:pt x="570803" y="125707"/>
                  <a:pt x="681555" y="105391"/>
                  <a:pt x="745243" y="34342"/>
                </a:cubicBezTo>
                <a:cubicBezTo>
                  <a:pt x="763883" y="13551"/>
                  <a:pt x="728777" y="10788"/>
                  <a:pt x="702913" y="5782"/>
                </a:cubicBezTo>
                <a:cubicBezTo>
                  <a:pt x="641445" y="-6108"/>
                  <a:pt x="573431" y="56470"/>
                  <a:pt x="517330" y="91462"/>
                </a:cubicBezTo>
                <a:cubicBezTo>
                  <a:pt x="500162" y="102175"/>
                  <a:pt x="496584" y="134155"/>
                  <a:pt x="477106" y="137235"/>
                </a:cubicBezTo>
                <a:cubicBezTo>
                  <a:pt x="468363" y="138616"/>
                  <a:pt x="464513" y="143803"/>
                  <a:pt x="464672" y="135061"/>
                </a:cubicBezTo>
                <a:cubicBezTo>
                  <a:pt x="465148" y="109015"/>
                  <a:pt x="496221" y="84803"/>
                  <a:pt x="519753" y="71577"/>
                </a:cubicBezTo>
                <a:cubicBezTo>
                  <a:pt x="549695" y="54749"/>
                  <a:pt x="610257" y="47297"/>
                  <a:pt x="608740" y="14366"/>
                </a:cubicBezTo>
                <a:cubicBezTo>
                  <a:pt x="607132" y="-20784"/>
                  <a:pt x="545980" y="18375"/>
                  <a:pt x="511079" y="27683"/>
                </a:cubicBezTo>
                <a:cubicBezTo>
                  <a:pt x="472010" y="38102"/>
                  <a:pt x="441185" y="71577"/>
                  <a:pt x="408775" y="97170"/>
                </a:cubicBezTo>
                <a:cubicBezTo>
                  <a:pt x="395820" y="107407"/>
                  <a:pt x="387463" y="133543"/>
                  <a:pt x="372175" y="130599"/>
                </a:cubicBezTo>
                <a:cubicBezTo>
                  <a:pt x="366875" y="129579"/>
                  <a:pt x="376093" y="121200"/>
                  <a:pt x="377452" y="115787"/>
                </a:cubicBezTo>
                <a:cubicBezTo>
                  <a:pt x="385062" y="85211"/>
                  <a:pt x="450064" y="73389"/>
                  <a:pt x="435455" y="47365"/>
                </a:cubicBezTo>
                <a:cubicBezTo>
                  <a:pt x="426939" y="32213"/>
                  <a:pt x="399104" y="55496"/>
                  <a:pt x="382820" y="64623"/>
                </a:cubicBezTo>
                <a:cubicBezTo>
                  <a:pt x="352788" y="81474"/>
                  <a:pt x="322507" y="102900"/>
                  <a:pt x="303504" y="131709"/>
                </a:cubicBezTo>
                <a:cubicBezTo>
                  <a:pt x="284864" y="159952"/>
                  <a:pt x="306585" y="231770"/>
                  <a:pt x="274740" y="227331"/>
                </a:cubicBezTo>
                <a:cubicBezTo>
                  <a:pt x="249261" y="223775"/>
                  <a:pt x="309642" y="158049"/>
                  <a:pt x="285929" y="149171"/>
                </a:cubicBezTo>
                <a:cubicBezTo>
                  <a:pt x="280629" y="147087"/>
                  <a:pt x="276077" y="148944"/>
                  <a:pt x="271955" y="152976"/>
                </a:cubicBezTo>
                <a:lnTo>
                  <a:pt x="271955" y="152976"/>
                </a:lnTo>
                <a:close/>
                <a:moveTo>
                  <a:pt x="316437" y="282367"/>
                </a:moveTo>
                <a:cubicBezTo>
                  <a:pt x="320264" y="278539"/>
                  <a:pt x="324613" y="276071"/>
                  <a:pt x="329663" y="276184"/>
                </a:cubicBezTo>
                <a:cubicBezTo>
                  <a:pt x="333310" y="276275"/>
                  <a:pt x="335371" y="281461"/>
                  <a:pt x="335371" y="285131"/>
                </a:cubicBezTo>
                <a:cubicBezTo>
                  <a:pt x="335394" y="303861"/>
                  <a:pt x="317750" y="319918"/>
                  <a:pt x="306358" y="335795"/>
                </a:cubicBezTo>
                <a:cubicBezTo>
                  <a:pt x="303301" y="340076"/>
                  <a:pt x="300673" y="348886"/>
                  <a:pt x="295917" y="347618"/>
                </a:cubicBezTo>
                <a:cubicBezTo>
                  <a:pt x="290346" y="346123"/>
                  <a:pt x="293969" y="336067"/>
                  <a:pt x="294422" y="330156"/>
                </a:cubicBezTo>
                <a:cubicBezTo>
                  <a:pt x="294943" y="323656"/>
                  <a:pt x="295985" y="316839"/>
                  <a:pt x="299110" y="310904"/>
                </a:cubicBezTo>
                <a:cubicBezTo>
                  <a:pt x="303799" y="302026"/>
                  <a:pt x="309144" y="289706"/>
                  <a:pt x="316437" y="282367"/>
                </a:cubicBezTo>
                <a:lnTo>
                  <a:pt x="316437" y="282367"/>
                </a:lnTo>
                <a:close/>
                <a:moveTo>
                  <a:pt x="198098" y="408293"/>
                </a:moveTo>
                <a:cubicBezTo>
                  <a:pt x="198256" y="408112"/>
                  <a:pt x="198437" y="407931"/>
                  <a:pt x="198619" y="407773"/>
                </a:cubicBezTo>
                <a:cubicBezTo>
                  <a:pt x="211845" y="396041"/>
                  <a:pt x="226748" y="393142"/>
                  <a:pt x="241447" y="388612"/>
                </a:cubicBezTo>
                <a:cubicBezTo>
                  <a:pt x="249193" y="386234"/>
                  <a:pt x="242942" y="405689"/>
                  <a:pt x="238072" y="412370"/>
                </a:cubicBezTo>
                <a:cubicBezTo>
                  <a:pt x="231527" y="421362"/>
                  <a:pt x="218436" y="430194"/>
                  <a:pt x="208425" y="427228"/>
                </a:cubicBezTo>
                <a:cubicBezTo>
                  <a:pt x="201608" y="425212"/>
                  <a:pt x="193296" y="413729"/>
                  <a:pt x="198098" y="408293"/>
                </a:cubicBezTo>
                <a:lnTo>
                  <a:pt x="198098" y="408293"/>
                </a:lnTo>
                <a:close/>
                <a:moveTo>
                  <a:pt x="163694" y="451937"/>
                </a:moveTo>
                <a:cubicBezTo>
                  <a:pt x="169040" y="446389"/>
                  <a:pt x="174860" y="443308"/>
                  <a:pt x="180885" y="445800"/>
                </a:cubicBezTo>
                <a:cubicBezTo>
                  <a:pt x="190488" y="449763"/>
                  <a:pt x="182855" y="468063"/>
                  <a:pt x="177872" y="477938"/>
                </a:cubicBezTo>
                <a:cubicBezTo>
                  <a:pt x="169515" y="494562"/>
                  <a:pt x="151872" y="524186"/>
                  <a:pt x="136493" y="516124"/>
                </a:cubicBezTo>
                <a:cubicBezTo>
                  <a:pt x="126755" y="511028"/>
                  <a:pt x="138396" y="492591"/>
                  <a:pt x="144126" y="482309"/>
                </a:cubicBezTo>
                <a:cubicBezTo>
                  <a:pt x="149086" y="473408"/>
                  <a:pt x="155881" y="460046"/>
                  <a:pt x="163694" y="451937"/>
                </a:cubicBezTo>
                <a:lnTo>
                  <a:pt x="163694" y="451937"/>
                </a:lnTo>
                <a:close/>
                <a:moveTo>
                  <a:pt x="388935" y="263342"/>
                </a:moveTo>
                <a:cubicBezTo>
                  <a:pt x="395911" y="256254"/>
                  <a:pt x="405695" y="249278"/>
                  <a:pt x="411969" y="244068"/>
                </a:cubicBezTo>
                <a:cubicBezTo>
                  <a:pt x="420280" y="237183"/>
                  <a:pt x="435047" y="221918"/>
                  <a:pt x="440846" y="230004"/>
                </a:cubicBezTo>
                <a:cubicBezTo>
                  <a:pt x="450743" y="243797"/>
                  <a:pt x="418174" y="259469"/>
                  <a:pt x="403883" y="271066"/>
                </a:cubicBezTo>
                <a:cubicBezTo>
                  <a:pt x="397519" y="276229"/>
                  <a:pt x="387712" y="288981"/>
                  <a:pt x="382752" y="283296"/>
                </a:cubicBezTo>
                <a:cubicBezTo>
                  <a:pt x="377792" y="277656"/>
                  <a:pt x="381959" y="270454"/>
                  <a:pt x="388935" y="263342"/>
                </a:cubicBezTo>
                <a:lnTo>
                  <a:pt x="388935" y="263342"/>
                </a:lnTo>
                <a:close/>
                <a:moveTo>
                  <a:pt x="368075" y="287712"/>
                </a:moveTo>
                <a:cubicBezTo>
                  <a:pt x="371450" y="284406"/>
                  <a:pt x="374870" y="282707"/>
                  <a:pt x="378086" y="284995"/>
                </a:cubicBezTo>
                <a:cubicBezTo>
                  <a:pt x="386308" y="290838"/>
                  <a:pt x="371722" y="306239"/>
                  <a:pt x="364543" y="314506"/>
                </a:cubicBezTo>
                <a:cubicBezTo>
                  <a:pt x="357974" y="322047"/>
                  <a:pt x="346038" y="337086"/>
                  <a:pt x="339402" y="330722"/>
                </a:cubicBezTo>
                <a:cubicBezTo>
                  <a:pt x="332925" y="324516"/>
                  <a:pt x="348009" y="313215"/>
                  <a:pt x="354260" y="305740"/>
                </a:cubicBezTo>
                <a:cubicBezTo>
                  <a:pt x="358269" y="300939"/>
                  <a:pt x="363115" y="292559"/>
                  <a:pt x="368075" y="287712"/>
                </a:cubicBezTo>
                <a:lnTo>
                  <a:pt x="368075" y="287712"/>
                </a:lnTo>
                <a:close/>
                <a:moveTo>
                  <a:pt x="312405" y="349905"/>
                </a:moveTo>
                <a:cubicBezTo>
                  <a:pt x="317071" y="345172"/>
                  <a:pt x="323458" y="341639"/>
                  <a:pt x="329006" y="341027"/>
                </a:cubicBezTo>
                <a:cubicBezTo>
                  <a:pt x="331543" y="340755"/>
                  <a:pt x="334329" y="342953"/>
                  <a:pt x="334895" y="345376"/>
                </a:cubicBezTo>
                <a:cubicBezTo>
                  <a:pt x="337160" y="355069"/>
                  <a:pt x="331974" y="370606"/>
                  <a:pt x="322144" y="374072"/>
                </a:cubicBezTo>
                <a:cubicBezTo>
                  <a:pt x="315735" y="376337"/>
                  <a:pt x="306268" y="370606"/>
                  <a:pt x="305837" y="364038"/>
                </a:cubicBezTo>
                <a:cubicBezTo>
                  <a:pt x="305543" y="359169"/>
                  <a:pt x="308306" y="354073"/>
                  <a:pt x="312405" y="349905"/>
                </a:cubicBezTo>
                <a:lnTo>
                  <a:pt x="312405" y="349905"/>
                </a:lnTo>
                <a:close/>
                <a:moveTo>
                  <a:pt x="243327" y="437352"/>
                </a:moveTo>
                <a:cubicBezTo>
                  <a:pt x="249419" y="431146"/>
                  <a:pt x="256712" y="426933"/>
                  <a:pt x="264073" y="427363"/>
                </a:cubicBezTo>
                <a:cubicBezTo>
                  <a:pt x="271343" y="427817"/>
                  <a:pt x="276371" y="437895"/>
                  <a:pt x="275465" y="445233"/>
                </a:cubicBezTo>
                <a:cubicBezTo>
                  <a:pt x="273223" y="463239"/>
                  <a:pt x="243372" y="480021"/>
                  <a:pt x="236985" y="486363"/>
                </a:cubicBezTo>
                <a:cubicBezTo>
                  <a:pt x="230598" y="492705"/>
                  <a:pt x="226703" y="470849"/>
                  <a:pt x="228922" y="462288"/>
                </a:cubicBezTo>
                <a:cubicBezTo>
                  <a:pt x="231074" y="453975"/>
                  <a:pt x="236442" y="444395"/>
                  <a:pt x="243327" y="437352"/>
                </a:cubicBezTo>
                <a:lnTo>
                  <a:pt x="243327" y="437352"/>
                </a:lnTo>
                <a:close/>
                <a:moveTo>
                  <a:pt x="384133" y="324834"/>
                </a:moveTo>
                <a:cubicBezTo>
                  <a:pt x="385855" y="323067"/>
                  <a:pt x="387689" y="321549"/>
                  <a:pt x="389411" y="320394"/>
                </a:cubicBezTo>
                <a:cubicBezTo>
                  <a:pt x="393578" y="317586"/>
                  <a:pt x="401618" y="315072"/>
                  <a:pt x="403974" y="319081"/>
                </a:cubicBezTo>
                <a:cubicBezTo>
                  <a:pt x="407960" y="325898"/>
                  <a:pt x="397949" y="336316"/>
                  <a:pt x="390792" y="340914"/>
                </a:cubicBezTo>
                <a:cubicBezTo>
                  <a:pt x="387010" y="343337"/>
                  <a:pt x="380011" y="345693"/>
                  <a:pt x="377769" y="342182"/>
                </a:cubicBezTo>
                <a:cubicBezTo>
                  <a:pt x="374712" y="337335"/>
                  <a:pt x="378924" y="330110"/>
                  <a:pt x="384133" y="324834"/>
                </a:cubicBezTo>
                <a:lnTo>
                  <a:pt x="384133" y="324834"/>
                </a:lnTo>
                <a:close/>
                <a:moveTo>
                  <a:pt x="435998" y="292695"/>
                </a:moveTo>
                <a:cubicBezTo>
                  <a:pt x="443224" y="285561"/>
                  <a:pt x="451037" y="279672"/>
                  <a:pt x="459055" y="281914"/>
                </a:cubicBezTo>
                <a:cubicBezTo>
                  <a:pt x="463449" y="283137"/>
                  <a:pt x="465170" y="290113"/>
                  <a:pt x="463811" y="294688"/>
                </a:cubicBezTo>
                <a:cubicBezTo>
                  <a:pt x="457628" y="315593"/>
                  <a:pt x="433077" y="340438"/>
                  <a:pt x="412308" y="337064"/>
                </a:cubicBezTo>
                <a:cubicBezTo>
                  <a:pt x="408662" y="336475"/>
                  <a:pt x="407009" y="331107"/>
                  <a:pt x="407416" y="327347"/>
                </a:cubicBezTo>
                <a:cubicBezTo>
                  <a:pt x="408367" y="318583"/>
                  <a:pt x="417065" y="311652"/>
                  <a:pt x="423678" y="305378"/>
                </a:cubicBezTo>
                <a:cubicBezTo>
                  <a:pt x="427528" y="301709"/>
                  <a:pt x="431673" y="296976"/>
                  <a:pt x="435998" y="292695"/>
                </a:cubicBezTo>
                <a:lnTo>
                  <a:pt x="435998" y="292695"/>
                </a:lnTo>
                <a:close/>
                <a:moveTo>
                  <a:pt x="499483" y="239584"/>
                </a:moveTo>
                <a:cubicBezTo>
                  <a:pt x="509720" y="229166"/>
                  <a:pt x="532754" y="222779"/>
                  <a:pt x="546683" y="216799"/>
                </a:cubicBezTo>
                <a:cubicBezTo>
                  <a:pt x="566161" y="208442"/>
                  <a:pt x="602081" y="186178"/>
                  <a:pt x="608219" y="205271"/>
                </a:cubicBezTo>
                <a:cubicBezTo>
                  <a:pt x="617255" y="233446"/>
                  <a:pt x="558052" y="247624"/>
                  <a:pt x="528133" y="255619"/>
                </a:cubicBezTo>
                <a:cubicBezTo>
                  <a:pt x="517058" y="258586"/>
                  <a:pt x="497037" y="264611"/>
                  <a:pt x="494659" y="253853"/>
                </a:cubicBezTo>
                <a:cubicBezTo>
                  <a:pt x="493413" y="248349"/>
                  <a:pt x="495474" y="243661"/>
                  <a:pt x="499483" y="239584"/>
                </a:cubicBezTo>
                <a:lnTo>
                  <a:pt x="499483" y="239584"/>
                </a:lnTo>
                <a:close/>
                <a:moveTo>
                  <a:pt x="379762" y="364990"/>
                </a:moveTo>
                <a:cubicBezTo>
                  <a:pt x="383114" y="361456"/>
                  <a:pt x="389546" y="356270"/>
                  <a:pt x="392989" y="359123"/>
                </a:cubicBezTo>
                <a:cubicBezTo>
                  <a:pt x="399897" y="364899"/>
                  <a:pt x="392627" y="380028"/>
                  <a:pt x="385628" y="386868"/>
                </a:cubicBezTo>
                <a:cubicBezTo>
                  <a:pt x="381755" y="390650"/>
                  <a:pt x="373466" y="394274"/>
                  <a:pt x="370205" y="390515"/>
                </a:cubicBezTo>
                <a:cubicBezTo>
                  <a:pt x="364655" y="384128"/>
                  <a:pt x="373421" y="371693"/>
                  <a:pt x="379762" y="364990"/>
                </a:cubicBezTo>
                <a:lnTo>
                  <a:pt x="379762" y="364990"/>
                </a:lnTo>
                <a:close/>
                <a:moveTo>
                  <a:pt x="317093" y="437420"/>
                </a:moveTo>
                <a:cubicBezTo>
                  <a:pt x="317320" y="437193"/>
                  <a:pt x="317547" y="436967"/>
                  <a:pt x="317796" y="436740"/>
                </a:cubicBezTo>
                <a:cubicBezTo>
                  <a:pt x="324794" y="429946"/>
                  <a:pt x="336435" y="420591"/>
                  <a:pt x="344249" y="425076"/>
                </a:cubicBezTo>
                <a:cubicBezTo>
                  <a:pt x="352380" y="429742"/>
                  <a:pt x="347737" y="444282"/>
                  <a:pt x="345970" y="453953"/>
                </a:cubicBezTo>
                <a:cubicBezTo>
                  <a:pt x="342845" y="471143"/>
                  <a:pt x="333695" y="487382"/>
                  <a:pt x="324681" y="502806"/>
                </a:cubicBezTo>
                <a:cubicBezTo>
                  <a:pt x="321057" y="508989"/>
                  <a:pt x="318634" y="519679"/>
                  <a:pt x="311703" y="520065"/>
                </a:cubicBezTo>
                <a:cubicBezTo>
                  <a:pt x="305882" y="520381"/>
                  <a:pt x="303233" y="512183"/>
                  <a:pt x="301647" y="506747"/>
                </a:cubicBezTo>
                <a:cubicBezTo>
                  <a:pt x="297819" y="493633"/>
                  <a:pt x="300673" y="478504"/>
                  <a:pt x="304320" y="464711"/>
                </a:cubicBezTo>
                <a:cubicBezTo>
                  <a:pt x="306834" y="455153"/>
                  <a:pt x="310050" y="444690"/>
                  <a:pt x="317093" y="437420"/>
                </a:cubicBezTo>
                <a:close/>
                <a:moveTo>
                  <a:pt x="419624" y="377695"/>
                </a:moveTo>
                <a:cubicBezTo>
                  <a:pt x="425128" y="372056"/>
                  <a:pt x="431446" y="366914"/>
                  <a:pt x="437086" y="362045"/>
                </a:cubicBezTo>
                <a:cubicBezTo>
                  <a:pt x="444175" y="355930"/>
                  <a:pt x="455454" y="341888"/>
                  <a:pt x="461365" y="348161"/>
                </a:cubicBezTo>
                <a:cubicBezTo>
                  <a:pt x="472350" y="359758"/>
                  <a:pt x="445035" y="378964"/>
                  <a:pt x="433439" y="391919"/>
                </a:cubicBezTo>
                <a:cubicBezTo>
                  <a:pt x="426645" y="399506"/>
                  <a:pt x="419148" y="412868"/>
                  <a:pt x="409681" y="411124"/>
                </a:cubicBezTo>
                <a:cubicBezTo>
                  <a:pt x="406374" y="410513"/>
                  <a:pt x="405038" y="405530"/>
                  <a:pt x="405514" y="402133"/>
                </a:cubicBezTo>
                <a:cubicBezTo>
                  <a:pt x="406805" y="392938"/>
                  <a:pt x="412558" y="384920"/>
                  <a:pt x="419624" y="377695"/>
                </a:cubicBezTo>
                <a:lnTo>
                  <a:pt x="419624" y="377695"/>
                </a:lnTo>
                <a:close/>
                <a:moveTo>
                  <a:pt x="380419" y="451666"/>
                </a:moveTo>
                <a:cubicBezTo>
                  <a:pt x="380895" y="451167"/>
                  <a:pt x="381416" y="450692"/>
                  <a:pt x="381982" y="450284"/>
                </a:cubicBezTo>
                <a:cubicBezTo>
                  <a:pt x="386444" y="446955"/>
                  <a:pt x="393963" y="447249"/>
                  <a:pt x="397972" y="450443"/>
                </a:cubicBezTo>
                <a:cubicBezTo>
                  <a:pt x="402343" y="453908"/>
                  <a:pt x="404200" y="461608"/>
                  <a:pt x="401799" y="467066"/>
                </a:cubicBezTo>
                <a:cubicBezTo>
                  <a:pt x="398719" y="474065"/>
                  <a:pt x="389433" y="480248"/>
                  <a:pt x="382185" y="479274"/>
                </a:cubicBezTo>
                <a:cubicBezTo>
                  <a:pt x="378653" y="478799"/>
                  <a:pt x="376297" y="474631"/>
                  <a:pt x="375685" y="471121"/>
                </a:cubicBezTo>
                <a:cubicBezTo>
                  <a:pt x="374598" y="464870"/>
                  <a:pt x="375799" y="456490"/>
                  <a:pt x="380419" y="451666"/>
                </a:cubicBezTo>
                <a:lnTo>
                  <a:pt x="380419" y="451666"/>
                </a:lnTo>
                <a:close/>
                <a:moveTo>
                  <a:pt x="447233" y="386256"/>
                </a:moveTo>
                <a:cubicBezTo>
                  <a:pt x="453959" y="379507"/>
                  <a:pt x="461614" y="373075"/>
                  <a:pt x="467367" y="366960"/>
                </a:cubicBezTo>
                <a:cubicBezTo>
                  <a:pt x="473346" y="360641"/>
                  <a:pt x="480163" y="354730"/>
                  <a:pt x="487909" y="350924"/>
                </a:cubicBezTo>
                <a:cubicBezTo>
                  <a:pt x="495882" y="347029"/>
                  <a:pt x="504919" y="343722"/>
                  <a:pt x="513367" y="344606"/>
                </a:cubicBezTo>
                <a:cubicBezTo>
                  <a:pt x="517058" y="344991"/>
                  <a:pt x="522177" y="345987"/>
                  <a:pt x="523038" y="349566"/>
                </a:cubicBezTo>
                <a:cubicBezTo>
                  <a:pt x="526208" y="362679"/>
                  <a:pt x="510037" y="375272"/>
                  <a:pt x="500774" y="386234"/>
                </a:cubicBezTo>
                <a:cubicBezTo>
                  <a:pt x="487434" y="402042"/>
                  <a:pt x="473709" y="423287"/>
                  <a:pt x="453914" y="426911"/>
                </a:cubicBezTo>
                <a:cubicBezTo>
                  <a:pt x="445851" y="428383"/>
                  <a:pt x="434119" y="425507"/>
                  <a:pt x="432216" y="417828"/>
                </a:cubicBezTo>
                <a:cubicBezTo>
                  <a:pt x="429476" y="406685"/>
                  <a:pt x="437380" y="396131"/>
                  <a:pt x="447233" y="386256"/>
                </a:cubicBezTo>
                <a:lnTo>
                  <a:pt x="447233" y="386256"/>
                </a:lnTo>
                <a:close/>
                <a:moveTo>
                  <a:pt x="283460" y="555170"/>
                </a:moveTo>
                <a:cubicBezTo>
                  <a:pt x="288307" y="550255"/>
                  <a:pt x="294309" y="547062"/>
                  <a:pt x="301262" y="547922"/>
                </a:cubicBezTo>
                <a:cubicBezTo>
                  <a:pt x="336549" y="552180"/>
                  <a:pt x="285951" y="581080"/>
                  <a:pt x="299178" y="660825"/>
                </a:cubicBezTo>
                <a:cubicBezTo>
                  <a:pt x="300673" y="669908"/>
                  <a:pt x="277640" y="659263"/>
                  <a:pt x="273699" y="651132"/>
                </a:cubicBezTo>
                <a:cubicBezTo>
                  <a:pt x="261944" y="626921"/>
                  <a:pt x="264435" y="574467"/>
                  <a:pt x="283460" y="555170"/>
                </a:cubicBezTo>
                <a:lnTo>
                  <a:pt x="283460" y="555170"/>
                </a:lnTo>
                <a:close/>
                <a:moveTo>
                  <a:pt x="551303" y="313939"/>
                </a:moveTo>
                <a:cubicBezTo>
                  <a:pt x="561495" y="303566"/>
                  <a:pt x="583849" y="297383"/>
                  <a:pt x="598027" y="294099"/>
                </a:cubicBezTo>
                <a:cubicBezTo>
                  <a:pt x="623144" y="288278"/>
                  <a:pt x="671929" y="279717"/>
                  <a:pt x="672269" y="304971"/>
                </a:cubicBezTo>
                <a:cubicBezTo>
                  <a:pt x="672631" y="332557"/>
                  <a:pt x="619430" y="329091"/>
                  <a:pt x="591708" y="332466"/>
                </a:cubicBezTo>
                <a:cubicBezTo>
                  <a:pt x="576284" y="334323"/>
                  <a:pt x="548789" y="343043"/>
                  <a:pt x="546162" y="328118"/>
                </a:cubicBezTo>
                <a:cubicBezTo>
                  <a:pt x="545211" y="322704"/>
                  <a:pt x="547317" y="317994"/>
                  <a:pt x="551303" y="313939"/>
                </a:cubicBezTo>
                <a:lnTo>
                  <a:pt x="551303" y="313939"/>
                </a:lnTo>
                <a:close/>
                <a:moveTo>
                  <a:pt x="389365" y="497121"/>
                </a:moveTo>
                <a:cubicBezTo>
                  <a:pt x="390883" y="495604"/>
                  <a:pt x="392581" y="494290"/>
                  <a:pt x="394484" y="493271"/>
                </a:cubicBezTo>
                <a:cubicBezTo>
                  <a:pt x="399149" y="490757"/>
                  <a:pt x="406782" y="490259"/>
                  <a:pt x="409681" y="494222"/>
                </a:cubicBezTo>
                <a:cubicBezTo>
                  <a:pt x="418945" y="506815"/>
                  <a:pt x="405695" y="527267"/>
                  <a:pt x="399082" y="542668"/>
                </a:cubicBezTo>
                <a:cubicBezTo>
                  <a:pt x="395639" y="550686"/>
                  <a:pt x="392763" y="562802"/>
                  <a:pt x="384360" y="564592"/>
                </a:cubicBezTo>
                <a:cubicBezTo>
                  <a:pt x="378947" y="565747"/>
                  <a:pt x="373783" y="560084"/>
                  <a:pt x="371835" y="555170"/>
                </a:cubicBezTo>
                <a:cubicBezTo>
                  <a:pt x="367985" y="545499"/>
                  <a:pt x="372605" y="533314"/>
                  <a:pt x="376342" y="522964"/>
                </a:cubicBezTo>
                <a:cubicBezTo>
                  <a:pt x="379536" y="514176"/>
                  <a:pt x="382797" y="503690"/>
                  <a:pt x="389365" y="497121"/>
                </a:cubicBezTo>
                <a:lnTo>
                  <a:pt x="389365" y="497121"/>
                </a:lnTo>
                <a:close/>
                <a:moveTo>
                  <a:pt x="487819" y="445482"/>
                </a:moveTo>
                <a:cubicBezTo>
                  <a:pt x="487978" y="445324"/>
                  <a:pt x="488136" y="445165"/>
                  <a:pt x="488294" y="445007"/>
                </a:cubicBezTo>
                <a:cubicBezTo>
                  <a:pt x="491125" y="442312"/>
                  <a:pt x="495655" y="440545"/>
                  <a:pt x="499166" y="438914"/>
                </a:cubicBezTo>
                <a:cubicBezTo>
                  <a:pt x="504964" y="436242"/>
                  <a:pt x="513367" y="431033"/>
                  <a:pt x="517624" y="435155"/>
                </a:cubicBezTo>
                <a:cubicBezTo>
                  <a:pt x="521678" y="439096"/>
                  <a:pt x="518689" y="448269"/>
                  <a:pt x="514544" y="452821"/>
                </a:cubicBezTo>
                <a:cubicBezTo>
                  <a:pt x="509222" y="458664"/>
                  <a:pt x="499120" y="461427"/>
                  <a:pt x="492144" y="459004"/>
                </a:cubicBezTo>
                <a:cubicBezTo>
                  <a:pt x="488453" y="457713"/>
                  <a:pt x="484920" y="453342"/>
                  <a:pt x="485735" y="449356"/>
                </a:cubicBezTo>
                <a:cubicBezTo>
                  <a:pt x="486029" y="447883"/>
                  <a:pt x="486777" y="446615"/>
                  <a:pt x="487819" y="445482"/>
                </a:cubicBezTo>
                <a:lnTo>
                  <a:pt x="487819" y="445482"/>
                </a:lnTo>
                <a:close/>
                <a:moveTo>
                  <a:pt x="453959" y="500587"/>
                </a:moveTo>
                <a:cubicBezTo>
                  <a:pt x="454820" y="499771"/>
                  <a:pt x="455771" y="499069"/>
                  <a:pt x="456813" y="498526"/>
                </a:cubicBezTo>
                <a:cubicBezTo>
                  <a:pt x="461297" y="496147"/>
                  <a:pt x="467888" y="496963"/>
                  <a:pt x="471217" y="500247"/>
                </a:cubicBezTo>
                <a:cubicBezTo>
                  <a:pt x="476313" y="505298"/>
                  <a:pt x="476177" y="514901"/>
                  <a:pt x="474026" y="522239"/>
                </a:cubicBezTo>
                <a:cubicBezTo>
                  <a:pt x="471535" y="530777"/>
                  <a:pt x="465578" y="544480"/>
                  <a:pt x="457039" y="543483"/>
                </a:cubicBezTo>
                <a:cubicBezTo>
                  <a:pt x="446915" y="542283"/>
                  <a:pt x="446553" y="525183"/>
                  <a:pt x="447686" y="514878"/>
                </a:cubicBezTo>
                <a:cubicBezTo>
                  <a:pt x="448206" y="509941"/>
                  <a:pt x="450245" y="504143"/>
                  <a:pt x="453959" y="500587"/>
                </a:cubicBezTo>
                <a:lnTo>
                  <a:pt x="453959" y="500587"/>
                </a:lnTo>
                <a:close/>
                <a:moveTo>
                  <a:pt x="708325" y="264361"/>
                </a:moveTo>
                <a:cubicBezTo>
                  <a:pt x="714464" y="258337"/>
                  <a:pt x="729729" y="255845"/>
                  <a:pt x="738675" y="253649"/>
                </a:cubicBezTo>
                <a:cubicBezTo>
                  <a:pt x="784040" y="242438"/>
                  <a:pt x="846958" y="267396"/>
                  <a:pt x="893433" y="266513"/>
                </a:cubicBezTo>
                <a:cubicBezTo>
                  <a:pt x="879526" y="267601"/>
                  <a:pt x="865507" y="269140"/>
                  <a:pt x="852371" y="269118"/>
                </a:cubicBezTo>
                <a:cubicBezTo>
                  <a:pt x="772195" y="268982"/>
                  <a:pt x="714849" y="318854"/>
                  <a:pt x="705834" y="271700"/>
                </a:cubicBezTo>
                <a:cubicBezTo>
                  <a:pt x="705268" y="268756"/>
                  <a:pt x="706287" y="266355"/>
                  <a:pt x="708325" y="264361"/>
                </a:cubicBezTo>
                <a:lnTo>
                  <a:pt x="708325" y="264361"/>
                </a:lnTo>
                <a:close/>
                <a:moveTo>
                  <a:pt x="548743" y="428134"/>
                </a:moveTo>
                <a:cubicBezTo>
                  <a:pt x="552798" y="424125"/>
                  <a:pt x="557463" y="420569"/>
                  <a:pt x="561925" y="417444"/>
                </a:cubicBezTo>
                <a:cubicBezTo>
                  <a:pt x="574268" y="408814"/>
                  <a:pt x="589307" y="402858"/>
                  <a:pt x="603802" y="402110"/>
                </a:cubicBezTo>
                <a:cubicBezTo>
                  <a:pt x="609917" y="401794"/>
                  <a:pt x="619838" y="400910"/>
                  <a:pt x="621128" y="406776"/>
                </a:cubicBezTo>
                <a:cubicBezTo>
                  <a:pt x="624231" y="420909"/>
                  <a:pt x="601424" y="430829"/>
                  <a:pt x="589103" y="440024"/>
                </a:cubicBezTo>
                <a:cubicBezTo>
                  <a:pt x="575152" y="450443"/>
                  <a:pt x="558166" y="469785"/>
                  <a:pt x="543013" y="463919"/>
                </a:cubicBezTo>
                <a:cubicBezTo>
                  <a:pt x="537193" y="461654"/>
                  <a:pt x="536264" y="452187"/>
                  <a:pt x="537736" y="445800"/>
                </a:cubicBezTo>
                <a:cubicBezTo>
                  <a:pt x="539276" y="439186"/>
                  <a:pt x="543512" y="433298"/>
                  <a:pt x="548743" y="428134"/>
                </a:cubicBezTo>
                <a:lnTo>
                  <a:pt x="548743" y="428134"/>
                </a:lnTo>
                <a:close/>
                <a:moveTo>
                  <a:pt x="372515" y="604295"/>
                </a:moveTo>
                <a:cubicBezTo>
                  <a:pt x="372764" y="604023"/>
                  <a:pt x="373058" y="604113"/>
                  <a:pt x="373398" y="604589"/>
                </a:cubicBezTo>
                <a:cubicBezTo>
                  <a:pt x="398221" y="640442"/>
                  <a:pt x="379105" y="678899"/>
                  <a:pt x="387146" y="717674"/>
                </a:cubicBezTo>
                <a:cubicBezTo>
                  <a:pt x="396296" y="761861"/>
                  <a:pt x="394144" y="800794"/>
                  <a:pt x="410632" y="834835"/>
                </a:cubicBezTo>
                <a:cubicBezTo>
                  <a:pt x="398538" y="817418"/>
                  <a:pt x="386421" y="799707"/>
                  <a:pt x="380600" y="781181"/>
                </a:cubicBezTo>
                <a:cubicBezTo>
                  <a:pt x="366037" y="734728"/>
                  <a:pt x="369684" y="752122"/>
                  <a:pt x="374553" y="702114"/>
                </a:cubicBezTo>
                <a:cubicBezTo>
                  <a:pt x="375459" y="692760"/>
                  <a:pt x="368846" y="608303"/>
                  <a:pt x="372515" y="604295"/>
                </a:cubicBezTo>
                <a:lnTo>
                  <a:pt x="372515" y="604295"/>
                </a:lnTo>
                <a:close/>
                <a:moveTo>
                  <a:pt x="481953" y="503848"/>
                </a:moveTo>
                <a:cubicBezTo>
                  <a:pt x="482338" y="503463"/>
                  <a:pt x="482791" y="503123"/>
                  <a:pt x="483289" y="502829"/>
                </a:cubicBezTo>
                <a:cubicBezTo>
                  <a:pt x="487819" y="499998"/>
                  <a:pt x="493911" y="506158"/>
                  <a:pt x="495905" y="510733"/>
                </a:cubicBezTo>
                <a:cubicBezTo>
                  <a:pt x="499256" y="518479"/>
                  <a:pt x="500026" y="533631"/>
                  <a:pt x="491646" y="536824"/>
                </a:cubicBezTo>
                <a:cubicBezTo>
                  <a:pt x="488181" y="538138"/>
                  <a:pt x="485735" y="532702"/>
                  <a:pt x="484354" y="529486"/>
                </a:cubicBezTo>
                <a:cubicBezTo>
                  <a:pt x="481160" y="522012"/>
                  <a:pt x="476087" y="509420"/>
                  <a:pt x="481953" y="503848"/>
                </a:cubicBezTo>
                <a:lnTo>
                  <a:pt x="481953" y="503848"/>
                </a:lnTo>
                <a:close/>
                <a:moveTo>
                  <a:pt x="461275" y="573538"/>
                </a:moveTo>
                <a:cubicBezTo>
                  <a:pt x="462928" y="571794"/>
                  <a:pt x="464898" y="570458"/>
                  <a:pt x="467254" y="569755"/>
                </a:cubicBezTo>
                <a:cubicBezTo>
                  <a:pt x="471195" y="568578"/>
                  <a:pt x="474728" y="573039"/>
                  <a:pt x="476879" y="576256"/>
                </a:cubicBezTo>
                <a:cubicBezTo>
                  <a:pt x="485146" y="588645"/>
                  <a:pt x="485463" y="605518"/>
                  <a:pt x="486279" y="620874"/>
                </a:cubicBezTo>
                <a:cubicBezTo>
                  <a:pt x="487253" y="639581"/>
                  <a:pt x="497920" y="668458"/>
                  <a:pt x="480639" y="677495"/>
                </a:cubicBezTo>
                <a:cubicBezTo>
                  <a:pt x="470221" y="682953"/>
                  <a:pt x="458512" y="669093"/>
                  <a:pt x="453257" y="659490"/>
                </a:cubicBezTo>
                <a:cubicBezTo>
                  <a:pt x="444039" y="642661"/>
                  <a:pt x="446779" y="619809"/>
                  <a:pt x="451400" y="600104"/>
                </a:cubicBezTo>
                <a:cubicBezTo>
                  <a:pt x="453393" y="591566"/>
                  <a:pt x="455363" y="579811"/>
                  <a:pt x="461275" y="573538"/>
                </a:cubicBezTo>
                <a:lnTo>
                  <a:pt x="461275" y="573538"/>
                </a:lnTo>
                <a:close/>
                <a:moveTo>
                  <a:pt x="559479" y="495015"/>
                </a:moveTo>
                <a:cubicBezTo>
                  <a:pt x="562673" y="491935"/>
                  <a:pt x="567791" y="489738"/>
                  <a:pt x="571596" y="489534"/>
                </a:cubicBezTo>
                <a:cubicBezTo>
                  <a:pt x="576330" y="489262"/>
                  <a:pt x="583079" y="492728"/>
                  <a:pt x="582671" y="497484"/>
                </a:cubicBezTo>
                <a:cubicBezTo>
                  <a:pt x="582263" y="502285"/>
                  <a:pt x="574880" y="504845"/>
                  <a:pt x="570101" y="505592"/>
                </a:cubicBezTo>
                <a:cubicBezTo>
                  <a:pt x="565277" y="506339"/>
                  <a:pt x="557191" y="506271"/>
                  <a:pt x="556557" y="501538"/>
                </a:cubicBezTo>
                <a:cubicBezTo>
                  <a:pt x="556286" y="499454"/>
                  <a:pt x="557237" y="497439"/>
                  <a:pt x="558867" y="495649"/>
                </a:cubicBezTo>
                <a:cubicBezTo>
                  <a:pt x="559049" y="495445"/>
                  <a:pt x="559253" y="495219"/>
                  <a:pt x="559479" y="495015"/>
                </a:cubicBezTo>
                <a:lnTo>
                  <a:pt x="559479" y="495015"/>
                </a:lnTo>
                <a:close/>
                <a:moveTo>
                  <a:pt x="617187" y="483645"/>
                </a:moveTo>
                <a:cubicBezTo>
                  <a:pt x="617346" y="483487"/>
                  <a:pt x="617482" y="483351"/>
                  <a:pt x="617641" y="483193"/>
                </a:cubicBezTo>
                <a:cubicBezTo>
                  <a:pt x="628218" y="473114"/>
                  <a:pt x="644660" y="472638"/>
                  <a:pt x="658634" y="470170"/>
                </a:cubicBezTo>
                <a:cubicBezTo>
                  <a:pt x="666766" y="468742"/>
                  <a:pt x="680649" y="461699"/>
                  <a:pt x="683095" y="469241"/>
                </a:cubicBezTo>
                <a:cubicBezTo>
                  <a:pt x="685699" y="477258"/>
                  <a:pt x="670366" y="482581"/>
                  <a:pt x="662462" y="486816"/>
                </a:cubicBezTo>
                <a:cubicBezTo>
                  <a:pt x="651704" y="492569"/>
                  <a:pt x="639451" y="496555"/>
                  <a:pt x="627697" y="496532"/>
                </a:cubicBezTo>
                <a:cubicBezTo>
                  <a:pt x="622872" y="496510"/>
                  <a:pt x="616123" y="496714"/>
                  <a:pt x="614153" y="492478"/>
                </a:cubicBezTo>
                <a:cubicBezTo>
                  <a:pt x="612930" y="489828"/>
                  <a:pt x="614923" y="486001"/>
                  <a:pt x="617187" y="483645"/>
                </a:cubicBezTo>
                <a:lnTo>
                  <a:pt x="617187" y="483645"/>
                </a:lnTo>
                <a:close/>
                <a:moveTo>
                  <a:pt x="671861" y="499024"/>
                </a:moveTo>
                <a:cubicBezTo>
                  <a:pt x="682823" y="488016"/>
                  <a:pt x="697885" y="480724"/>
                  <a:pt x="712470" y="476489"/>
                </a:cubicBezTo>
                <a:cubicBezTo>
                  <a:pt x="726195" y="472502"/>
                  <a:pt x="744563" y="466568"/>
                  <a:pt x="754461" y="475628"/>
                </a:cubicBezTo>
                <a:cubicBezTo>
                  <a:pt x="761324" y="481924"/>
                  <a:pt x="760871" y="495627"/>
                  <a:pt x="756205" y="504527"/>
                </a:cubicBezTo>
                <a:cubicBezTo>
                  <a:pt x="749297" y="517732"/>
                  <a:pt x="732515" y="524368"/>
                  <a:pt x="718495" y="528852"/>
                </a:cubicBezTo>
                <a:cubicBezTo>
                  <a:pt x="698655" y="535216"/>
                  <a:pt x="668396" y="547356"/>
                  <a:pt x="657366" y="531185"/>
                </a:cubicBezTo>
                <a:cubicBezTo>
                  <a:pt x="651953" y="523258"/>
                  <a:pt x="661851" y="510462"/>
                  <a:pt x="668600" y="502557"/>
                </a:cubicBezTo>
                <a:cubicBezTo>
                  <a:pt x="669642" y="501357"/>
                  <a:pt x="670729" y="500179"/>
                  <a:pt x="671861" y="499024"/>
                </a:cubicBezTo>
                <a:lnTo>
                  <a:pt x="671861" y="499024"/>
                </a:lnTo>
                <a:close/>
                <a:moveTo>
                  <a:pt x="573317" y="605948"/>
                </a:moveTo>
                <a:cubicBezTo>
                  <a:pt x="574631" y="604702"/>
                  <a:pt x="576103" y="603683"/>
                  <a:pt x="577847" y="602890"/>
                </a:cubicBezTo>
                <a:cubicBezTo>
                  <a:pt x="589171" y="597704"/>
                  <a:pt x="601990" y="609368"/>
                  <a:pt x="609170" y="618450"/>
                </a:cubicBezTo>
                <a:cubicBezTo>
                  <a:pt x="633721" y="649501"/>
                  <a:pt x="654309" y="697358"/>
                  <a:pt x="637345" y="736291"/>
                </a:cubicBezTo>
                <a:cubicBezTo>
                  <a:pt x="632453" y="747502"/>
                  <a:pt x="617641" y="757059"/>
                  <a:pt x="605954" y="755791"/>
                </a:cubicBezTo>
                <a:cubicBezTo>
                  <a:pt x="589647" y="754048"/>
                  <a:pt x="580723" y="734977"/>
                  <a:pt x="574020" y="720437"/>
                </a:cubicBezTo>
                <a:cubicBezTo>
                  <a:pt x="563760" y="698173"/>
                  <a:pt x="561291" y="671516"/>
                  <a:pt x="563669" y="646127"/>
                </a:cubicBezTo>
                <a:cubicBezTo>
                  <a:pt x="564892" y="633126"/>
                  <a:pt x="564190" y="614623"/>
                  <a:pt x="573317" y="605948"/>
                </a:cubicBezTo>
                <a:lnTo>
                  <a:pt x="573317" y="605948"/>
                </a:lnTo>
                <a:close/>
                <a:moveTo>
                  <a:pt x="653584" y="550550"/>
                </a:moveTo>
                <a:cubicBezTo>
                  <a:pt x="663594" y="540086"/>
                  <a:pt x="690728" y="538659"/>
                  <a:pt x="694578" y="551116"/>
                </a:cubicBezTo>
                <a:cubicBezTo>
                  <a:pt x="698338" y="563255"/>
                  <a:pt x="675530" y="579042"/>
                  <a:pt x="662915" y="576731"/>
                </a:cubicBezTo>
                <a:cubicBezTo>
                  <a:pt x="654105" y="575123"/>
                  <a:pt x="646676" y="560719"/>
                  <a:pt x="651817" y="552769"/>
                </a:cubicBezTo>
                <a:cubicBezTo>
                  <a:pt x="652315" y="551999"/>
                  <a:pt x="652927" y="551252"/>
                  <a:pt x="653584" y="550550"/>
                </a:cubicBezTo>
                <a:lnTo>
                  <a:pt x="653584" y="550550"/>
                </a:lnTo>
                <a:close/>
                <a:moveTo>
                  <a:pt x="639338" y="616819"/>
                </a:moveTo>
                <a:cubicBezTo>
                  <a:pt x="640357" y="615778"/>
                  <a:pt x="641535" y="614871"/>
                  <a:pt x="642916" y="614102"/>
                </a:cubicBezTo>
                <a:cubicBezTo>
                  <a:pt x="653539" y="608235"/>
                  <a:pt x="666992" y="622209"/>
                  <a:pt x="671046" y="632832"/>
                </a:cubicBezTo>
                <a:cubicBezTo>
                  <a:pt x="677116" y="648776"/>
                  <a:pt x="665882" y="678786"/>
                  <a:pt x="659495" y="685127"/>
                </a:cubicBezTo>
                <a:cubicBezTo>
                  <a:pt x="653108" y="691469"/>
                  <a:pt x="643777" y="672308"/>
                  <a:pt x="640674" y="662977"/>
                </a:cubicBezTo>
                <a:cubicBezTo>
                  <a:pt x="636145" y="649342"/>
                  <a:pt x="629554" y="626966"/>
                  <a:pt x="639338" y="616819"/>
                </a:cubicBezTo>
                <a:lnTo>
                  <a:pt x="639338" y="616819"/>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7" name="Google Shape;197;p9"/>
          <p:cNvSpPr/>
          <p:nvPr/>
        </p:nvSpPr>
        <p:spPr>
          <a:xfrm rot="9189701" flipH="1">
            <a:off x="10766793" y="-470102"/>
            <a:ext cx="2406738" cy="2236006"/>
          </a:xfrm>
          <a:custGeom>
            <a:avLst/>
            <a:gdLst/>
            <a:ahLst/>
            <a:cxnLst/>
            <a:rect l="l" t="t" r="r" b="b"/>
            <a:pathLst>
              <a:path w="1140767" h="1059842" extrusionOk="0">
                <a:moveTo>
                  <a:pt x="724597" y="952880"/>
                </a:moveTo>
                <a:cubicBezTo>
                  <a:pt x="725639" y="914808"/>
                  <a:pt x="730191" y="876758"/>
                  <a:pt x="734744" y="838890"/>
                </a:cubicBezTo>
                <a:cubicBezTo>
                  <a:pt x="736805" y="821654"/>
                  <a:pt x="738322" y="799481"/>
                  <a:pt x="761899" y="799028"/>
                </a:cubicBezTo>
                <a:cubicBezTo>
                  <a:pt x="774062" y="798802"/>
                  <a:pt x="790641" y="822379"/>
                  <a:pt x="784820" y="786458"/>
                </a:cubicBezTo>
                <a:cubicBezTo>
                  <a:pt x="777210" y="739349"/>
                  <a:pt x="805113" y="722997"/>
                  <a:pt x="847851" y="720166"/>
                </a:cubicBezTo>
                <a:cubicBezTo>
                  <a:pt x="910610" y="716021"/>
                  <a:pt x="972237" y="708819"/>
                  <a:pt x="1031395" y="682252"/>
                </a:cubicBezTo>
                <a:cubicBezTo>
                  <a:pt x="1131185" y="637475"/>
                  <a:pt x="1155125" y="587626"/>
                  <a:pt x="1133359" y="479909"/>
                </a:cubicBezTo>
                <a:cubicBezTo>
                  <a:pt x="1111277" y="370539"/>
                  <a:pt x="1040749" y="292514"/>
                  <a:pt x="973709" y="211523"/>
                </a:cubicBezTo>
                <a:cubicBezTo>
                  <a:pt x="959894" y="194831"/>
                  <a:pt x="941209" y="175285"/>
                  <a:pt x="916227" y="187583"/>
                </a:cubicBezTo>
                <a:cubicBezTo>
                  <a:pt x="892808" y="199111"/>
                  <a:pt x="903974" y="222915"/>
                  <a:pt x="905129" y="242280"/>
                </a:cubicBezTo>
                <a:cubicBezTo>
                  <a:pt x="909727" y="318855"/>
                  <a:pt x="910452" y="395249"/>
                  <a:pt x="884587" y="468857"/>
                </a:cubicBezTo>
                <a:cubicBezTo>
                  <a:pt x="875640" y="494359"/>
                  <a:pt x="861372" y="527652"/>
                  <a:pt x="830479" y="517302"/>
                </a:cubicBezTo>
                <a:cubicBezTo>
                  <a:pt x="792113" y="504460"/>
                  <a:pt x="815803" y="469921"/>
                  <a:pt x="825882" y="449311"/>
                </a:cubicBezTo>
                <a:cubicBezTo>
                  <a:pt x="879106" y="340529"/>
                  <a:pt x="864135" y="238452"/>
                  <a:pt x="811908" y="133046"/>
                </a:cubicBezTo>
                <a:cubicBezTo>
                  <a:pt x="784502" y="77760"/>
                  <a:pt x="746725" y="51873"/>
                  <a:pt x="689696" y="41749"/>
                </a:cubicBezTo>
                <a:cubicBezTo>
                  <a:pt x="635815" y="32191"/>
                  <a:pt x="614751" y="47456"/>
                  <a:pt x="624309" y="105188"/>
                </a:cubicBezTo>
                <a:cubicBezTo>
                  <a:pt x="636766" y="180359"/>
                  <a:pt x="644014" y="256435"/>
                  <a:pt x="651963" y="332263"/>
                </a:cubicBezTo>
                <a:cubicBezTo>
                  <a:pt x="653729" y="349091"/>
                  <a:pt x="656742" y="373234"/>
                  <a:pt x="641318" y="381388"/>
                </a:cubicBezTo>
                <a:cubicBezTo>
                  <a:pt x="639076" y="382565"/>
                  <a:pt x="636471" y="383403"/>
                  <a:pt x="633414" y="383856"/>
                </a:cubicBezTo>
                <a:cubicBezTo>
                  <a:pt x="610856" y="387095"/>
                  <a:pt x="603812" y="369406"/>
                  <a:pt x="600823" y="352126"/>
                </a:cubicBezTo>
                <a:cubicBezTo>
                  <a:pt x="599826" y="346305"/>
                  <a:pt x="599260" y="340529"/>
                  <a:pt x="598739" y="335592"/>
                </a:cubicBezTo>
                <a:cubicBezTo>
                  <a:pt x="592737" y="279899"/>
                  <a:pt x="593144" y="223549"/>
                  <a:pt x="588841" y="167607"/>
                </a:cubicBezTo>
                <a:cubicBezTo>
                  <a:pt x="576430" y="6666"/>
                  <a:pt x="557881" y="-8757"/>
                  <a:pt x="399431" y="5737"/>
                </a:cubicBezTo>
                <a:cubicBezTo>
                  <a:pt x="337487" y="11400"/>
                  <a:pt x="327816" y="26416"/>
                  <a:pt x="357305" y="82743"/>
                </a:cubicBezTo>
                <a:cubicBezTo>
                  <a:pt x="389556" y="144302"/>
                  <a:pt x="413632" y="207876"/>
                  <a:pt x="419498" y="278019"/>
                </a:cubicBezTo>
                <a:cubicBezTo>
                  <a:pt x="391662" y="257613"/>
                  <a:pt x="377077" y="231023"/>
                  <a:pt x="365684" y="201920"/>
                </a:cubicBezTo>
                <a:cubicBezTo>
                  <a:pt x="346909" y="153882"/>
                  <a:pt x="330421" y="104531"/>
                  <a:pt x="307002" y="58781"/>
                </a:cubicBezTo>
                <a:cubicBezTo>
                  <a:pt x="275407" y="-3005"/>
                  <a:pt x="79361" y="-21803"/>
                  <a:pt x="35241" y="30198"/>
                </a:cubicBezTo>
                <a:cubicBezTo>
                  <a:pt x="33814" y="31874"/>
                  <a:pt x="32750" y="33890"/>
                  <a:pt x="31549" y="35747"/>
                </a:cubicBezTo>
                <a:cubicBezTo>
                  <a:pt x="-13068" y="104961"/>
                  <a:pt x="18776" y="210391"/>
                  <a:pt x="93267" y="246289"/>
                </a:cubicBezTo>
                <a:cubicBezTo>
                  <a:pt x="130615" y="264294"/>
                  <a:pt x="177022" y="269617"/>
                  <a:pt x="204517" y="315186"/>
                </a:cubicBezTo>
                <a:cubicBezTo>
                  <a:pt x="128735" y="324947"/>
                  <a:pt x="70211" y="278880"/>
                  <a:pt x="0" y="276230"/>
                </a:cubicBezTo>
                <a:cubicBezTo>
                  <a:pt x="2650" y="317405"/>
                  <a:pt x="1970" y="355863"/>
                  <a:pt x="8176" y="393187"/>
                </a:cubicBezTo>
                <a:cubicBezTo>
                  <a:pt x="21562" y="473748"/>
                  <a:pt x="55761" y="498798"/>
                  <a:pt x="137704" y="493679"/>
                </a:cubicBezTo>
                <a:cubicBezTo>
                  <a:pt x="193759" y="490169"/>
                  <a:pt x="249746" y="485526"/>
                  <a:pt x="305847" y="483487"/>
                </a:cubicBezTo>
                <a:cubicBezTo>
                  <a:pt x="333501" y="482491"/>
                  <a:pt x="367315" y="488108"/>
                  <a:pt x="369852" y="519476"/>
                </a:cubicBezTo>
                <a:cubicBezTo>
                  <a:pt x="372910" y="557164"/>
                  <a:pt x="334497" y="554672"/>
                  <a:pt x="310150" y="555238"/>
                </a:cubicBezTo>
                <a:cubicBezTo>
                  <a:pt x="242838" y="556801"/>
                  <a:pt x="174915" y="558953"/>
                  <a:pt x="108192" y="551773"/>
                </a:cubicBezTo>
                <a:cubicBezTo>
                  <a:pt x="44686" y="544933"/>
                  <a:pt x="38616" y="567718"/>
                  <a:pt x="60743" y="617341"/>
                </a:cubicBezTo>
                <a:cubicBezTo>
                  <a:pt x="84479" y="670542"/>
                  <a:pt x="106312" y="724650"/>
                  <a:pt x="131543" y="777149"/>
                </a:cubicBezTo>
                <a:cubicBezTo>
                  <a:pt x="167668" y="852320"/>
                  <a:pt x="211130" y="859998"/>
                  <a:pt x="272825" y="804056"/>
                </a:cubicBezTo>
                <a:cubicBezTo>
                  <a:pt x="299437" y="779935"/>
                  <a:pt x="324147" y="753572"/>
                  <a:pt x="352027" y="731105"/>
                </a:cubicBezTo>
                <a:cubicBezTo>
                  <a:pt x="362129" y="722951"/>
                  <a:pt x="372841" y="718331"/>
                  <a:pt x="383237" y="717153"/>
                </a:cubicBezTo>
                <a:cubicBezTo>
                  <a:pt x="400722" y="715205"/>
                  <a:pt x="417323" y="723065"/>
                  <a:pt x="428783" y="740617"/>
                </a:cubicBezTo>
                <a:cubicBezTo>
                  <a:pt x="441308" y="759756"/>
                  <a:pt x="434015" y="771306"/>
                  <a:pt x="421876" y="779935"/>
                </a:cubicBezTo>
                <a:cubicBezTo>
                  <a:pt x="414039" y="785507"/>
                  <a:pt x="404187" y="789855"/>
                  <a:pt x="396351" y="794249"/>
                </a:cubicBezTo>
                <a:cubicBezTo>
                  <a:pt x="361132" y="813953"/>
                  <a:pt x="323739" y="829808"/>
                  <a:pt x="288339" y="849218"/>
                </a:cubicBezTo>
                <a:cubicBezTo>
                  <a:pt x="267299" y="860768"/>
                  <a:pt x="239849" y="871956"/>
                  <a:pt x="245737" y="902759"/>
                </a:cubicBezTo>
                <a:cubicBezTo>
                  <a:pt x="251400" y="932383"/>
                  <a:pt x="268499" y="956526"/>
                  <a:pt x="300389" y="964906"/>
                </a:cubicBezTo>
                <a:cubicBezTo>
                  <a:pt x="335086" y="974034"/>
                  <a:pt x="370373" y="981168"/>
                  <a:pt x="404708" y="991473"/>
                </a:cubicBezTo>
                <a:cubicBezTo>
                  <a:pt x="436099" y="1000873"/>
                  <a:pt x="456687" y="991836"/>
                  <a:pt x="470208" y="962415"/>
                </a:cubicBezTo>
                <a:cubicBezTo>
                  <a:pt x="487398" y="924977"/>
                  <a:pt x="512357" y="893404"/>
                  <a:pt x="546307" y="869782"/>
                </a:cubicBezTo>
                <a:cubicBezTo>
                  <a:pt x="563678" y="857688"/>
                  <a:pt x="584448" y="848651"/>
                  <a:pt x="600438" y="868944"/>
                </a:cubicBezTo>
                <a:cubicBezTo>
                  <a:pt x="616677" y="889554"/>
                  <a:pt x="602635" y="908851"/>
                  <a:pt x="586282" y="921082"/>
                </a:cubicBezTo>
                <a:cubicBezTo>
                  <a:pt x="557201" y="942824"/>
                  <a:pt x="530182" y="966039"/>
                  <a:pt x="510205" y="996478"/>
                </a:cubicBezTo>
                <a:cubicBezTo>
                  <a:pt x="497613" y="1015639"/>
                  <a:pt x="494080" y="1035412"/>
                  <a:pt x="519559" y="1046827"/>
                </a:cubicBezTo>
                <a:cubicBezTo>
                  <a:pt x="591491" y="1078965"/>
                  <a:pt x="721857" y="1053032"/>
                  <a:pt x="724597" y="952880"/>
                </a:cubicBezTo>
                <a:close/>
                <a:moveTo>
                  <a:pt x="528709" y="385011"/>
                </a:moveTo>
                <a:cubicBezTo>
                  <a:pt x="488938" y="381614"/>
                  <a:pt x="483752" y="342205"/>
                  <a:pt x="473854" y="314506"/>
                </a:cubicBezTo>
                <a:cubicBezTo>
                  <a:pt x="470978" y="292809"/>
                  <a:pt x="469959" y="268756"/>
                  <a:pt x="492245" y="268960"/>
                </a:cubicBezTo>
                <a:cubicBezTo>
                  <a:pt x="538946" y="269367"/>
                  <a:pt x="531767" y="314778"/>
                  <a:pt x="542978" y="343043"/>
                </a:cubicBezTo>
                <a:cubicBezTo>
                  <a:pt x="548867" y="357878"/>
                  <a:pt x="552400" y="387050"/>
                  <a:pt x="528709" y="385011"/>
                </a:cubicBezTo>
                <a:close/>
                <a:moveTo>
                  <a:pt x="715085" y="459729"/>
                </a:moveTo>
                <a:cubicBezTo>
                  <a:pt x="693093" y="421589"/>
                  <a:pt x="699253" y="382905"/>
                  <a:pt x="720974" y="346192"/>
                </a:cubicBezTo>
                <a:cubicBezTo>
                  <a:pt x="734676" y="332036"/>
                  <a:pt x="753904" y="305809"/>
                  <a:pt x="768105" y="329681"/>
                </a:cubicBezTo>
                <a:cubicBezTo>
                  <a:pt x="793698" y="372736"/>
                  <a:pt x="757846" y="413798"/>
                  <a:pt x="746453" y="455154"/>
                </a:cubicBezTo>
                <a:cubicBezTo>
                  <a:pt x="742671" y="468902"/>
                  <a:pt x="723646" y="474586"/>
                  <a:pt x="715085" y="459729"/>
                </a:cubicBezTo>
                <a:close/>
                <a:moveTo>
                  <a:pt x="417595" y="537323"/>
                </a:moveTo>
                <a:cubicBezTo>
                  <a:pt x="418954" y="490645"/>
                  <a:pt x="464229" y="498753"/>
                  <a:pt x="492721" y="488153"/>
                </a:cubicBezTo>
                <a:cubicBezTo>
                  <a:pt x="507669" y="482581"/>
                  <a:pt x="536908" y="479660"/>
                  <a:pt x="534394" y="503282"/>
                </a:cubicBezTo>
                <a:cubicBezTo>
                  <a:pt x="530159" y="542985"/>
                  <a:pt x="490660" y="547356"/>
                  <a:pt x="462779" y="556665"/>
                </a:cubicBezTo>
                <a:cubicBezTo>
                  <a:pt x="441014" y="559089"/>
                  <a:pt x="416938" y="559609"/>
                  <a:pt x="417595" y="537323"/>
                </a:cubicBezTo>
                <a:close/>
                <a:moveTo>
                  <a:pt x="477999" y="694572"/>
                </a:moveTo>
                <a:cubicBezTo>
                  <a:pt x="494940" y="647441"/>
                  <a:pt x="549433" y="649003"/>
                  <a:pt x="588592" y="631473"/>
                </a:cubicBezTo>
                <a:cubicBezTo>
                  <a:pt x="601592" y="625653"/>
                  <a:pt x="618080" y="636705"/>
                  <a:pt x="612079" y="652763"/>
                </a:cubicBezTo>
                <a:cubicBezTo>
                  <a:pt x="596632" y="693984"/>
                  <a:pt x="562863" y="713846"/>
                  <a:pt x="520737" y="720415"/>
                </a:cubicBezTo>
                <a:cubicBezTo>
                  <a:pt x="501078" y="718874"/>
                  <a:pt x="468600" y="720709"/>
                  <a:pt x="477999" y="694572"/>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198" name="Google Shape;198;p9"/>
          <p:cNvSpPr/>
          <p:nvPr/>
        </p:nvSpPr>
        <p:spPr>
          <a:xfrm rot="3562505">
            <a:off x="9756104" y="-382157"/>
            <a:ext cx="1712523" cy="1583152"/>
          </a:xfrm>
          <a:custGeom>
            <a:avLst/>
            <a:gdLst/>
            <a:ahLst/>
            <a:cxnLst/>
            <a:rect l="l" t="t" r="r" b="b"/>
            <a:pathLst>
              <a:path w="1073706" h="992594" extrusionOk="0">
                <a:moveTo>
                  <a:pt x="271955" y="152976"/>
                </a:moveTo>
                <a:cubicBezTo>
                  <a:pt x="262216" y="162556"/>
                  <a:pt x="255082" y="184390"/>
                  <a:pt x="247155" y="196280"/>
                </a:cubicBezTo>
                <a:cubicBezTo>
                  <a:pt x="224982" y="229551"/>
                  <a:pt x="219478" y="266966"/>
                  <a:pt x="222490" y="302434"/>
                </a:cubicBezTo>
                <a:cubicBezTo>
                  <a:pt x="224415" y="325309"/>
                  <a:pt x="255580" y="347074"/>
                  <a:pt x="242398" y="367232"/>
                </a:cubicBezTo>
                <a:cubicBezTo>
                  <a:pt x="220542" y="400638"/>
                  <a:pt x="199615" y="364446"/>
                  <a:pt x="161973" y="375657"/>
                </a:cubicBezTo>
                <a:cubicBezTo>
                  <a:pt x="149018" y="379507"/>
                  <a:pt x="105171" y="385419"/>
                  <a:pt x="94050" y="393526"/>
                </a:cubicBezTo>
                <a:cubicBezTo>
                  <a:pt x="74051" y="408112"/>
                  <a:pt x="48843" y="424804"/>
                  <a:pt x="33035" y="443897"/>
                </a:cubicBezTo>
                <a:cubicBezTo>
                  <a:pt x="20464" y="459094"/>
                  <a:pt x="6196" y="485503"/>
                  <a:pt x="4339" y="504459"/>
                </a:cubicBezTo>
                <a:cubicBezTo>
                  <a:pt x="2957" y="518615"/>
                  <a:pt x="-6419" y="534197"/>
                  <a:pt x="7691" y="531774"/>
                </a:cubicBezTo>
                <a:cubicBezTo>
                  <a:pt x="31245" y="527742"/>
                  <a:pt x="75637" y="455765"/>
                  <a:pt x="75161" y="473544"/>
                </a:cubicBezTo>
                <a:cubicBezTo>
                  <a:pt x="74346" y="503848"/>
                  <a:pt x="8166" y="528558"/>
                  <a:pt x="4633" y="565452"/>
                </a:cubicBezTo>
                <a:cubicBezTo>
                  <a:pt x="-236" y="616253"/>
                  <a:pt x="31495" y="732939"/>
                  <a:pt x="66668" y="693417"/>
                </a:cubicBezTo>
                <a:cubicBezTo>
                  <a:pt x="93710" y="663045"/>
                  <a:pt x="67030" y="593967"/>
                  <a:pt x="106008" y="549349"/>
                </a:cubicBezTo>
                <a:cubicBezTo>
                  <a:pt x="109858" y="544933"/>
                  <a:pt x="123561" y="537232"/>
                  <a:pt x="121591" y="542645"/>
                </a:cubicBezTo>
                <a:cubicBezTo>
                  <a:pt x="103789" y="591589"/>
                  <a:pt x="88614" y="630273"/>
                  <a:pt x="84311" y="674437"/>
                </a:cubicBezTo>
                <a:cubicBezTo>
                  <a:pt x="81684" y="701548"/>
                  <a:pt x="80076" y="731829"/>
                  <a:pt x="93620" y="754115"/>
                </a:cubicBezTo>
                <a:cubicBezTo>
                  <a:pt x="117785" y="793909"/>
                  <a:pt x="230485" y="869623"/>
                  <a:pt x="207633" y="829014"/>
                </a:cubicBezTo>
                <a:cubicBezTo>
                  <a:pt x="200612" y="816512"/>
                  <a:pt x="179209" y="782245"/>
                  <a:pt x="173728" y="753323"/>
                </a:cubicBezTo>
                <a:cubicBezTo>
                  <a:pt x="166775" y="716632"/>
                  <a:pt x="180205" y="676974"/>
                  <a:pt x="187385" y="637701"/>
                </a:cubicBezTo>
                <a:cubicBezTo>
                  <a:pt x="189129" y="628144"/>
                  <a:pt x="208879" y="636025"/>
                  <a:pt x="211144" y="652038"/>
                </a:cubicBezTo>
                <a:cubicBezTo>
                  <a:pt x="215492" y="682863"/>
                  <a:pt x="194134" y="709135"/>
                  <a:pt x="197192" y="740232"/>
                </a:cubicBezTo>
                <a:cubicBezTo>
                  <a:pt x="200385" y="772529"/>
                  <a:pt x="209014" y="813251"/>
                  <a:pt x="228628" y="840520"/>
                </a:cubicBezTo>
                <a:cubicBezTo>
                  <a:pt x="239953" y="856260"/>
                  <a:pt x="252160" y="862942"/>
                  <a:pt x="261922" y="875738"/>
                </a:cubicBezTo>
                <a:cubicBezTo>
                  <a:pt x="281807" y="901784"/>
                  <a:pt x="313923" y="930276"/>
                  <a:pt x="336617" y="902917"/>
                </a:cubicBezTo>
                <a:cubicBezTo>
                  <a:pt x="372968" y="859114"/>
                  <a:pt x="291093" y="827067"/>
                  <a:pt x="283279" y="773752"/>
                </a:cubicBezTo>
                <a:cubicBezTo>
                  <a:pt x="279656" y="749019"/>
                  <a:pt x="286495" y="676884"/>
                  <a:pt x="291501" y="701253"/>
                </a:cubicBezTo>
                <a:cubicBezTo>
                  <a:pt x="297978" y="732780"/>
                  <a:pt x="300379" y="730833"/>
                  <a:pt x="305928" y="747502"/>
                </a:cubicBezTo>
                <a:cubicBezTo>
                  <a:pt x="319155" y="787386"/>
                  <a:pt x="338882" y="827338"/>
                  <a:pt x="350070" y="849489"/>
                </a:cubicBezTo>
                <a:cubicBezTo>
                  <a:pt x="367895" y="884775"/>
                  <a:pt x="370408" y="920401"/>
                  <a:pt x="405038" y="932111"/>
                </a:cubicBezTo>
                <a:cubicBezTo>
                  <a:pt x="417381" y="936278"/>
                  <a:pt x="431469" y="944001"/>
                  <a:pt x="437788" y="931680"/>
                </a:cubicBezTo>
                <a:cubicBezTo>
                  <a:pt x="450494" y="906948"/>
                  <a:pt x="441887" y="883597"/>
                  <a:pt x="427619" y="860247"/>
                </a:cubicBezTo>
                <a:cubicBezTo>
                  <a:pt x="428660" y="861424"/>
                  <a:pt x="429725" y="862557"/>
                  <a:pt x="430835" y="863712"/>
                </a:cubicBezTo>
                <a:cubicBezTo>
                  <a:pt x="444741" y="878161"/>
                  <a:pt x="445217" y="925293"/>
                  <a:pt x="467843" y="942529"/>
                </a:cubicBezTo>
                <a:cubicBezTo>
                  <a:pt x="488204" y="958043"/>
                  <a:pt x="492303" y="970432"/>
                  <a:pt x="517556" y="977000"/>
                </a:cubicBezTo>
                <a:cubicBezTo>
                  <a:pt x="541971" y="983342"/>
                  <a:pt x="557848" y="987328"/>
                  <a:pt x="566161" y="962301"/>
                </a:cubicBezTo>
                <a:cubicBezTo>
                  <a:pt x="577326" y="928668"/>
                  <a:pt x="553002" y="937025"/>
                  <a:pt x="533569" y="910051"/>
                </a:cubicBezTo>
                <a:cubicBezTo>
                  <a:pt x="504307" y="869419"/>
                  <a:pt x="480277" y="825662"/>
                  <a:pt x="475453" y="774273"/>
                </a:cubicBezTo>
                <a:cubicBezTo>
                  <a:pt x="474546" y="764624"/>
                  <a:pt x="464649" y="748227"/>
                  <a:pt x="473845" y="744104"/>
                </a:cubicBezTo>
                <a:cubicBezTo>
                  <a:pt x="477966" y="742247"/>
                  <a:pt x="488611" y="759098"/>
                  <a:pt x="494047" y="783672"/>
                </a:cubicBezTo>
                <a:cubicBezTo>
                  <a:pt x="504307" y="830124"/>
                  <a:pt x="504511" y="833884"/>
                  <a:pt x="529289" y="873451"/>
                </a:cubicBezTo>
                <a:cubicBezTo>
                  <a:pt x="545482" y="899293"/>
                  <a:pt x="574857" y="930819"/>
                  <a:pt x="598684" y="949731"/>
                </a:cubicBezTo>
                <a:cubicBezTo>
                  <a:pt x="621650" y="967964"/>
                  <a:pt x="645657" y="991427"/>
                  <a:pt x="676028" y="992492"/>
                </a:cubicBezTo>
                <a:cubicBezTo>
                  <a:pt x="704883" y="993489"/>
                  <a:pt x="751290" y="985969"/>
                  <a:pt x="758470" y="957319"/>
                </a:cubicBezTo>
                <a:cubicBezTo>
                  <a:pt x="766487" y="925339"/>
                  <a:pt x="711429" y="916143"/>
                  <a:pt x="692857" y="891230"/>
                </a:cubicBezTo>
                <a:cubicBezTo>
                  <a:pt x="665497" y="854562"/>
                  <a:pt x="646925" y="824054"/>
                  <a:pt x="626700" y="770286"/>
                </a:cubicBezTo>
                <a:cubicBezTo>
                  <a:pt x="622510" y="759143"/>
                  <a:pt x="649892" y="734275"/>
                  <a:pt x="655305" y="744784"/>
                </a:cubicBezTo>
                <a:cubicBezTo>
                  <a:pt x="686923" y="806207"/>
                  <a:pt x="708371" y="847971"/>
                  <a:pt x="746262" y="890709"/>
                </a:cubicBezTo>
                <a:cubicBezTo>
                  <a:pt x="772965" y="920809"/>
                  <a:pt x="799396" y="960671"/>
                  <a:pt x="840412" y="966356"/>
                </a:cubicBezTo>
                <a:cubicBezTo>
                  <a:pt x="866209" y="969934"/>
                  <a:pt x="894112" y="953468"/>
                  <a:pt x="916467" y="937523"/>
                </a:cubicBezTo>
                <a:cubicBezTo>
                  <a:pt x="922582" y="933152"/>
                  <a:pt x="932253" y="927196"/>
                  <a:pt x="930984" y="920197"/>
                </a:cubicBezTo>
                <a:cubicBezTo>
                  <a:pt x="927609" y="901694"/>
                  <a:pt x="887454" y="905091"/>
                  <a:pt x="880161" y="897730"/>
                </a:cubicBezTo>
                <a:cubicBezTo>
                  <a:pt x="872868" y="890392"/>
                  <a:pt x="818557" y="829671"/>
                  <a:pt x="799758" y="788020"/>
                </a:cubicBezTo>
                <a:cubicBezTo>
                  <a:pt x="793462" y="774091"/>
                  <a:pt x="783021" y="757535"/>
                  <a:pt x="789612" y="742655"/>
                </a:cubicBezTo>
                <a:cubicBezTo>
                  <a:pt x="792103" y="737061"/>
                  <a:pt x="806236" y="756539"/>
                  <a:pt x="809678" y="761068"/>
                </a:cubicBezTo>
                <a:cubicBezTo>
                  <a:pt x="831557" y="789832"/>
                  <a:pt x="826868" y="787862"/>
                  <a:pt x="846052" y="809106"/>
                </a:cubicBezTo>
                <a:cubicBezTo>
                  <a:pt x="914315" y="884639"/>
                  <a:pt x="896151" y="863825"/>
                  <a:pt x="925911" y="881151"/>
                </a:cubicBezTo>
                <a:cubicBezTo>
                  <a:pt x="937280" y="887764"/>
                  <a:pt x="952478" y="887719"/>
                  <a:pt x="966089" y="885319"/>
                </a:cubicBezTo>
                <a:cubicBezTo>
                  <a:pt x="996982" y="879883"/>
                  <a:pt x="1017253" y="845004"/>
                  <a:pt x="1037705" y="820045"/>
                </a:cubicBezTo>
                <a:cubicBezTo>
                  <a:pt x="1051996" y="802606"/>
                  <a:pt x="1074282" y="783649"/>
                  <a:pt x="1072379" y="762314"/>
                </a:cubicBezTo>
                <a:cubicBezTo>
                  <a:pt x="1069888" y="734637"/>
                  <a:pt x="1037546" y="720573"/>
                  <a:pt x="1015509" y="705036"/>
                </a:cubicBezTo>
                <a:cubicBezTo>
                  <a:pt x="988715" y="686124"/>
                  <a:pt x="956645" y="675140"/>
                  <a:pt x="925933" y="662751"/>
                </a:cubicBezTo>
                <a:cubicBezTo>
                  <a:pt x="908834" y="655843"/>
                  <a:pt x="871237" y="663951"/>
                  <a:pt x="873343" y="644949"/>
                </a:cubicBezTo>
                <a:cubicBezTo>
                  <a:pt x="875902" y="621961"/>
                  <a:pt x="918347" y="626966"/>
                  <a:pt x="941267" y="627079"/>
                </a:cubicBezTo>
                <a:cubicBezTo>
                  <a:pt x="969532" y="627215"/>
                  <a:pt x="986111" y="660577"/>
                  <a:pt x="1021058" y="649931"/>
                </a:cubicBezTo>
                <a:cubicBezTo>
                  <a:pt x="1028668" y="647621"/>
                  <a:pt x="1037953" y="629729"/>
                  <a:pt x="1030525" y="625449"/>
                </a:cubicBezTo>
                <a:cubicBezTo>
                  <a:pt x="1023096" y="621168"/>
                  <a:pt x="969079" y="595575"/>
                  <a:pt x="936533" y="596775"/>
                </a:cubicBezTo>
                <a:cubicBezTo>
                  <a:pt x="912684" y="597659"/>
                  <a:pt x="893637" y="612674"/>
                  <a:pt x="869810" y="616185"/>
                </a:cubicBezTo>
                <a:cubicBezTo>
                  <a:pt x="834411" y="621417"/>
                  <a:pt x="804016" y="613988"/>
                  <a:pt x="763407" y="614102"/>
                </a:cubicBezTo>
                <a:cubicBezTo>
                  <a:pt x="755480" y="614124"/>
                  <a:pt x="772240" y="599063"/>
                  <a:pt x="779510" y="595190"/>
                </a:cubicBezTo>
                <a:cubicBezTo>
                  <a:pt x="819123" y="574172"/>
                  <a:pt x="866685" y="580672"/>
                  <a:pt x="909740" y="582574"/>
                </a:cubicBezTo>
                <a:cubicBezTo>
                  <a:pt x="955377" y="584590"/>
                  <a:pt x="998885" y="625313"/>
                  <a:pt x="1042778" y="607964"/>
                </a:cubicBezTo>
                <a:cubicBezTo>
                  <a:pt x="1058066" y="601916"/>
                  <a:pt x="1071858" y="584658"/>
                  <a:pt x="1073534" y="568668"/>
                </a:cubicBezTo>
                <a:cubicBezTo>
                  <a:pt x="1075346" y="551546"/>
                  <a:pt x="1063230" y="534537"/>
                  <a:pt x="1049595" y="525364"/>
                </a:cubicBezTo>
                <a:cubicBezTo>
                  <a:pt x="1001014" y="492682"/>
                  <a:pt x="922174" y="511662"/>
                  <a:pt x="870716" y="501742"/>
                </a:cubicBezTo>
                <a:cubicBezTo>
                  <a:pt x="859505" y="499590"/>
                  <a:pt x="833392" y="486590"/>
                  <a:pt x="844194" y="481403"/>
                </a:cubicBezTo>
                <a:cubicBezTo>
                  <a:pt x="871894" y="468154"/>
                  <a:pt x="910306" y="474677"/>
                  <a:pt x="943848" y="475990"/>
                </a:cubicBezTo>
                <a:cubicBezTo>
                  <a:pt x="973065" y="477123"/>
                  <a:pt x="1008284" y="508061"/>
                  <a:pt x="1030026" y="486476"/>
                </a:cubicBezTo>
                <a:cubicBezTo>
                  <a:pt x="1048666" y="467973"/>
                  <a:pt x="1031318" y="431690"/>
                  <a:pt x="1015033" y="413865"/>
                </a:cubicBezTo>
                <a:cubicBezTo>
                  <a:pt x="989033" y="385373"/>
                  <a:pt x="940451" y="389540"/>
                  <a:pt x="902198" y="380073"/>
                </a:cubicBezTo>
                <a:cubicBezTo>
                  <a:pt x="872392" y="372690"/>
                  <a:pt x="842881" y="360731"/>
                  <a:pt x="811490" y="362226"/>
                </a:cubicBezTo>
                <a:cubicBezTo>
                  <a:pt x="759466" y="364695"/>
                  <a:pt x="673107" y="422630"/>
                  <a:pt x="629962" y="397241"/>
                </a:cubicBezTo>
                <a:cubicBezTo>
                  <a:pt x="624322" y="393935"/>
                  <a:pt x="658023" y="389019"/>
                  <a:pt x="661918" y="383108"/>
                </a:cubicBezTo>
                <a:cubicBezTo>
                  <a:pt x="689618" y="341027"/>
                  <a:pt x="740442" y="363246"/>
                  <a:pt x="798376" y="349000"/>
                </a:cubicBezTo>
                <a:cubicBezTo>
                  <a:pt x="806666" y="346961"/>
                  <a:pt x="814344" y="353008"/>
                  <a:pt x="822565" y="354163"/>
                </a:cubicBezTo>
                <a:cubicBezTo>
                  <a:pt x="869584" y="360754"/>
                  <a:pt x="918754" y="356066"/>
                  <a:pt x="965478" y="363925"/>
                </a:cubicBezTo>
                <a:cubicBezTo>
                  <a:pt x="978932" y="366190"/>
                  <a:pt x="995125" y="385441"/>
                  <a:pt x="1004660" y="374615"/>
                </a:cubicBezTo>
                <a:cubicBezTo>
                  <a:pt x="1029891" y="345942"/>
                  <a:pt x="990754" y="297247"/>
                  <a:pt x="961832" y="277158"/>
                </a:cubicBezTo>
                <a:cubicBezTo>
                  <a:pt x="945819" y="266015"/>
                  <a:pt x="925413" y="264747"/>
                  <a:pt x="904168" y="265834"/>
                </a:cubicBezTo>
                <a:cubicBezTo>
                  <a:pt x="922559" y="263569"/>
                  <a:pt x="937553" y="255845"/>
                  <a:pt x="946589" y="238044"/>
                </a:cubicBezTo>
                <a:cubicBezTo>
                  <a:pt x="958366" y="214829"/>
                  <a:pt x="917010" y="216822"/>
                  <a:pt x="894905" y="206539"/>
                </a:cubicBezTo>
                <a:cubicBezTo>
                  <a:pt x="855859" y="188353"/>
                  <a:pt x="807074" y="197865"/>
                  <a:pt x="762637" y="197911"/>
                </a:cubicBezTo>
                <a:cubicBezTo>
                  <a:pt x="726037" y="197933"/>
                  <a:pt x="670774" y="235349"/>
                  <a:pt x="652474" y="205181"/>
                </a:cubicBezTo>
                <a:cubicBezTo>
                  <a:pt x="647922" y="197684"/>
                  <a:pt x="657932" y="185499"/>
                  <a:pt x="665814" y="180267"/>
                </a:cubicBezTo>
                <a:cubicBezTo>
                  <a:pt x="723568" y="141946"/>
                  <a:pt x="840503" y="228509"/>
                  <a:pt x="866300" y="164957"/>
                </a:cubicBezTo>
                <a:cubicBezTo>
                  <a:pt x="878553" y="134766"/>
                  <a:pt x="828114" y="113567"/>
                  <a:pt x="798943" y="103511"/>
                </a:cubicBezTo>
                <a:cubicBezTo>
                  <a:pt x="747417" y="85755"/>
                  <a:pt x="685247" y="95222"/>
                  <a:pt x="630754" y="113024"/>
                </a:cubicBezTo>
                <a:cubicBezTo>
                  <a:pt x="570282" y="132796"/>
                  <a:pt x="506119" y="269571"/>
                  <a:pt x="465736" y="225769"/>
                </a:cubicBezTo>
                <a:cubicBezTo>
                  <a:pt x="457198" y="216505"/>
                  <a:pt x="480775" y="192044"/>
                  <a:pt x="491782" y="183936"/>
                </a:cubicBezTo>
                <a:cubicBezTo>
                  <a:pt x="570803" y="125707"/>
                  <a:pt x="681555" y="105391"/>
                  <a:pt x="745243" y="34342"/>
                </a:cubicBezTo>
                <a:cubicBezTo>
                  <a:pt x="763883" y="13551"/>
                  <a:pt x="728777" y="10788"/>
                  <a:pt x="702913" y="5782"/>
                </a:cubicBezTo>
                <a:cubicBezTo>
                  <a:pt x="641445" y="-6108"/>
                  <a:pt x="573431" y="56470"/>
                  <a:pt x="517330" y="91462"/>
                </a:cubicBezTo>
                <a:cubicBezTo>
                  <a:pt x="500162" y="102175"/>
                  <a:pt x="496584" y="134155"/>
                  <a:pt x="477106" y="137235"/>
                </a:cubicBezTo>
                <a:cubicBezTo>
                  <a:pt x="468363" y="138616"/>
                  <a:pt x="464513" y="143803"/>
                  <a:pt x="464672" y="135061"/>
                </a:cubicBezTo>
                <a:cubicBezTo>
                  <a:pt x="465148" y="109015"/>
                  <a:pt x="496221" y="84803"/>
                  <a:pt x="519753" y="71577"/>
                </a:cubicBezTo>
                <a:cubicBezTo>
                  <a:pt x="549695" y="54749"/>
                  <a:pt x="610257" y="47297"/>
                  <a:pt x="608740" y="14366"/>
                </a:cubicBezTo>
                <a:cubicBezTo>
                  <a:pt x="607132" y="-20784"/>
                  <a:pt x="545980" y="18375"/>
                  <a:pt x="511079" y="27683"/>
                </a:cubicBezTo>
                <a:cubicBezTo>
                  <a:pt x="472010" y="38102"/>
                  <a:pt x="441185" y="71577"/>
                  <a:pt x="408775" y="97170"/>
                </a:cubicBezTo>
                <a:cubicBezTo>
                  <a:pt x="395820" y="107407"/>
                  <a:pt x="387463" y="133543"/>
                  <a:pt x="372175" y="130599"/>
                </a:cubicBezTo>
                <a:cubicBezTo>
                  <a:pt x="366875" y="129579"/>
                  <a:pt x="376093" y="121200"/>
                  <a:pt x="377452" y="115787"/>
                </a:cubicBezTo>
                <a:cubicBezTo>
                  <a:pt x="385062" y="85211"/>
                  <a:pt x="450064" y="73389"/>
                  <a:pt x="435455" y="47365"/>
                </a:cubicBezTo>
                <a:cubicBezTo>
                  <a:pt x="426939" y="32213"/>
                  <a:pt x="399104" y="55496"/>
                  <a:pt x="382820" y="64623"/>
                </a:cubicBezTo>
                <a:cubicBezTo>
                  <a:pt x="352788" y="81474"/>
                  <a:pt x="322507" y="102900"/>
                  <a:pt x="303504" y="131709"/>
                </a:cubicBezTo>
                <a:cubicBezTo>
                  <a:pt x="284864" y="159952"/>
                  <a:pt x="306585" y="231770"/>
                  <a:pt x="274740" y="227331"/>
                </a:cubicBezTo>
                <a:cubicBezTo>
                  <a:pt x="249261" y="223775"/>
                  <a:pt x="309642" y="158049"/>
                  <a:pt x="285929" y="149171"/>
                </a:cubicBezTo>
                <a:cubicBezTo>
                  <a:pt x="280629" y="147087"/>
                  <a:pt x="276077" y="148944"/>
                  <a:pt x="271955" y="152976"/>
                </a:cubicBezTo>
                <a:lnTo>
                  <a:pt x="271955" y="152976"/>
                </a:lnTo>
                <a:close/>
                <a:moveTo>
                  <a:pt x="316437" y="282367"/>
                </a:moveTo>
                <a:cubicBezTo>
                  <a:pt x="320264" y="278539"/>
                  <a:pt x="324613" y="276071"/>
                  <a:pt x="329663" y="276184"/>
                </a:cubicBezTo>
                <a:cubicBezTo>
                  <a:pt x="333310" y="276275"/>
                  <a:pt x="335371" y="281461"/>
                  <a:pt x="335371" y="285131"/>
                </a:cubicBezTo>
                <a:cubicBezTo>
                  <a:pt x="335394" y="303861"/>
                  <a:pt x="317750" y="319918"/>
                  <a:pt x="306358" y="335795"/>
                </a:cubicBezTo>
                <a:cubicBezTo>
                  <a:pt x="303301" y="340076"/>
                  <a:pt x="300673" y="348886"/>
                  <a:pt x="295917" y="347618"/>
                </a:cubicBezTo>
                <a:cubicBezTo>
                  <a:pt x="290346" y="346123"/>
                  <a:pt x="293969" y="336067"/>
                  <a:pt x="294422" y="330156"/>
                </a:cubicBezTo>
                <a:cubicBezTo>
                  <a:pt x="294943" y="323656"/>
                  <a:pt x="295985" y="316839"/>
                  <a:pt x="299110" y="310904"/>
                </a:cubicBezTo>
                <a:cubicBezTo>
                  <a:pt x="303799" y="302026"/>
                  <a:pt x="309144" y="289706"/>
                  <a:pt x="316437" y="282367"/>
                </a:cubicBezTo>
                <a:lnTo>
                  <a:pt x="316437" y="282367"/>
                </a:lnTo>
                <a:close/>
                <a:moveTo>
                  <a:pt x="198098" y="408293"/>
                </a:moveTo>
                <a:cubicBezTo>
                  <a:pt x="198256" y="408112"/>
                  <a:pt x="198437" y="407931"/>
                  <a:pt x="198619" y="407773"/>
                </a:cubicBezTo>
                <a:cubicBezTo>
                  <a:pt x="211845" y="396041"/>
                  <a:pt x="226748" y="393142"/>
                  <a:pt x="241447" y="388612"/>
                </a:cubicBezTo>
                <a:cubicBezTo>
                  <a:pt x="249193" y="386234"/>
                  <a:pt x="242942" y="405689"/>
                  <a:pt x="238072" y="412370"/>
                </a:cubicBezTo>
                <a:cubicBezTo>
                  <a:pt x="231527" y="421362"/>
                  <a:pt x="218436" y="430194"/>
                  <a:pt x="208425" y="427228"/>
                </a:cubicBezTo>
                <a:cubicBezTo>
                  <a:pt x="201608" y="425212"/>
                  <a:pt x="193296" y="413729"/>
                  <a:pt x="198098" y="408293"/>
                </a:cubicBezTo>
                <a:lnTo>
                  <a:pt x="198098" y="408293"/>
                </a:lnTo>
                <a:close/>
                <a:moveTo>
                  <a:pt x="163694" y="451937"/>
                </a:moveTo>
                <a:cubicBezTo>
                  <a:pt x="169040" y="446389"/>
                  <a:pt x="174860" y="443308"/>
                  <a:pt x="180885" y="445800"/>
                </a:cubicBezTo>
                <a:cubicBezTo>
                  <a:pt x="190488" y="449763"/>
                  <a:pt x="182855" y="468063"/>
                  <a:pt x="177872" y="477938"/>
                </a:cubicBezTo>
                <a:cubicBezTo>
                  <a:pt x="169515" y="494562"/>
                  <a:pt x="151872" y="524186"/>
                  <a:pt x="136493" y="516124"/>
                </a:cubicBezTo>
                <a:cubicBezTo>
                  <a:pt x="126755" y="511028"/>
                  <a:pt x="138396" y="492591"/>
                  <a:pt x="144126" y="482309"/>
                </a:cubicBezTo>
                <a:cubicBezTo>
                  <a:pt x="149086" y="473408"/>
                  <a:pt x="155881" y="460046"/>
                  <a:pt x="163694" y="451937"/>
                </a:cubicBezTo>
                <a:lnTo>
                  <a:pt x="163694" y="451937"/>
                </a:lnTo>
                <a:close/>
                <a:moveTo>
                  <a:pt x="388935" y="263342"/>
                </a:moveTo>
                <a:cubicBezTo>
                  <a:pt x="395911" y="256254"/>
                  <a:pt x="405695" y="249278"/>
                  <a:pt x="411969" y="244068"/>
                </a:cubicBezTo>
                <a:cubicBezTo>
                  <a:pt x="420280" y="237183"/>
                  <a:pt x="435047" y="221918"/>
                  <a:pt x="440846" y="230004"/>
                </a:cubicBezTo>
                <a:cubicBezTo>
                  <a:pt x="450743" y="243797"/>
                  <a:pt x="418174" y="259469"/>
                  <a:pt x="403883" y="271066"/>
                </a:cubicBezTo>
                <a:cubicBezTo>
                  <a:pt x="397519" y="276229"/>
                  <a:pt x="387712" y="288981"/>
                  <a:pt x="382752" y="283296"/>
                </a:cubicBezTo>
                <a:cubicBezTo>
                  <a:pt x="377792" y="277656"/>
                  <a:pt x="381959" y="270454"/>
                  <a:pt x="388935" y="263342"/>
                </a:cubicBezTo>
                <a:lnTo>
                  <a:pt x="388935" y="263342"/>
                </a:lnTo>
                <a:close/>
                <a:moveTo>
                  <a:pt x="368075" y="287712"/>
                </a:moveTo>
                <a:cubicBezTo>
                  <a:pt x="371450" y="284406"/>
                  <a:pt x="374870" y="282707"/>
                  <a:pt x="378086" y="284995"/>
                </a:cubicBezTo>
                <a:cubicBezTo>
                  <a:pt x="386308" y="290838"/>
                  <a:pt x="371722" y="306239"/>
                  <a:pt x="364543" y="314506"/>
                </a:cubicBezTo>
                <a:cubicBezTo>
                  <a:pt x="357974" y="322047"/>
                  <a:pt x="346038" y="337086"/>
                  <a:pt x="339402" y="330722"/>
                </a:cubicBezTo>
                <a:cubicBezTo>
                  <a:pt x="332925" y="324516"/>
                  <a:pt x="348009" y="313215"/>
                  <a:pt x="354260" y="305740"/>
                </a:cubicBezTo>
                <a:cubicBezTo>
                  <a:pt x="358269" y="300939"/>
                  <a:pt x="363115" y="292559"/>
                  <a:pt x="368075" y="287712"/>
                </a:cubicBezTo>
                <a:lnTo>
                  <a:pt x="368075" y="287712"/>
                </a:lnTo>
                <a:close/>
                <a:moveTo>
                  <a:pt x="312405" y="349905"/>
                </a:moveTo>
                <a:cubicBezTo>
                  <a:pt x="317071" y="345172"/>
                  <a:pt x="323458" y="341639"/>
                  <a:pt x="329006" y="341027"/>
                </a:cubicBezTo>
                <a:cubicBezTo>
                  <a:pt x="331543" y="340755"/>
                  <a:pt x="334329" y="342953"/>
                  <a:pt x="334895" y="345376"/>
                </a:cubicBezTo>
                <a:cubicBezTo>
                  <a:pt x="337160" y="355069"/>
                  <a:pt x="331974" y="370606"/>
                  <a:pt x="322144" y="374072"/>
                </a:cubicBezTo>
                <a:cubicBezTo>
                  <a:pt x="315735" y="376337"/>
                  <a:pt x="306268" y="370606"/>
                  <a:pt x="305837" y="364038"/>
                </a:cubicBezTo>
                <a:cubicBezTo>
                  <a:pt x="305543" y="359169"/>
                  <a:pt x="308306" y="354073"/>
                  <a:pt x="312405" y="349905"/>
                </a:cubicBezTo>
                <a:lnTo>
                  <a:pt x="312405" y="349905"/>
                </a:lnTo>
                <a:close/>
                <a:moveTo>
                  <a:pt x="243327" y="437352"/>
                </a:moveTo>
                <a:cubicBezTo>
                  <a:pt x="249419" y="431146"/>
                  <a:pt x="256712" y="426933"/>
                  <a:pt x="264073" y="427363"/>
                </a:cubicBezTo>
                <a:cubicBezTo>
                  <a:pt x="271343" y="427817"/>
                  <a:pt x="276371" y="437895"/>
                  <a:pt x="275465" y="445233"/>
                </a:cubicBezTo>
                <a:cubicBezTo>
                  <a:pt x="273223" y="463239"/>
                  <a:pt x="243372" y="480021"/>
                  <a:pt x="236985" y="486363"/>
                </a:cubicBezTo>
                <a:cubicBezTo>
                  <a:pt x="230598" y="492705"/>
                  <a:pt x="226703" y="470849"/>
                  <a:pt x="228922" y="462288"/>
                </a:cubicBezTo>
                <a:cubicBezTo>
                  <a:pt x="231074" y="453975"/>
                  <a:pt x="236442" y="444395"/>
                  <a:pt x="243327" y="437352"/>
                </a:cubicBezTo>
                <a:lnTo>
                  <a:pt x="243327" y="437352"/>
                </a:lnTo>
                <a:close/>
                <a:moveTo>
                  <a:pt x="384133" y="324834"/>
                </a:moveTo>
                <a:cubicBezTo>
                  <a:pt x="385855" y="323067"/>
                  <a:pt x="387689" y="321549"/>
                  <a:pt x="389411" y="320394"/>
                </a:cubicBezTo>
                <a:cubicBezTo>
                  <a:pt x="393578" y="317586"/>
                  <a:pt x="401618" y="315072"/>
                  <a:pt x="403974" y="319081"/>
                </a:cubicBezTo>
                <a:cubicBezTo>
                  <a:pt x="407960" y="325898"/>
                  <a:pt x="397949" y="336316"/>
                  <a:pt x="390792" y="340914"/>
                </a:cubicBezTo>
                <a:cubicBezTo>
                  <a:pt x="387010" y="343337"/>
                  <a:pt x="380011" y="345693"/>
                  <a:pt x="377769" y="342182"/>
                </a:cubicBezTo>
                <a:cubicBezTo>
                  <a:pt x="374712" y="337335"/>
                  <a:pt x="378924" y="330110"/>
                  <a:pt x="384133" y="324834"/>
                </a:cubicBezTo>
                <a:lnTo>
                  <a:pt x="384133" y="324834"/>
                </a:lnTo>
                <a:close/>
                <a:moveTo>
                  <a:pt x="435998" y="292695"/>
                </a:moveTo>
                <a:cubicBezTo>
                  <a:pt x="443224" y="285561"/>
                  <a:pt x="451037" y="279672"/>
                  <a:pt x="459055" y="281914"/>
                </a:cubicBezTo>
                <a:cubicBezTo>
                  <a:pt x="463449" y="283137"/>
                  <a:pt x="465170" y="290113"/>
                  <a:pt x="463811" y="294688"/>
                </a:cubicBezTo>
                <a:cubicBezTo>
                  <a:pt x="457628" y="315593"/>
                  <a:pt x="433077" y="340438"/>
                  <a:pt x="412308" y="337064"/>
                </a:cubicBezTo>
                <a:cubicBezTo>
                  <a:pt x="408662" y="336475"/>
                  <a:pt x="407009" y="331107"/>
                  <a:pt x="407416" y="327347"/>
                </a:cubicBezTo>
                <a:cubicBezTo>
                  <a:pt x="408367" y="318583"/>
                  <a:pt x="417065" y="311652"/>
                  <a:pt x="423678" y="305378"/>
                </a:cubicBezTo>
                <a:cubicBezTo>
                  <a:pt x="427528" y="301709"/>
                  <a:pt x="431673" y="296976"/>
                  <a:pt x="435998" y="292695"/>
                </a:cubicBezTo>
                <a:lnTo>
                  <a:pt x="435998" y="292695"/>
                </a:lnTo>
                <a:close/>
                <a:moveTo>
                  <a:pt x="499483" y="239584"/>
                </a:moveTo>
                <a:cubicBezTo>
                  <a:pt x="509720" y="229166"/>
                  <a:pt x="532754" y="222779"/>
                  <a:pt x="546683" y="216799"/>
                </a:cubicBezTo>
                <a:cubicBezTo>
                  <a:pt x="566161" y="208442"/>
                  <a:pt x="602081" y="186178"/>
                  <a:pt x="608219" y="205271"/>
                </a:cubicBezTo>
                <a:cubicBezTo>
                  <a:pt x="617255" y="233446"/>
                  <a:pt x="558052" y="247624"/>
                  <a:pt x="528133" y="255619"/>
                </a:cubicBezTo>
                <a:cubicBezTo>
                  <a:pt x="517058" y="258586"/>
                  <a:pt x="497037" y="264611"/>
                  <a:pt x="494659" y="253853"/>
                </a:cubicBezTo>
                <a:cubicBezTo>
                  <a:pt x="493413" y="248349"/>
                  <a:pt x="495474" y="243661"/>
                  <a:pt x="499483" y="239584"/>
                </a:cubicBezTo>
                <a:lnTo>
                  <a:pt x="499483" y="239584"/>
                </a:lnTo>
                <a:close/>
                <a:moveTo>
                  <a:pt x="379762" y="364990"/>
                </a:moveTo>
                <a:cubicBezTo>
                  <a:pt x="383114" y="361456"/>
                  <a:pt x="389546" y="356270"/>
                  <a:pt x="392989" y="359123"/>
                </a:cubicBezTo>
                <a:cubicBezTo>
                  <a:pt x="399897" y="364899"/>
                  <a:pt x="392627" y="380028"/>
                  <a:pt x="385628" y="386868"/>
                </a:cubicBezTo>
                <a:cubicBezTo>
                  <a:pt x="381755" y="390650"/>
                  <a:pt x="373466" y="394274"/>
                  <a:pt x="370205" y="390515"/>
                </a:cubicBezTo>
                <a:cubicBezTo>
                  <a:pt x="364655" y="384128"/>
                  <a:pt x="373421" y="371693"/>
                  <a:pt x="379762" y="364990"/>
                </a:cubicBezTo>
                <a:lnTo>
                  <a:pt x="379762" y="364990"/>
                </a:lnTo>
                <a:close/>
                <a:moveTo>
                  <a:pt x="317093" y="437420"/>
                </a:moveTo>
                <a:cubicBezTo>
                  <a:pt x="317320" y="437193"/>
                  <a:pt x="317547" y="436967"/>
                  <a:pt x="317796" y="436740"/>
                </a:cubicBezTo>
                <a:cubicBezTo>
                  <a:pt x="324794" y="429946"/>
                  <a:pt x="336435" y="420591"/>
                  <a:pt x="344249" y="425076"/>
                </a:cubicBezTo>
                <a:cubicBezTo>
                  <a:pt x="352380" y="429742"/>
                  <a:pt x="347737" y="444282"/>
                  <a:pt x="345970" y="453953"/>
                </a:cubicBezTo>
                <a:cubicBezTo>
                  <a:pt x="342845" y="471143"/>
                  <a:pt x="333695" y="487382"/>
                  <a:pt x="324681" y="502806"/>
                </a:cubicBezTo>
                <a:cubicBezTo>
                  <a:pt x="321057" y="508989"/>
                  <a:pt x="318634" y="519679"/>
                  <a:pt x="311703" y="520065"/>
                </a:cubicBezTo>
                <a:cubicBezTo>
                  <a:pt x="305882" y="520381"/>
                  <a:pt x="303233" y="512183"/>
                  <a:pt x="301647" y="506747"/>
                </a:cubicBezTo>
                <a:cubicBezTo>
                  <a:pt x="297819" y="493633"/>
                  <a:pt x="300673" y="478504"/>
                  <a:pt x="304320" y="464711"/>
                </a:cubicBezTo>
                <a:cubicBezTo>
                  <a:pt x="306834" y="455153"/>
                  <a:pt x="310050" y="444690"/>
                  <a:pt x="317093" y="437420"/>
                </a:cubicBezTo>
                <a:close/>
                <a:moveTo>
                  <a:pt x="419624" y="377695"/>
                </a:moveTo>
                <a:cubicBezTo>
                  <a:pt x="425128" y="372056"/>
                  <a:pt x="431446" y="366914"/>
                  <a:pt x="437086" y="362045"/>
                </a:cubicBezTo>
                <a:cubicBezTo>
                  <a:pt x="444175" y="355930"/>
                  <a:pt x="455454" y="341888"/>
                  <a:pt x="461365" y="348161"/>
                </a:cubicBezTo>
                <a:cubicBezTo>
                  <a:pt x="472350" y="359758"/>
                  <a:pt x="445035" y="378964"/>
                  <a:pt x="433439" y="391919"/>
                </a:cubicBezTo>
                <a:cubicBezTo>
                  <a:pt x="426645" y="399506"/>
                  <a:pt x="419148" y="412868"/>
                  <a:pt x="409681" y="411124"/>
                </a:cubicBezTo>
                <a:cubicBezTo>
                  <a:pt x="406374" y="410513"/>
                  <a:pt x="405038" y="405530"/>
                  <a:pt x="405514" y="402133"/>
                </a:cubicBezTo>
                <a:cubicBezTo>
                  <a:pt x="406805" y="392938"/>
                  <a:pt x="412558" y="384920"/>
                  <a:pt x="419624" y="377695"/>
                </a:cubicBezTo>
                <a:lnTo>
                  <a:pt x="419624" y="377695"/>
                </a:lnTo>
                <a:close/>
                <a:moveTo>
                  <a:pt x="380419" y="451666"/>
                </a:moveTo>
                <a:cubicBezTo>
                  <a:pt x="380895" y="451167"/>
                  <a:pt x="381416" y="450692"/>
                  <a:pt x="381982" y="450284"/>
                </a:cubicBezTo>
                <a:cubicBezTo>
                  <a:pt x="386444" y="446955"/>
                  <a:pt x="393963" y="447249"/>
                  <a:pt x="397972" y="450443"/>
                </a:cubicBezTo>
                <a:cubicBezTo>
                  <a:pt x="402343" y="453908"/>
                  <a:pt x="404200" y="461608"/>
                  <a:pt x="401799" y="467066"/>
                </a:cubicBezTo>
                <a:cubicBezTo>
                  <a:pt x="398719" y="474065"/>
                  <a:pt x="389433" y="480248"/>
                  <a:pt x="382185" y="479274"/>
                </a:cubicBezTo>
                <a:cubicBezTo>
                  <a:pt x="378653" y="478799"/>
                  <a:pt x="376297" y="474631"/>
                  <a:pt x="375685" y="471121"/>
                </a:cubicBezTo>
                <a:cubicBezTo>
                  <a:pt x="374598" y="464870"/>
                  <a:pt x="375799" y="456490"/>
                  <a:pt x="380419" y="451666"/>
                </a:cubicBezTo>
                <a:lnTo>
                  <a:pt x="380419" y="451666"/>
                </a:lnTo>
                <a:close/>
                <a:moveTo>
                  <a:pt x="447233" y="386256"/>
                </a:moveTo>
                <a:cubicBezTo>
                  <a:pt x="453959" y="379507"/>
                  <a:pt x="461614" y="373075"/>
                  <a:pt x="467367" y="366960"/>
                </a:cubicBezTo>
                <a:cubicBezTo>
                  <a:pt x="473346" y="360641"/>
                  <a:pt x="480163" y="354730"/>
                  <a:pt x="487909" y="350924"/>
                </a:cubicBezTo>
                <a:cubicBezTo>
                  <a:pt x="495882" y="347029"/>
                  <a:pt x="504919" y="343722"/>
                  <a:pt x="513367" y="344606"/>
                </a:cubicBezTo>
                <a:cubicBezTo>
                  <a:pt x="517058" y="344991"/>
                  <a:pt x="522177" y="345987"/>
                  <a:pt x="523038" y="349566"/>
                </a:cubicBezTo>
                <a:cubicBezTo>
                  <a:pt x="526208" y="362679"/>
                  <a:pt x="510037" y="375272"/>
                  <a:pt x="500774" y="386234"/>
                </a:cubicBezTo>
                <a:cubicBezTo>
                  <a:pt x="487434" y="402042"/>
                  <a:pt x="473709" y="423287"/>
                  <a:pt x="453914" y="426911"/>
                </a:cubicBezTo>
                <a:cubicBezTo>
                  <a:pt x="445851" y="428383"/>
                  <a:pt x="434119" y="425507"/>
                  <a:pt x="432216" y="417828"/>
                </a:cubicBezTo>
                <a:cubicBezTo>
                  <a:pt x="429476" y="406685"/>
                  <a:pt x="437380" y="396131"/>
                  <a:pt x="447233" y="386256"/>
                </a:cubicBezTo>
                <a:lnTo>
                  <a:pt x="447233" y="386256"/>
                </a:lnTo>
                <a:close/>
                <a:moveTo>
                  <a:pt x="283460" y="555170"/>
                </a:moveTo>
                <a:cubicBezTo>
                  <a:pt x="288307" y="550255"/>
                  <a:pt x="294309" y="547062"/>
                  <a:pt x="301262" y="547922"/>
                </a:cubicBezTo>
                <a:cubicBezTo>
                  <a:pt x="336549" y="552180"/>
                  <a:pt x="285951" y="581080"/>
                  <a:pt x="299178" y="660825"/>
                </a:cubicBezTo>
                <a:cubicBezTo>
                  <a:pt x="300673" y="669908"/>
                  <a:pt x="277640" y="659263"/>
                  <a:pt x="273699" y="651132"/>
                </a:cubicBezTo>
                <a:cubicBezTo>
                  <a:pt x="261944" y="626921"/>
                  <a:pt x="264435" y="574467"/>
                  <a:pt x="283460" y="555170"/>
                </a:cubicBezTo>
                <a:lnTo>
                  <a:pt x="283460" y="555170"/>
                </a:lnTo>
                <a:close/>
                <a:moveTo>
                  <a:pt x="551303" y="313939"/>
                </a:moveTo>
                <a:cubicBezTo>
                  <a:pt x="561495" y="303566"/>
                  <a:pt x="583849" y="297383"/>
                  <a:pt x="598027" y="294099"/>
                </a:cubicBezTo>
                <a:cubicBezTo>
                  <a:pt x="623144" y="288278"/>
                  <a:pt x="671929" y="279717"/>
                  <a:pt x="672269" y="304971"/>
                </a:cubicBezTo>
                <a:cubicBezTo>
                  <a:pt x="672631" y="332557"/>
                  <a:pt x="619430" y="329091"/>
                  <a:pt x="591708" y="332466"/>
                </a:cubicBezTo>
                <a:cubicBezTo>
                  <a:pt x="576284" y="334323"/>
                  <a:pt x="548789" y="343043"/>
                  <a:pt x="546162" y="328118"/>
                </a:cubicBezTo>
                <a:cubicBezTo>
                  <a:pt x="545211" y="322704"/>
                  <a:pt x="547317" y="317994"/>
                  <a:pt x="551303" y="313939"/>
                </a:cubicBezTo>
                <a:lnTo>
                  <a:pt x="551303" y="313939"/>
                </a:lnTo>
                <a:close/>
                <a:moveTo>
                  <a:pt x="389365" y="497121"/>
                </a:moveTo>
                <a:cubicBezTo>
                  <a:pt x="390883" y="495604"/>
                  <a:pt x="392581" y="494290"/>
                  <a:pt x="394484" y="493271"/>
                </a:cubicBezTo>
                <a:cubicBezTo>
                  <a:pt x="399149" y="490757"/>
                  <a:pt x="406782" y="490259"/>
                  <a:pt x="409681" y="494222"/>
                </a:cubicBezTo>
                <a:cubicBezTo>
                  <a:pt x="418945" y="506815"/>
                  <a:pt x="405695" y="527267"/>
                  <a:pt x="399082" y="542668"/>
                </a:cubicBezTo>
                <a:cubicBezTo>
                  <a:pt x="395639" y="550686"/>
                  <a:pt x="392763" y="562802"/>
                  <a:pt x="384360" y="564592"/>
                </a:cubicBezTo>
                <a:cubicBezTo>
                  <a:pt x="378947" y="565747"/>
                  <a:pt x="373783" y="560084"/>
                  <a:pt x="371835" y="555170"/>
                </a:cubicBezTo>
                <a:cubicBezTo>
                  <a:pt x="367985" y="545499"/>
                  <a:pt x="372605" y="533314"/>
                  <a:pt x="376342" y="522964"/>
                </a:cubicBezTo>
                <a:cubicBezTo>
                  <a:pt x="379536" y="514176"/>
                  <a:pt x="382797" y="503690"/>
                  <a:pt x="389365" y="497121"/>
                </a:cubicBezTo>
                <a:lnTo>
                  <a:pt x="389365" y="497121"/>
                </a:lnTo>
                <a:close/>
                <a:moveTo>
                  <a:pt x="487819" y="445482"/>
                </a:moveTo>
                <a:cubicBezTo>
                  <a:pt x="487978" y="445324"/>
                  <a:pt x="488136" y="445165"/>
                  <a:pt x="488294" y="445007"/>
                </a:cubicBezTo>
                <a:cubicBezTo>
                  <a:pt x="491125" y="442312"/>
                  <a:pt x="495655" y="440545"/>
                  <a:pt x="499166" y="438914"/>
                </a:cubicBezTo>
                <a:cubicBezTo>
                  <a:pt x="504964" y="436242"/>
                  <a:pt x="513367" y="431033"/>
                  <a:pt x="517624" y="435155"/>
                </a:cubicBezTo>
                <a:cubicBezTo>
                  <a:pt x="521678" y="439096"/>
                  <a:pt x="518689" y="448269"/>
                  <a:pt x="514544" y="452821"/>
                </a:cubicBezTo>
                <a:cubicBezTo>
                  <a:pt x="509222" y="458664"/>
                  <a:pt x="499120" y="461427"/>
                  <a:pt x="492144" y="459004"/>
                </a:cubicBezTo>
                <a:cubicBezTo>
                  <a:pt x="488453" y="457713"/>
                  <a:pt x="484920" y="453342"/>
                  <a:pt x="485735" y="449356"/>
                </a:cubicBezTo>
                <a:cubicBezTo>
                  <a:pt x="486029" y="447883"/>
                  <a:pt x="486777" y="446615"/>
                  <a:pt x="487819" y="445482"/>
                </a:cubicBezTo>
                <a:lnTo>
                  <a:pt x="487819" y="445482"/>
                </a:lnTo>
                <a:close/>
                <a:moveTo>
                  <a:pt x="453959" y="500587"/>
                </a:moveTo>
                <a:cubicBezTo>
                  <a:pt x="454820" y="499771"/>
                  <a:pt x="455771" y="499069"/>
                  <a:pt x="456813" y="498526"/>
                </a:cubicBezTo>
                <a:cubicBezTo>
                  <a:pt x="461297" y="496147"/>
                  <a:pt x="467888" y="496963"/>
                  <a:pt x="471217" y="500247"/>
                </a:cubicBezTo>
                <a:cubicBezTo>
                  <a:pt x="476313" y="505298"/>
                  <a:pt x="476177" y="514901"/>
                  <a:pt x="474026" y="522239"/>
                </a:cubicBezTo>
                <a:cubicBezTo>
                  <a:pt x="471535" y="530777"/>
                  <a:pt x="465578" y="544480"/>
                  <a:pt x="457039" y="543483"/>
                </a:cubicBezTo>
                <a:cubicBezTo>
                  <a:pt x="446915" y="542283"/>
                  <a:pt x="446553" y="525183"/>
                  <a:pt x="447686" y="514878"/>
                </a:cubicBezTo>
                <a:cubicBezTo>
                  <a:pt x="448206" y="509941"/>
                  <a:pt x="450245" y="504143"/>
                  <a:pt x="453959" y="500587"/>
                </a:cubicBezTo>
                <a:lnTo>
                  <a:pt x="453959" y="500587"/>
                </a:lnTo>
                <a:close/>
                <a:moveTo>
                  <a:pt x="708325" y="264361"/>
                </a:moveTo>
                <a:cubicBezTo>
                  <a:pt x="714464" y="258337"/>
                  <a:pt x="729729" y="255845"/>
                  <a:pt x="738675" y="253649"/>
                </a:cubicBezTo>
                <a:cubicBezTo>
                  <a:pt x="784040" y="242438"/>
                  <a:pt x="846958" y="267396"/>
                  <a:pt x="893433" y="266513"/>
                </a:cubicBezTo>
                <a:cubicBezTo>
                  <a:pt x="879526" y="267601"/>
                  <a:pt x="865507" y="269140"/>
                  <a:pt x="852371" y="269118"/>
                </a:cubicBezTo>
                <a:cubicBezTo>
                  <a:pt x="772195" y="268982"/>
                  <a:pt x="714849" y="318854"/>
                  <a:pt x="705834" y="271700"/>
                </a:cubicBezTo>
                <a:cubicBezTo>
                  <a:pt x="705268" y="268756"/>
                  <a:pt x="706287" y="266355"/>
                  <a:pt x="708325" y="264361"/>
                </a:cubicBezTo>
                <a:lnTo>
                  <a:pt x="708325" y="264361"/>
                </a:lnTo>
                <a:close/>
                <a:moveTo>
                  <a:pt x="548743" y="428134"/>
                </a:moveTo>
                <a:cubicBezTo>
                  <a:pt x="552798" y="424125"/>
                  <a:pt x="557463" y="420569"/>
                  <a:pt x="561925" y="417444"/>
                </a:cubicBezTo>
                <a:cubicBezTo>
                  <a:pt x="574268" y="408814"/>
                  <a:pt x="589307" y="402858"/>
                  <a:pt x="603802" y="402110"/>
                </a:cubicBezTo>
                <a:cubicBezTo>
                  <a:pt x="609917" y="401794"/>
                  <a:pt x="619838" y="400910"/>
                  <a:pt x="621128" y="406776"/>
                </a:cubicBezTo>
                <a:cubicBezTo>
                  <a:pt x="624231" y="420909"/>
                  <a:pt x="601424" y="430829"/>
                  <a:pt x="589103" y="440024"/>
                </a:cubicBezTo>
                <a:cubicBezTo>
                  <a:pt x="575152" y="450443"/>
                  <a:pt x="558166" y="469785"/>
                  <a:pt x="543013" y="463919"/>
                </a:cubicBezTo>
                <a:cubicBezTo>
                  <a:pt x="537193" y="461654"/>
                  <a:pt x="536264" y="452187"/>
                  <a:pt x="537736" y="445800"/>
                </a:cubicBezTo>
                <a:cubicBezTo>
                  <a:pt x="539276" y="439186"/>
                  <a:pt x="543512" y="433298"/>
                  <a:pt x="548743" y="428134"/>
                </a:cubicBezTo>
                <a:lnTo>
                  <a:pt x="548743" y="428134"/>
                </a:lnTo>
                <a:close/>
                <a:moveTo>
                  <a:pt x="372515" y="604295"/>
                </a:moveTo>
                <a:cubicBezTo>
                  <a:pt x="372764" y="604023"/>
                  <a:pt x="373058" y="604113"/>
                  <a:pt x="373398" y="604589"/>
                </a:cubicBezTo>
                <a:cubicBezTo>
                  <a:pt x="398221" y="640442"/>
                  <a:pt x="379105" y="678899"/>
                  <a:pt x="387146" y="717674"/>
                </a:cubicBezTo>
                <a:cubicBezTo>
                  <a:pt x="396296" y="761861"/>
                  <a:pt x="394144" y="800794"/>
                  <a:pt x="410632" y="834835"/>
                </a:cubicBezTo>
                <a:cubicBezTo>
                  <a:pt x="398538" y="817418"/>
                  <a:pt x="386421" y="799707"/>
                  <a:pt x="380600" y="781181"/>
                </a:cubicBezTo>
                <a:cubicBezTo>
                  <a:pt x="366037" y="734728"/>
                  <a:pt x="369684" y="752122"/>
                  <a:pt x="374553" y="702114"/>
                </a:cubicBezTo>
                <a:cubicBezTo>
                  <a:pt x="375459" y="692760"/>
                  <a:pt x="368846" y="608303"/>
                  <a:pt x="372515" y="604295"/>
                </a:cubicBezTo>
                <a:lnTo>
                  <a:pt x="372515" y="604295"/>
                </a:lnTo>
                <a:close/>
                <a:moveTo>
                  <a:pt x="481953" y="503848"/>
                </a:moveTo>
                <a:cubicBezTo>
                  <a:pt x="482338" y="503463"/>
                  <a:pt x="482791" y="503123"/>
                  <a:pt x="483289" y="502829"/>
                </a:cubicBezTo>
                <a:cubicBezTo>
                  <a:pt x="487819" y="499998"/>
                  <a:pt x="493911" y="506158"/>
                  <a:pt x="495905" y="510733"/>
                </a:cubicBezTo>
                <a:cubicBezTo>
                  <a:pt x="499256" y="518479"/>
                  <a:pt x="500026" y="533631"/>
                  <a:pt x="491646" y="536824"/>
                </a:cubicBezTo>
                <a:cubicBezTo>
                  <a:pt x="488181" y="538138"/>
                  <a:pt x="485735" y="532702"/>
                  <a:pt x="484354" y="529486"/>
                </a:cubicBezTo>
                <a:cubicBezTo>
                  <a:pt x="481160" y="522012"/>
                  <a:pt x="476087" y="509420"/>
                  <a:pt x="481953" y="503848"/>
                </a:cubicBezTo>
                <a:lnTo>
                  <a:pt x="481953" y="503848"/>
                </a:lnTo>
                <a:close/>
                <a:moveTo>
                  <a:pt x="461275" y="573538"/>
                </a:moveTo>
                <a:cubicBezTo>
                  <a:pt x="462928" y="571794"/>
                  <a:pt x="464898" y="570458"/>
                  <a:pt x="467254" y="569755"/>
                </a:cubicBezTo>
                <a:cubicBezTo>
                  <a:pt x="471195" y="568578"/>
                  <a:pt x="474728" y="573039"/>
                  <a:pt x="476879" y="576256"/>
                </a:cubicBezTo>
                <a:cubicBezTo>
                  <a:pt x="485146" y="588645"/>
                  <a:pt x="485463" y="605518"/>
                  <a:pt x="486279" y="620874"/>
                </a:cubicBezTo>
                <a:cubicBezTo>
                  <a:pt x="487253" y="639581"/>
                  <a:pt x="497920" y="668458"/>
                  <a:pt x="480639" y="677495"/>
                </a:cubicBezTo>
                <a:cubicBezTo>
                  <a:pt x="470221" y="682953"/>
                  <a:pt x="458512" y="669093"/>
                  <a:pt x="453257" y="659490"/>
                </a:cubicBezTo>
                <a:cubicBezTo>
                  <a:pt x="444039" y="642661"/>
                  <a:pt x="446779" y="619809"/>
                  <a:pt x="451400" y="600104"/>
                </a:cubicBezTo>
                <a:cubicBezTo>
                  <a:pt x="453393" y="591566"/>
                  <a:pt x="455363" y="579811"/>
                  <a:pt x="461275" y="573538"/>
                </a:cubicBezTo>
                <a:lnTo>
                  <a:pt x="461275" y="573538"/>
                </a:lnTo>
                <a:close/>
                <a:moveTo>
                  <a:pt x="559479" y="495015"/>
                </a:moveTo>
                <a:cubicBezTo>
                  <a:pt x="562673" y="491935"/>
                  <a:pt x="567791" y="489738"/>
                  <a:pt x="571596" y="489534"/>
                </a:cubicBezTo>
                <a:cubicBezTo>
                  <a:pt x="576330" y="489262"/>
                  <a:pt x="583079" y="492728"/>
                  <a:pt x="582671" y="497484"/>
                </a:cubicBezTo>
                <a:cubicBezTo>
                  <a:pt x="582263" y="502285"/>
                  <a:pt x="574880" y="504845"/>
                  <a:pt x="570101" y="505592"/>
                </a:cubicBezTo>
                <a:cubicBezTo>
                  <a:pt x="565277" y="506339"/>
                  <a:pt x="557191" y="506271"/>
                  <a:pt x="556557" y="501538"/>
                </a:cubicBezTo>
                <a:cubicBezTo>
                  <a:pt x="556286" y="499454"/>
                  <a:pt x="557237" y="497439"/>
                  <a:pt x="558867" y="495649"/>
                </a:cubicBezTo>
                <a:cubicBezTo>
                  <a:pt x="559049" y="495445"/>
                  <a:pt x="559253" y="495219"/>
                  <a:pt x="559479" y="495015"/>
                </a:cubicBezTo>
                <a:lnTo>
                  <a:pt x="559479" y="495015"/>
                </a:lnTo>
                <a:close/>
                <a:moveTo>
                  <a:pt x="617187" y="483645"/>
                </a:moveTo>
                <a:cubicBezTo>
                  <a:pt x="617346" y="483487"/>
                  <a:pt x="617482" y="483351"/>
                  <a:pt x="617641" y="483193"/>
                </a:cubicBezTo>
                <a:cubicBezTo>
                  <a:pt x="628218" y="473114"/>
                  <a:pt x="644660" y="472638"/>
                  <a:pt x="658634" y="470170"/>
                </a:cubicBezTo>
                <a:cubicBezTo>
                  <a:pt x="666766" y="468742"/>
                  <a:pt x="680649" y="461699"/>
                  <a:pt x="683095" y="469241"/>
                </a:cubicBezTo>
                <a:cubicBezTo>
                  <a:pt x="685699" y="477258"/>
                  <a:pt x="670366" y="482581"/>
                  <a:pt x="662462" y="486816"/>
                </a:cubicBezTo>
                <a:cubicBezTo>
                  <a:pt x="651704" y="492569"/>
                  <a:pt x="639451" y="496555"/>
                  <a:pt x="627697" y="496532"/>
                </a:cubicBezTo>
                <a:cubicBezTo>
                  <a:pt x="622872" y="496510"/>
                  <a:pt x="616123" y="496714"/>
                  <a:pt x="614153" y="492478"/>
                </a:cubicBezTo>
                <a:cubicBezTo>
                  <a:pt x="612930" y="489828"/>
                  <a:pt x="614923" y="486001"/>
                  <a:pt x="617187" y="483645"/>
                </a:cubicBezTo>
                <a:lnTo>
                  <a:pt x="617187" y="483645"/>
                </a:lnTo>
                <a:close/>
                <a:moveTo>
                  <a:pt x="671861" y="499024"/>
                </a:moveTo>
                <a:cubicBezTo>
                  <a:pt x="682823" y="488016"/>
                  <a:pt x="697885" y="480724"/>
                  <a:pt x="712470" y="476489"/>
                </a:cubicBezTo>
                <a:cubicBezTo>
                  <a:pt x="726195" y="472502"/>
                  <a:pt x="744563" y="466568"/>
                  <a:pt x="754461" y="475628"/>
                </a:cubicBezTo>
                <a:cubicBezTo>
                  <a:pt x="761324" y="481924"/>
                  <a:pt x="760871" y="495627"/>
                  <a:pt x="756205" y="504527"/>
                </a:cubicBezTo>
                <a:cubicBezTo>
                  <a:pt x="749297" y="517732"/>
                  <a:pt x="732515" y="524368"/>
                  <a:pt x="718495" y="528852"/>
                </a:cubicBezTo>
                <a:cubicBezTo>
                  <a:pt x="698655" y="535216"/>
                  <a:pt x="668396" y="547356"/>
                  <a:pt x="657366" y="531185"/>
                </a:cubicBezTo>
                <a:cubicBezTo>
                  <a:pt x="651953" y="523258"/>
                  <a:pt x="661851" y="510462"/>
                  <a:pt x="668600" y="502557"/>
                </a:cubicBezTo>
                <a:cubicBezTo>
                  <a:pt x="669642" y="501357"/>
                  <a:pt x="670729" y="500179"/>
                  <a:pt x="671861" y="499024"/>
                </a:cubicBezTo>
                <a:lnTo>
                  <a:pt x="671861" y="499024"/>
                </a:lnTo>
                <a:close/>
                <a:moveTo>
                  <a:pt x="573317" y="605948"/>
                </a:moveTo>
                <a:cubicBezTo>
                  <a:pt x="574631" y="604702"/>
                  <a:pt x="576103" y="603683"/>
                  <a:pt x="577847" y="602890"/>
                </a:cubicBezTo>
                <a:cubicBezTo>
                  <a:pt x="589171" y="597704"/>
                  <a:pt x="601990" y="609368"/>
                  <a:pt x="609170" y="618450"/>
                </a:cubicBezTo>
                <a:cubicBezTo>
                  <a:pt x="633721" y="649501"/>
                  <a:pt x="654309" y="697358"/>
                  <a:pt x="637345" y="736291"/>
                </a:cubicBezTo>
                <a:cubicBezTo>
                  <a:pt x="632453" y="747502"/>
                  <a:pt x="617641" y="757059"/>
                  <a:pt x="605954" y="755791"/>
                </a:cubicBezTo>
                <a:cubicBezTo>
                  <a:pt x="589647" y="754048"/>
                  <a:pt x="580723" y="734977"/>
                  <a:pt x="574020" y="720437"/>
                </a:cubicBezTo>
                <a:cubicBezTo>
                  <a:pt x="563760" y="698173"/>
                  <a:pt x="561291" y="671516"/>
                  <a:pt x="563669" y="646127"/>
                </a:cubicBezTo>
                <a:cubicBezTo>
                  <a:pt x="564892" y="633126"/>
                  <a:pt x="564190" y="614623"/>
                  <a:pt x="573317" y="605948"/>
                </a:cubicBezTo>
                <a:lnTo>
                  <a:pt x="573317" y="605948"/>
                </a:lnTo>
                <a:close/>
                <a:moveTo>
                  <a:pt x="653584" y="550550"/>
                </a:moveTo>
                <a:cubicBezTo>
                  <a:pt x="663594" y="540086"/>
                  <a:pt x="690728" y="538659"/>
                  <a:pt x="694578" y="551116"/>
                </a:cubicBezTo>
                <a:cubicBezTo>
                  <a:pt x="698338" y="563255"/>
                  <a:pt x="675530" y="579042"/>
                  <a:pt x="662915" y="576731"/>
                </a:cubicBezTo>
                <a:cubicBezTo>
                  <a:pt x="654105" y="575123"/>
                  <a:pt x="646676" y="560719"/>
                  <a:pt x="651817" y="552769"/>
                </a:cubicBezTo>
                <a:cubicBezTo>
                  <a:pt x="652315" y="551999"/>
                  <a:pt x="652927" y="551252"/>
                  <a:pt x="653584" y="550550"/>
                </a:cubicBezTo>
                <a:lnTo>
                  <a:pt x="653584" y="550550"/>
                </a:lnTo>
                <a:close/>
                <a:moveTo>
                  <a:pt x="639338" y="616819"/>
                </a:moveTo>
                <a:cubicBezTo>
                  <a:pt x="640357" y="615778"/>
                  <a:pt x="641535" y="614871"/>
                  <a:pt x="642916" y="614102"/>
                </a:cubicBezTo>
                <a:cubicBezTo>
                  <a:pt x="653539" y="608235"/>
                  <a:pt x="666992" y="622209"/>
                  <a:pt x="671046" y="632832"/>
                </a:cubicBezTo>
                <a:cubicBezTo>
                  <a:pt x="677116" y="648776"/>
                  <a:pt x="665882" y="678786"/>
                  <a:pt x="659495" y="685127"/>
                </a:cubicBezTo>
                <a:cubicBezTo>
                  <a:pt x="653108" y="691469"/>
                  <a:pt x="643777" y="672308"/>
                  <a:pt x="640674" y="662977"/>
                </a:cubicBezTo>
                <a:cubicBezTo>
                  <a:pt x="636145" y="649342"/>
                  <a:pt x="629554" y="626966"/>
                  <a:pt x="639338" y="616819"/>
                </a:cubicBezTo>
                <a:lnTo>
                  <a:pt x="639338" y="616819"/>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199" name="Google Shape;199;p9"/>
          <p:cNvGrpSpPr/>
          <p:nvPr/>
        </p:nvGrpSpPr>
        <p:grpSpPr>
          <a:xfrm>
            <a:off x="-451856" y="-255878"/>
            <a:ext cx="1967784" cy="1814297"/>
            <a:chOff x="1855048" y="2970027"/>
            <a:chExt cx="775512" cy="715022"/>
          </a:xfrm>
        </p:grpSpPr>
        <p:sp>
          <p:nvSpPr>
            <p:cNvPr id="200" name="Google Shape;200;p9"/>
            <p:cNvSpPr/>
            <p:nvPr/>
          </p:nvSpPr>
          <p:spPr>
            <a:xfrm>
              <a:off x="2170337" y="3057984"/>
              <a:ext cx="74072" cy="62199"/>
            </a:xfrm>
            <a:custGeom>
              <a:avLst/>
              <a:gdLst/>
              <a:ahLst/>
              <a:cxnLst/>
              <a:rect l="l" t="t" r="r" b="b"/>
              <a:pathLst>
                <a:path w="74072" h="62199" extrusionOk="0">
                  <a:moveTo>
                    <a:pt x="7815" y="23268"/>
                  </a:moveTo>
                  <a:cubicBezTo>
                    <a:pt x="10465" y="26371"/>
                    <a:pt x="15402" y="26960"/>
                    <a:pt x="19162" y="25375"/>
                  </a:cubicBezTo>
                  <a:cubicBezTo>
                    <a:pt x="19728" y="25669"/>
                    <a:pt x="20294" y="25964"/>
                    <a:pt x="20860" y="26281"/>
                  </a:cubicBezTo>
                  <a:cubicBezTo>
                    <a:pt x="23216" y="27594"/>
                    <a:pt x="25549" y="28976"/>
                    <a:pt x="27813" y="30471"/>
                  </a:cubicBezTo>
                  <a:cubicBezTo>
                    <a:pt x="29014" y="31241"/>
                    <a:pt x="30192" y="32056"/>
                    <a:pt x="31347" y="32871"/>
                  </a:cubicBezTo>
                  <a:cubicBezTo>
                    <a:pt x="31935" y="33279"/>
                    <a:pt x="32502" y="33709"/>
                    <a:pt x="33068" y="34117"/>
                  </a:cubicBezTo>
                  <a:cubicBezTo>
                    <a:pt x="33181" y="34208"/>
                    <a:pt x="33453" y="34412"/>
                    <a:pt x="33679" y="34593"/>
                  </a:cubicBezTo>
                  <a:cubicBezTo>
                    <a:pt x="37801" y="37877"/>
                    <a:pt x="41742" y="41410"/>
                    <a:pt x="45366" y="45238"/>
                  </a:cubicBezTo>
                  <a:cubicBezTo>
                    <a:pt x="47337" y="47299"/>
                    <a:pt x="49194" y="49450"/>
                    <a:pt x="51006" y="51647"/>
                  </a:cubicBezTo>
                  <a:cubicBezTo>
                    <a:pt x="51368" y="52100"/>
                    <a:pt x="51708" y="52531"/>
                    <a:pt x="52070" y="52983"/>
                  </a:cubicBezTo>
                  <a:cubicBezTo>
                    <a:pt x="50779" y="51353"/>
                    <a:pt x="52025" y="52961"/>
                    <a:pt x="52297" y="53301"/>
                  </a:cubicBezTo>
                  <a:cubicBezTo>
                    <a:pt x="53225" y="54569"/>
                    <a:pt x="54131" y="55837"/>
                    <a:pt x="55014" y="57128"/>
                  </a:cubicBezTo>
                  <a:cubicBezTo>
                    <a:pt x="58004" y="61522"/>
                    <a:pt x="64119" y="63900"/>
                    <a:pt x="68966" y="60775"/>
                  </a:cubicBezTo>
                  <a:cubicBezTo>
                    <a:pt x="73337" y="57944"/>
                    <a:pt x="75828" y="51534"/>
                    <a:pt x="72612" y="46823"/>
                  </a:cubicBezTo>
                  <a:cubicBezTo>
                    <a:pt x="58004" y="25352"/>
                    <a:pt x="37213" y="9249"/>
                    <a:pt x="12797" y="439"/>
                  </a:cubicBezTo>
                  <a:cubicBezTo>
                    <a:pt x="8743" y="-1033"/>
                    <a:pt x="3262" y="1367"/>
                    <a:pt x="1292" y="5127"/>
                  </a:cubicBezTo>
                  <a:cubicBezTo>
                    <a:pt x="-950" y="9362"/>
                    <a:pt x="-180" y="13892"/>
                    <a:pt x="2877" y="17471"/>
                  </a:cubicBezTo>
                  <a:cubicBezTo>
                    <a:pt x="4508" y="19396"/>
                    <a:pt x="6161" y="21343"/>
                    <a:pt x="7815" y="2326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1" name="Google Shape;201;p9"/>
            <p:cNvSpPr/>
            <p:nvPr/>
          </p:nvSpPr>
          <p:spPr>
            <a:xfrm>
              <a:off x="2283478" y="3015568"/>
              <a:ext cx="42274" cy="89456"/>
            </a:xfrm>
            <a:custGeom>
              <a:avLst/>
              <a:gdLst/>
              <a:ahLst/>
              <a:cxnLst/>
              <a:rect l="l" t="t" r="r" b="b"/>
              <a:pathLst>
                <a:path w="42274" h="89456" extrusionOk="0">
                  <a:moveTo>
                    <a:pt x="7600" y="89149"/>
                  </a:moveTo>
                  <a:cubicBezTo>
                    <a:pt x="13443" y="90485"/>
                    <a:pt x="18064" y="87360"/>
                    <a:pt x="20147" y="82037"/>
                  </a:cubicBezTo>
                  <a:cubicBezTo>
                    <a:pt x="28912" y="59456"/>
                    <a:pt x="36205" y="36332"/>
                    <a:pt x="41981" y="12823"/>
                  </a:cubicBezTo>
                  <a:cubicBezTo>
                    <a:pt x="43249" y="7659"/>
                    <a:pt x="40327" y="1521"/>
                    <a:pt x="34869" y="275"/>
                  </a:cubicBezTo>
                  <a:cubicBezTo>
                    <a:pt x="29615" y="-925"/>
                    <a:pt x="23681" y="1861"/>
                    <a:pt x="22322" y="7387"/>
                  </a:cubicBezTo>
                  <a:cubicBezTo>
                    <a:pt x="16546" y="30919"/>
                    <a:pt x="9253" y="54043"/>
                    <a:pt x="488" y="76601"/>
                  </a:cubicBezTo>
                  <a:cubicBezTo>
                    <a:pt x="-1437" y="81584"/>
                    <a:pt x="2617" y="88016"/>
                    <a:pt x="7600" y="89149"/>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2" name="Google Shape;202;p9"/>
            <p:cNvSpPr/>
            <p:nvPr/>
          </p:nvSpPr>
          <p:spPr>
            <a:xfrm>
              <a:off x="2335908" y="3091011"/>
              <a:ext cx="68144" cy="60404"/>
            </a:xfrm>
            <a:custGeom>
              <a:avLst/>
              <a:gdLst/>
              <a:ahLst/>
              <a:cxnLst/>
              <a:rect l="l" t="t" r="r" b="b"/>
              <a:pathLst>
                <a:path w="68144" h="60404" extrusionOk="0">
                  <a:moveTo>
                    <a:pt x="15347" y="58981"/>
                  </a:moveTo>
                  <a:cubicBezTo>
                    <a:pt x="33557" y="47181"/>
                    <a:pt x="50407" y="33207"/>
                    <a:pt x="65219" y="17330"/>
                  </a:cubicBezTo>
                  <a:cubicBezTo>
                    <a:pt x="68866" y="13434"/>
                    <a:pt x="69364" y="6730"/>
                    <a:pt x="65219" y="2925"/>
                  </a:cubicBezTo>
                  <a:cubicBezTo>
                    <a:pt x="61256" y="-699"/>
                    <a:pt x="54688" y="-1242"/>
                    <a:pt x="50815" y="2925"/>
                  </a:cubicBezTo>
                  <a:cubicBezTo>
                    <a:pt x="43794" y="10445"/>
                    <a:pt x="36342" y="17556"/>
                    <a:pt x="28483" y="24170"/>
                  </a:cubicBezTo>
                  <a:cubicBezTo>
                    <a:pt x="26626" y="25732"/>
                    <a:pt x="24746" y="27273"/>
                    <a:pt x="22844" y="28767"/>
                  </a:cubicBezTo>
                  <a:cubicBezTo>
                    <a:pt x="22346" y="29152"/>
                    <a:pt x="21847" y="29560"/>
                    <a:pt x="21349" y="29945"/>
                  </a:cubicBezTo>
                  <a:cubicBezTo>
                    <a:pt x="21281" y="29990"/>
                    <a:pt x="21258" y="30013"/>
                    <a:pt x="21190" y="30081"/>
                  </a:cubicBezTo>
                  <a:cubicBezTo>
                    <a:pt x="20171" y="30851"/>
                    <a:pt x="19152" y="31621"/>
                    <a:pt x="18110" y="32391"/>
                  </a:cubicBezTo>
                  <a:cubicBezTo>
                    <a:pt x="13852" y="35539"/>
                    <a:pt x="9504" y="38529"/>
                    <a:pt x="5065" y="41405"/>
                  </a:cubicBezTo>
                  <a:cubicBezTo>
                    <a:pt x="603" y="44304"/>
                    <a:pt x="-1662" y="50578"/>
                    <a:pt x="1418" y="55357"/>
                  </a:cubicBezTo>
                  <a:cubicBezTo>
                    <a:pt x="4272" y="59773"/>
                    <a:pt x="10546" y="62084"/>
                    <a:pt x="15347" y="58981"/>
                  </a:cubicBezTo>
                  <a:close/>
                  <a:moveTo>
                    <a:pt x="21394" y="29877"/>
                  </a:moveTo>
                  <a:cubicBezTo>
                    <a:pt x="21779" y="29583"/>
                    <a:pt x="21802" y="29560"/>
                    <a:pt x="21394" y="29877"/>
                  </a:cubicBezTo>
                  <a:lnTo>
                    <a:pt x="21394" y="29877"/>
                  </a:ln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3" name="Google Shape;203;p9"/>
            <p:cNvSpPr/>
            <p:nvPr/>
          </p:nvSpPr>
          <p:spPr>
            <a:xfrm>
              <a:off x="2331585" y="3209500"/>
              <a:ext cx="57595" cy="61513"/>
            </a:xfrm>
            <a:custGeom>
              <a:avLst/>
              <a:gdLst/>
              <a:ahLst/>
              <a:cxnLst/>
              <a:rect l="l" t="t" r="r" b="b"/>
              <a:pathLst>
                <a:path w="57595" h="61513" extrusionOk="0">
                  <a:moveTo>
                    <a:pt x="40303" y="58558"/>
                  </a:moveTo>
                  <a:cubicBezTo>
                    <a:pt x="43904" y="62521"/>
                    <a:pt x="51107" y="62476"/>
                    <a:pt x="54708" y="58558"/>
                  </a:cubicBezTo>
                  <a:cubicBezTo>
                    <a:pt x="58581" y="54323"/>
                    <a:pt x="58535" y="48366"/>
                    <a:pt x="54708" y="44153"/>
                  </a:cubicBezTo>
                  <a:cubicBezTo>
                    <a:pt x="42228" y="30428"/>
                    <a:pt x="29772" y="16681"/>
                    <a:pt x="17292" y="2956"/>
                  </a:cubicBezTo>
                  <a:cubicBezTo>
                    <a:pt x="13691" y="-1008"/>
                    <a:pt x="6489" y="-963"/>
                    <a:pt x="2888" y="2956"/>
                  </a:cubicBezTo>
                  <a:cubicBezTo>
                    <a:pt x="-985" y="7191"/>
                    <a:pt x="-940" y="13148"/>
                    <a:pt x="2888" y="17360"/>
                  </a:cubicBezTo>
                  <a:cubicBezTo>
                    <a:pt x="15367" y="31085"/>
                    <a:pt x="27824" y="44833"/>
                    <a:pt x="40303" y="5855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4" name="Google Shape;204;p9"/>
            <p:cNvSpPr/>
            <p:nvPr/>
          </p:nvSpPr>
          <p:spPr>
            <a:xfrm>
              <a:off x="2187572" y="3163861"/>
              <a:ext cx="93197" cy="27311"/>
            </a:xfrm>
            <a:custGeom>
              <a:avLst/>
              <a:gdLst/>
              <a:ahLst/>
              <a:cxnLst/>
              <a:rect l="l" t="t" r="r" b="b"/>
              <a:pathLst>
                <a:path w="93197" h="27311" extrusionOk="0">
                  <a:moveTo>
                    <a:pt x="23850" y="21326"/>
                  </a:moveTo>
                  <a:cubicBezTo>
                    <a:pt x="24032" y="21303"/>
                    <a:pt x="24326" y="21258"/>
                    <a:pt x="24553" y="21236"/>
                  </a:cubicBezTo>
                  <a:cubicBezTo>
                    <a:pt x="25934" y="21077"/>
                    <a:pt x="27316" y="20941"/>
                    <a:pt x="28697" y="20805"/>
                  </a:cubicBezTo>
                  <a:cubicBezTo>
                    <a:pt x="34744" y="20284"/>
                    <a:pt x="40814" y="20171"/>
                    <a:pt x="46884" y="20465"/>
                  </a:cubicBezTo>
                  <a:cubicBezTo>
                    <a:pt x="49828" y="20601"/>
                    <a:pt x="52773" y="20850"/>
                    <a:pt x="55694" y="21190"/>
                  </a:cubicBezTo>
                  <a:cubicBezTo>
                    <a:pt x="56261" y="21258"/>
                    <a:pt x="56804" y="21326"/>
                    <a:pt x="57370" y="21394"/>
                  </a:cubicBezTo>
                  <a:cubicBezTo>
                    <a:pt x="57552" y="21417"/>
                    <a:pt x="57869" y="21462"/>
                    <a:pt x="58140" y="21507"/>
                  </a:cubicBezTo>
                  <a:cubicBezTo>
                    <a:pt x="59680" y="21756"/>
                    <a:pt x="61221" y="22006"/>
                    <a:pt x="62761" y="22300"/>
                  </a:cubicBezTo>
                  <a:cubicBezTo>
                    <a:pt x="68717" y="23432"/>
                    <a:pt x="74606" y="24972"/>
                    <a:pt x="80359" y="26898"/>
                  </a:cubicBezTo>
                  <a:cubicBezTo>
                    <a:pt x="85432" y="28574"/>
                    <a:pt x="91706" y="24950"/>
                    <a:pt x="92906" y="19786"/>
                  </a:cubicBezTo>
                  <a:cubicBezTo>
                    <a:pt x="94174" y="14169"/>
                    <a:pt x="91207" y="9051"/>
                    <a:pt x="85794" y="7239"/>
                  </a:cubicBezTo>
                  <a:cubicBezTo>
                    <a:pt x="60609" y="-1119"/>
                    <a:pt x="33363" y="-2161"/>
                    <a:pt x="7521" y="3705"/>
                  </a:cubicBezTo>
                  <a:cubicBezTo>
                    <a:pt x="2312" y="4883"/>
                    <a:pt x="-1244" y="11179"/>
                    <a:pt x="409" y="16253"/>
                  </a:cubicBezTo>
                  <a:cubicBezTo>
                    <a:pt x="2176" y="21711"/>
                    <a:pt x="7362" y="24633"/>
                    <a:pt x="12956" y="23364"/>
                  </a:cubicBezTo>
                  <a:cubicBezTo>
                    <a:pt x="15833" y="22708"/>
                    <a:pt x="18732" y="22141"/>
                    <a:pt x="21631" y="21666"/>
                  </a:cubicBezTo>
                  <a:cubicBezTo>
                    <a:pt x="22356" y="21552"/>
                    <a:pt x="23103" y="21439"/>
                    <a:pt x="23850" y="21326"/>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5" name="Google Shape;205;p9"/>
            <p:cNvSpPr/>
            <p:nvPr/>
          </p:nvSpPr>
          <p:spPr>
            <a:xfrm>
              <a:off x="2377655" y="3178111"/>
              <a:ext cx="68636" cy="23992"/>
            </a:xfrm>
            <a:custGeom>
              <a:avLst/>
              <a:gdLst/>
              <a:ahLst/>
              <a:cxnLst/>
              <a:rect l="l" t="t" r="r" b="b"/>
              <a:pathLst>
                <a:path w="68636" h="23992" extrusionOk="0">
                  <a:moveTo>
                    <a:pt x="68249" y="7348"/>
                  </a:moveTo>
                  <a:cubicBezTo>
                    <a:pt x="66437" y="1731"/>
                    <a:pt x="61341" y="-828"/>
                    <a:pt x="55702" y="236"/>
                  </a:cubicBezTo>
                  <a:cubicBezTo>
                    <a:pt x="53709" y="599"/>
                    <a:pt x="51738" y="961"/>
                    <a:pt x="49745" y="1278"/>
                  </a:cubicBezTo>
                  <a:cubicBezTo>
                    <a:pt x="48681" y="1459"/>
                    <a:pt x="47593" y="1595"/>
                    <a:pt x="46529" y="1777"/>
                  </a:cubicBezTo>
                  <a:cubicBezTo>
                    <a:pt x="46303" y="1822"/>
                    <a:pt x="46144" y="1845"/>
                    <a:pt x="46031" y="1867"/>
                  </a:cubicBezTo>
                  <a:cubicBezTo>
                    <a:pt x="45895" y="1890"/>
                    <a:pt x="45759" y="1890"/>
                    <a:pt x="45555" y="1935"/>
                  </a:cubicBezTo>
                  <a:cubicBezTo>
                    <a:pt x="41705" y="2411"/>
                    <a:pt x="37832" y="2818"/>
                    <a:pt x="33959" y="3090"/>
                  </a:cubicBezTo>
                  <a:cubicBezTo>
                    <a:pt x="26055" y="3656"/>
                    <a:pt x="18128" y="3770"/>
                    <a:pt x="10201" y="3453"/>
                  </a:cubicBezTo>
                  <a:cubicBezTo>
                    <a:pt x="4878" y="3249"/>
                    <a:pt x="-240" y="8277"/>
                    <a:pt x="9" y="13644"/>
                  </a:cubicBezTo>
                  <a:cubicBezTo>
                    <a:pt x="258" y="19352"/>
                    <a:pt x="4493" y="23610"/>
                    <a:pt x="10201" y="23836"/>
                  </a:cubicBezTo>
                  <a:cubicBezTo>
                    <a:pt x="27278" y="24493"/>
                    <a:pt x="44355" y="23066"/>
                    <a:pt x="61137" y="19895"/>
                  </a:cubicBezTo>
                  <a:cubicBezTo>
                    <a:pt x="66369" y="18899"/>
                    <a:pt x="69834" y="12286"/>
                    <a:pt x="68249" y="734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6" name="Google Shape;206;p9"/>
            <p:cNvSpPr/>
            <p:nvPr/>
          </p:nvSpPr>
          <p:spPr>
            <a:xfrm>
              <a:off x="2227575" y="3259632"/>
              <a:ext cx="28856" cy="63042"/>
            </a:xfrm>
            <a:custGeom>
              <a:avLst/>
              <a:gdLst/>
              <a:ahLst/>
              <a:cxnLst/>
              <a:rect l="l" t="t" r="r" b="b"/>
              <a:pathLst>
                <a:path w="28856" h="63042" extrusionOk="0">
                  <a:moveTo>
                    <a:pt x="28828" y="52817"/>
                  </a:moveTo>
                  <a:cubicBezTo>
                    <a:pt x="27491" y="37462"/>
                    <a:pt x="24683" y="22264"/>
                    <a:pt x="20085" y="7543"/>
                  </a:cubicBezTo>
                  <a:cubicBezTo>
                    <a:pt x="18500" y="2470"/>
                    <a:pt x="12906" y="-1313"/>
                    <a:pt x="7538" y="431"/>
                  </a:cubicBezTo>
                  <a:cubicBezTo>
                    <a:pt x="2419" y="2084"/>
                    <a:pt x="-1295" y="7520"/>
                    <a:pt x="426" y="12978"/>
                  </a:cubicBezTo>
                  <a:cubicBezTo>
                    <a:pt x="2555" y="19773"/>
                    <a:pt x="4322" y="26658"/>
                    <a:pt x="5704" y="33634"/>
                  </a:cubicBezTo>
                  <a:cubicBezTo>
                    <a:pt x="6383" y="37054"/>
                    <a:pt x="6972" y="40496"/>
                    <a:pt x="7470" y="43939"/>
                  </a:cubicBezTo>
                  <a:cubicBezTo>
                    <a:pt x="7493" y="44143"/>
                    <a:pt x="7538" y="44347"/>
                    <a:pt x="7561" y="44551"/>
                  </a:cubicBezTo>
                  <a:cubicBezTo>
                    <a:pt x="7583" y="44641"/>
                    <a:pt x="7583" y="44686"/>
                    <a:pt x="7606" y="44822"/>
                  </a:cubicBezTo>
                  <a:cubicBezTo>
                    <a:pt x="7697" y="45615"/>
                    <a:pt x="7810" y="46430"/>
                    <a:pt x="7900" y="47223"/>
                  </a:cubicBezTo>
                  <a:cubicBezTo>
                    <a:pt x="8104" y="49080"/>
                    <a:pt x="8285" y="50960"/>
                    <a:pt x="8444" y="52840"/>
                  </a:cubicBezTo>
                  <a:cubicBezTo>
                    <a:pt x="8897" y="58140"/>
                    <a:pt x="12793" y="63304"/>
                    <a:pt x="18636" y="63032"/>
                  </a:cubicBezTo>
                  <a:cubicBezTo>
                    <a:pt x="23754" y="62783"/>
                    <a:pt x="29303" y="58502"/>
                    <a:pt x="28828" y="5281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7" name="Google Shape;207;p9"/>
            <p:cNvSpPr/>
            <p:nvPr/>
          </p:nvSpPr>
          <p:spPr>
            <a:xfrm>
              <a:off x="2344340" y="3331055"/>
              <a:ext cx="71902" cy="23193"/>
            </a:xfrm>
            <a:custGeom>
              <a:avLst/>
              <a:gdLst/>
              <a:ahLst/>
              <a:cxnLst/>
              <a:rect l="l" t="t" r="r" b="b"/>
              <a:pathLst>
                <a:path w="71902" h="23193" extrusionOk="0">
                  <a:moveTo>
                    <a:pt x="71894" y="12990"/>
                  </a:moveTo>
                  <a:cubicBezTo>
                    <a:pt x="71645" y="7214"/>
                    <a:pt x="67410" y="3115"/>
                    <a:pt x="61702" y="2798"/>
                  </a:cubicBezTo>
                  <a:cubicBezTo>
                    <a:pt x="44534" y="1869"/>
                    <a:pt x="27367" y="941"/>
                    <a:pt x="10199" y="12"/>
                  </a:cubicBezTo>
                  <a:cubicBezTo>
                    <a:pt x="4877" y="-282"/>
                    <a:pt x="-219" y="4904"/>
                    <a:pt x="7" y="10204"/>
                  </a:cubicBezTo>
                  <a:cubicBezTo>
                    <a:pt x="256" y="15979"/>
                    <a:pt x="4492" y="20079"/>
                    <a:pt x="10199" y="20396"/>
                  </a:cubicBezTo>
                  <a:cubicBezTo>
                    <a:pt x="27367" y="21324"/>
                    <a:pt x="44534" y="22253"/>
                    <a:pt x="61702" y="23181"/>
                  </a:cubicBezTo>
                  <a:cubicBezTo>
                    <a:pt x="67047" y="23476"/>
                    <a:pt x="72143" y="18289"/>
                    <a:pt x="71894" y="12990"/>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8" name="Google Shape;208;p9"/>
            <p:cNvSpPr/>
            <p:nvPr/>
          </p:nvSpPr>
          <p:spPr>
            <a:xfrm>
              <a:off x="2422996" y="3256615"/>
              <a:ext cx="68644" cy="24356"/>
            </a:xfrm>
            <a:custGeom>
              <a:avLst/>
              <a:gdLst/>
              <a:ahLst/>
              <a:cxnLst/>
              <a:rect l="l" t="t" r="r" b="b"/>
              <a:pathLst>
                <a:path w="68644" h="24356" extrusionOk="0">
                  <a:moveTo>
                    <a:pt x="58444" y="29"/>
                  </a:moveTo>
                  <a:cubicBezTo>
                    <a:pt x="42363" y="1342"/>
                    <a:pt x="26283" y="2656"/>
                    <a:pt x="10202" y="3947"/>
                  </a:cubicBezTo>
                  <a:cubicBezTo>
                    <a:pt x="4902" y="4377"/>
                    <a:pt x="-262" y="8318"/>
                    <a:pt x="10" y="14139"/>
                  </a:cubicBezTo>
                  <a:cubicBezTo>
                    <a:pt x="237" y="19280"/>
                    <a:pt x="4517" y="24784"/>
                    <a:pt x="10202" y="24331"/>
                  </a:cubicBezTo>
                  <a:cubicBezTo>
                    <a:pt x="26283" y="23017"/>
                    <a:pt x="42363" y="21703"/>
                    <a:pt x="58444" y="20413"/>
                  </a:cubicBezTo>
                  <a:cubicBezTo>
                    <a:pt x="63743" y="19982"/>
                    <a:pt x="68885" y="16041"/>
                    <a:pt x="68636" y="10221"/>
                  </a:cubicBezTo>
                  <a:cubicBezTo>
                    <a:pt x="68386" y="5057"/>
                    <a:pt x="64128" y="-447"/>
                    <a:pt x="58444" y="29"/>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09" name="Google Shape;209;p9"/>
            <p:cNvSpPr/>
            <p:nvPr/>
          </p:nvSpPr>
          <p:spPr>
            <a:xfrm>
              <a:off x="2104747" y="3212147"/>
              <a:ext cx="69940" cy="30168"/>
            </a:xfrm>
            <a:custGeom>
              <a:avLst/>
              <a:gdLst/>
              <a:ahLst/>
              <a:cxnLst/>
              <a:rect l="l" t="t" r="r" b="b"/>
              <a:pathLst>
                <a:path w="69940" h="30168" extrusionOk="0">
                  <a:moveTo>
                    <a:pt x="0" y="17431"/>
                  </a:moveTo>
                  <a:cubicBezTo>
                    <a:pt x="46" y="23003"/>
                    <a:pt x="3828" y="27940"/>
                    <a:pt x="9196" y="29526"/>
                  </a:cubicBezTo>
                  <a:cubicBezTo>
                    <a:pt x="13001" y="30658"/>
                    <a:pt x="16806" y="30115"/>
                    <a:pt x="20611" y="29277"/>
                  </a:cubicBezTo>
                  <a:cubicBezTo>
                    <a:pt x="34540" y="26196"/>
                    <a:pt x="48468" y="23048"/>
                    <a:pt x="62420" y="19946"/>
                  </a:cubicBezTo>
                  <a:cubicBezTo>
                    <a:pt x="67629" y="18790"/>
                    <a:pt x="71185" y="12471"/>
                    <a:pt x="69532" y="7398"/>
                  </a:cubicBezTo>
                  <a:cubicBezTo>
                    <a:pt x="67765" y="1940"/>
                    <a:pt x="62579" y="-959"/>
                    <a:pt x="56984" y="286"/>
                  </a:cubicBezTo>
                  <a:cubicBezTo>
                    <a:pt x="48287" y="2234"/>
                    <a:pt x="39568" y="4182"/>
                    <a:pt x="30848" y="6130"/>
                  </a:cubicBezTo>
                  <a:cubicBezTo>
                    <a:pt x="27405" y="6900"/>
                    <a:pt x="23985" y="7670"/>
                    <a:pt x="20543" y="8440"/>
                  </a:cubicBezTo>
                  <a:cubicBezTo>
                    <a:pt x="13907" y="1011"/>
                    <a:pt x="-90" y="7149"/>
                    <a:pt x="0" y="17431"/>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0" name="Google Shape;210;p9"/>
            <p:cNvSpPr/>
            <p:nvPr/>
          </p:nvSpPr>
          <p:spPr>
            <a:xfrm>
              <a:off x="2277434" y="3257044"/>
              <a:ext cx="23368" cy="47575"/>
            </a:xfrm>
            <a:custGeom>
              <a:avLst/>
              <a:gdLst/>
              <a:ahLst/>
              <a:cxnLst/>
              <a:rect l="l" t="t" r="r" b="b"/>
              <a:pathLst>
                <a:path w="23368" h="47575" extrusionOk="0">
                  <a:moveTo>
                    <a:pt x="17425" y="2996"/>
                  </a:moveTo>
                  <a:cubicBezTo>
                    <a:pt x="15659" y="1230"/>
                    <a:pt x="12760" y="-106"/>
                    <a:pt x="10223" y="7"/>
                  </a:cubicBezTo>
                  <a:cubicBezTo>
                    <a:pt x="7596" y="120"/>
                    <a:pt x="4855" y="981"/>
                    <a:pt x="3021" y="2996"/>
                  </a:cubicBezTo>
                  <a:cubicBezTo>
                    <a:pt x="1300" y="4854"/>
                    <a:pt x="-240" y="7572"/>
                    <a:pt x="31" y="10199"/>
                  </a:cubicBezTo>
                  <a:cubicBezTo>
                    <a:pt x="1005" y="19258"/>
                    <a:pt x="1979" y="28317"/>
                    <a:pt x="2953" y="37377"/>
                  </a:cubicBezTo>
                  <a:cubicBezTo>
                    <a:pt x="3247" y="40163"/>
                    <a:pt x="3882" y="42541"/>
                    <a:pt x="5943" y="44579"/>
                  </a:cubicBezTo>
                  <a:cubicBezTo>
                    <a:pt x="7709" y="46346"/>
                    <a:pt x="10608" y="47682"/>
                    <a:pt x="13145" y="47569"/>
                  </a:cubicBezTo>
                  <a:cubicBezTo>
                    <a:pt x="15772" y="47456"/>
                    <a:pt x="18513" y="46595"/>
                    <a:pt x="20347" y="44579"/>
                  </a:cubicBezTo>
                  <a:cubicBezTo>
                    <a:pt x="22068" y="42722"/>
                    <a:pt x="23609" y="40004"/>
                    <a:pt x="23337" y="37377"/>
                  </a:cubicBezTo>
                  <a:cubicBezTo>
                    <a:pt x="22363" y="28317"/>
                    <a:pt x="21389" y="19258"/>
                    <a:pt x="20415" y="10199"/>
                  </a:cubicBezTo>
                  <a:cubicBezTo>
                    <a:pt x="20098" y="7413"/>
                    <a:pt x="19464" y="5035"/>
                    <a:pt x="17425" y="2996"/>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1" name="Google Shape;211;p9"/>
            <p:cNvSpPr/>
            <p:nvPr/>
          </p:nvSpPr>
          <p:spPr>
            <a:xfrm>
              <a:off x="2112440" y="3290253"/>
              <a:ext cx="26312" cy="74674"/>
            </a:xfrm>
            <a:custGeom>
              <a:avLst/>
              <a:gdLst/>
              <a:ahLst/>
              <a:cxnLst/>
              <a:rect l="l" t="t" r="r" b="b"/>
              <a:pathLst>
                <a:path w="26312" h="74674" extrusionOk="0">
                  <a:moveTo>
                    <a:pt x="4810" y="73428"/>
                  </a:moveTo>
                  <a:cubicBezTo>
                    <a:pt x="9181" y="75738"/>
                    <a:pt x="16519" y="75013"/>
                    <a:pt x="18761" y="69781"/>
                  </a:cubicBezTo>
                  <a:cubicBezTo>
                    <a:pt x="27164" y="50031"/>
                    <a:pt x="28885" y="28130"/>
                    <a:pt x="22249" y="7543"/>
                  </a:cubicBezTo>
                  <a:cubicBezTo>
                    <a:pt x="20618" y="2469"/>
                    <a:pt x="15115" y="-1313"/>
                    <a:pt x="9702" y="431"/>
                  </a:cubicBezTo>
                  <a:cubicBezTo>
                    <a:pt x="4628" y="2062"/>
                    <a:pt x="846" y="7543"/>
                    <a:pt x="2590" y="12978"/>
                  </a:cubicBezTo>
                  <a:cubicBezTo>
                    <a:pt x="3858" y="16942"/>
                    <a:pt x="4855" y="21019"/>
                    <a:pt x="5466" y="25141"/>
                  </a:cubicBezTo>
                  <a:cubicBezTo>
                    <a:pt x="5466" y="25390"/>
                    <a:pt x="5716" y="27519"/>
                    <a:pt x="5738" y="27791"/>
                  </a:cubicBezTo>
                  <a:cubicBezTo>
                    <a:pt x="5806" y="28742"/>
                    <a:pt x="5874" y="29670"/>
                    <a:pt x="5919" y="30622"/>
                  </a:cubicBezTo>
                  <a:cubicBezTo>
                    <a:pt x="6010" y="32819"/>
                    <a:pt x="6033" y="35015"/>
                    <a:pt x="5942" y="37212"/>
                  </a:cubicBezTo>
                  <a:cubicBezTo>
                    <a:pt x="5874" y="39160"/>
                    <a:pt x="5693" y="41108"/>
                    <a:pt x="5489" y="43056"/>
                  </a:cubicBezTo>
                  <a:cubicBezTo>
                    <a:pt x="5444" y="43350"/>
                    <a:pt x="5240" y="44686"/>
                    <a:pt x="5217" y="44822"/>
                  </a:cubicBezTo>
                  <a:cubicBezTo>
                    <a:pt x="5014" y="46068"/>
                    <a:pt x="4764" y="47291"/>
                    <a:pt x="4493" y="48514"/>
                  </a:cubicBezTo>
                  <a:cubicBezTo>
                    <a:pt x="4017" y="50666"/>
                    <a:pt x="3428" y="52795"/>
                    <a:pt x="2771" y="54878"/>
                  </a:cubicBezTo>
                  <a:cubicBezTo>
                    <a:pt x="2477" y="55784"/>
                    <a:pt x="2182" y="56668"/>
                    <a:pt x="1865" y="57551"/>
                  </a:cubicBezTo>
                  <a:cubicBezTo>
                    <a:pt x="1752" y="57891"/>
                    <a:pt x="348" y="61424"/>
                    <a:pt x="1163" y="59499"/>
                  </a:cubicBezTo>
                  <a:cubicBezTo>
                    <a:pt x="-920" y="64368"/>
                    <a:pt x="-490" y="70642"/>
                    <a:pt x="4810" y="7342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2" name="Google Shape;212;p9"/>
            <p:cNvSpPr/>
            <p:nvPr/>
          </p:nvSpPr>
          <p:spPr>
            <a:xfrm>
              <a:off x="2069590" y="3130497"/>
              <a:ext cx="65831" cy="25218"/>
            </a:xfrm>
            <a:custGeom>
              <a:avLst/>
              <a:gdLst/>
              <a:ahLst/>
              <a:cxnLst/>
              <a:rect l="l" t="t" r="r" b="b"/>
              <a:pathLst>
                <a:path w="65831" h="25218" extrusionOk="0">
                  <a:moveTo>
                    <a:pt x="65824" y="14987"/>
                  </a:moveTo>
                  <a:cubicBezTo>
                    <a:pt x="65552" y="8986"/>
                    <a:pt x="61340" y="5384"/>
                    <a:pt x="55632" y="4796"/>
                  </a:cubicBezTo>
                  <a:cubicBezTo>
                    <a:pt x="40480" y="3210"/>
                    <a:pt x="25351" y="1625"/>
                    <a:pt x="10199" y="39"/>
                  </a:cubicBezTo>
                  <a:cubicBezTo>
                    <a:pt x="4877" y="-527"/>
                    <a:pt x="-219" y="5113"/>
                    <a:pt x="7" y="10231"/>
                  </a:cubicBezTo>
                  <a:cubicBezTo>
                    <a:pt x="279" y="16233"/>
                    <a:pt x="4492" y="19834"/>
                    <a:pt x="10199" y="20423"/>
                  </a:cubicBezTo>
                  <a:cubicBezTo>
                    <a:pt x="25351" y="22009"/>
                    <a:pt x="40480" y="23594"/>
                    <a:pt x="55632" y="25179"/>
                  </a:cubicBezTo>
                  <a:cubicBezTo>
                    <a:pt x="60955" y="25746"/>
                    <a:pt x="66051" y="20106"/>
                    <a:pt x="65824" y="1498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3" name="Google Shape;213;p9"/>
            <p:cNvSpPr/>
            <p:nvPr/>
          </p:nvSpPr>
          <p:spPr>
            <a:xfrm>
              <a:off x="2073005" y="3018081"/>
              <a:ext cx="33238" cy="78015"/>
            </a:xfrm>
            <a:custGeom>
              <a:avLst/>
              <a:gdLst/>
              <a:ahLst/>
              <a:cxnLst/>
              <a:rect l="l" t="t" r="r" b="b"/>
              <a:pathLst>
                <a:path w="33238" h="78015" extrusionOk="0">
                  <a:moveTo>
                    <a:pt x="7282" y="77757"/>
                  </a:moveTo>
                  <a:cubicBezTo>
                    <a:pt x="12220" y="78890"/>
                    <a:pt x="18878" y="76262"/>
                    <a:pt x="19830" y="70646"/>
                  </a:cubicBezTo>
                  <a:cubicBezTo>
                    <a:pt x="21438" y="61133"/>
                    <a:pt x="23046" y="51598"/>
                    <a:pt x="24676" y="42086"/>
                  </a:cubicBezTo>
                  <a:cubicBezTo>
                    <a:pt x="25492" y="37330"/>
                    <a:pt x="26284" y="32573"/>
                    <a:pt x="27100" y="27794"/>
                  </a:cubicBezTo>
                  <a:cubicBezTo>
                    <a:pt x="27462" y="25597"/>
                    <a:pt x="27847" y="23401"/>
                    <a:pt x="28210" y="21204"/>
                  </a:cubicBezTo>
                  <a:cubicBezTo>
                    <a:pt x="28210" y="21181"/>
                    <a:pt x="28210" y="21158"/>
                    <a:pt x="28232" y="21136"/>
                  </a:cubicBezTo>
                  <a:cubicBezTo>
                    <a:pt x="31154" y="19278"/>
                    <a:pt x="33192" y="16108"/>
                    <a:pt x="33238" y="12189"/>
                  </a:cubicBezTo>
                  <a:cubicBezTo>
                    <a:pt x="33283" y="7750"/>
                    <a:pt x="31199" y="3560"/>
                    <a:pt x="27258" y="1363"/>
                  </a:cubicBezTo>
                  <a:cubicBezTo>
                    <a:pt x="21415" y="-1898"/>
                    <a:pt x="13918" y="1001"/>
                    <a:pt x="10929" y="6777"/>
                  </a:cubicBezTo>
                  <a:cubicBezTo>
                    <a:pt x="9072" y="10400"/>
                    <a:pt x="8754" y="14545"/>
                    <a:pt x="8098" y="18508"/>
                  </a:cubicBezTo>
                  <a:cubicBezTo>
                    <a:pt x="5470" y="34068"/>
                    <a:pt x="2821" y="49650"/>
                    <a:pt x="193" y="65210"/>
                  </a:cubicBezTo>
                  <a:cubicBezTo>
                    <a:pt x="-713" y="70464"/>
                    <a:pt x="1552" y="76443"/>
                    <a:pt x="7282" y="7775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4" name="Google Shape;214;p9"/>
            <p:cNvSpPr/>
            <p:nvPr/>
          </p:nvSpPr>
          <p:spPr>
            <a:xfrm>
              <a:off x="2229996" y="2970027"/>
              <a:ext cx="29313" cy="65756"/>
            </a:xfrm>
            <a:custGeom>
              <a:avLst/>
              <a:gdLst/>
              <a:ahLst/>
              <a:cxnLst/>
              <a:rect l="l" t="t" r="r" b="b"/>
              <a:pathLst>
                <a:path w="29313" h="65756" extrusionOk="0">
                  <a:moveTo>
                    <a:pt x="2422" y="17868"/>
                  </a:moveTo>
                  <a:cubicBezTo>
                    <a:pt x="2581" y="18276"/>
                    <a:pt x="2785" y="18774"/>
                    <a:pt x="2830" y="18910"/>
                  </a:cubicBezTo>
                  <a:cubicBezTo>
                    <a:pt x="3532" y="20699"/>
                    <a:pt x="4166" y="22489"/>
                    <a:pt x="4732" y="24323"/>
                  </a:cubicBezTo>
                  <a:cubicBezTo>
                    <a:pt x="5865" y="27834"/>
                    <a:pt x="6771" y="31412"/>
                    <a:pt x="7495" y="35036"/>
                  </a:cubicBezTo>
                  <a:cubicBezTo>
                    <a:pt x="7835" y="36734"/>
                    <a:pt x="8333" y="38569"/>
                    <a:pt x="8379" y="40290"/>
                  </a:cubicBezTo>
                  <a:cubicBezTo>
                    <a:pt x="8288" y="37550"/>
                    <a:pt x="8447" y="41106"/>
                    <a:pt x="8492" y="41649"/>
                  </a:cubicBezTo>
                  <a:cubicBezTo>
                    <a:pt x="8583" y="42464"/>
                    <a:pt x="8651" y="43280"/>
                    <a:pt x="8696" y="44095"/>
                  </a:cubicBezTo>
                  <a:cubicBezTo>
                    <a:pt x="8968" y="47923"/>
                    <a:pt x="8990" y="51750"/>
                    <a:pt x="8832" y="55555"/>
                  </a:cubicBezTo>
                  <a:cubicBezTo>
                    <a:pt x="8605" y="60878"/>
                    <a:pt x="13701" y="65996"/>
                    <a:pt x="19024" y="65747"/>
                  </a:cubicBezTo>
                  <a:cubicBezTo>
                    <a:pt x="24754" y="65498"/>
                    <a:pt x="28966" y="61263"/>
                    <a:pt x="29215" y="55555"/>
                  </a:cubicBezTo>
                  <a:cubicBezTo>
                    <a:pt x="29986" y="38071"/>
                    <a:pt x="26203" y="20858"/>
                    <a:pt x="18842" y="5026"/>
                  </a:cubicBezTo>
                  <a:cubicBezTo>
                    <a:pt x="16600" y="180"/>
                    <a:pt x="9217" y="-1429"/>
                    <a:pt x="4891" y="1380"/>
                  </a:cubicBezTo>
                  <a:cubicBezTo>
                    <a:pt x="-114" y="4596"/>
                    <a:pt x="-1179" y="10145"/>
                    <a:pt x="1244" y="15331"/>
                  </a:cubicBezTo>
                  <a:cubicBezTo>
                    <a:pt x="1652" y="16169"/>
                    <a:pt x="2060" y="17007"/>
                    <a:pt x="2422" y="1786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5" name="Google Shape;215;p9"/>
            <p:cNvSpPr/>
            <p:nvPr/>
          </p:nvSpPr>
          <p:spPr>
            <a:xfrm>
              <a:off x="2394279" y="3035299"/>
              <a:ext cx="79083" cy="20383"/>
            </a:xfrm>
            <a:custGeom>
              <a:avLst/>
              <a:gdLst/>
              <a:ahLst/>
              <a:cxnLst/>
              <a:rect l="l" t="t" r="r" b="b"/>
              <a:pathLst>
                <a:path w="79083" h="20383" extrusionOk="0">
                  <a:moveTo>
                    <a:pt x="10201" y="20384"/>
                  </a:moveTo>
                  <a:cubicBezTo>
                    <a:pt x="29769" y="20384"/>
                    <a:pt x="49337" y="20384"/>
                    <a:pt x="68883" y="20384"/>
                  </a:cubicBezTo>
                  <a:cubicBezTo>
                    <a:pt x="74206" y="20384"/>
                    <a:pt x="79324" y="15695"/>
                    <a:pt x="79075" y="10192"/>
                  </a:cubicBezTo>
                  <a:cubicBezTo>
                    <a:pt x="78826" y="4665"/>
                    <a:pt x="74591" y="0"/>
                    <a:pt x="68883" y="0"/>
                  </a:cubicBezTo>
                  <a:cubicBezTo>
                    <a:pt x="49315" y="0"/>
                    <a:pt x="29746" y="0"/>
                    <a:pt x="10201" y="0"/>
                  </a:cubicBezTo>
                  <a:cubicBezTo>
                    <a:pt x="4878" y="0"/>
                    <a:pt x="-240" y="4688"/>
                    <a:pt x="9" y="10192"/>
                  </a:cubicBezTo>
                  <a:cubicBezTo>
                    <a:pt x="258" y="15718"/>
                    <a:pt x="4493" y="20384"/>
                    <a:pt x="10201" y="2038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6" name="Google Shape;216;p9"/>
            <p:cNvSpPr/>
            <p:nvPr/>
          </p:nvSpPr>
          <p:spPr>
            <a:xfrm>
              <a:off x="2517507" y="3102746"/>
              <a:ext cx="25975" cy="87068"/>
            </a:xfrm>
            <a:custGeom>
              <a:avLst/>
              <a:gdLst/>
              <a:ahLst/>
              <a:cxnLst/>
              <a:rect l="l" t="t" r="r" b="b"/>
              <a:pathLst>
                <a:path w="25975" h="87068" extrusionOk="0">
                  <a:moveTo>
                    <a:pt x="3454" y="28854"/>
                  </a:moveTo>
                  <a:cubicBezTo>
                    <a:pt x="3500" y="29148"/>
                    <a:pt x="3862" y="31617"/>
                    <a:pt x="3885" y="31821"/>
                  </a:cubicBezTo>
                  <a:cubicBezTo>
                    <a:pt x="4066" y="33157"/>
                    <a:pt x="4224" y="34471"/>
                    <a:pt x="4360" y="35807"/>
                  </a:cubicBezTo>
                  <a:cubicBezTo>
                    <a:pt x="4655" y="38502"/>
                    <a:pt x="4904" y="41198"/>
                    <a:pt x="5085" y="43893"/>
                  </a:cubicBezTo>
                  <a:cubicBezTo>
                    <a:pt x="5855" y="54877"/>
                    <a:pt x="5765" y="65885"/>
                    <a:pt x="4859" y="76869"/>
                  </a:cubicBezTo>
                  <a:cubicBezTo>
                    <a:pt x="4428" y="82192"/>
                    <a:pt x="9864" y="87288"/>
                    <a:pt x="15051" y="87061"/>
                  </a:cubicBezTo>
                  <a:cubicBezTo>
                    <a:pt x="20939" y="86789"/>
                    <a:pt x="24767" y="82577"/>
                    <a:pt x="25242" y="76869"/>
                  </a:cubicBezTo>
                  <a:cubicBezTo>
                    <a:pt x="27168" y="53654"/>
                    <a:pt x="25265" y="30190"/>
                    <a:pt x="19965" y="7519"/>
                  </a:cubicBezTo>
                  <a:cubicBezTo>
                    <a:pt x="18742" y="2333"/>
                    <a:pt x="12514" y="-1246"/>
                    <a:pt x="7418" y="407"/>
                  </a:cubicBezTo>
                  <a:cubicBezTo>
                    <a:pt x="2005" y="2174"/>
                    <a:pt x="-1007" y="7383"/>
                    <a:pt x="306" y="12955"/>
                  </a:cubicBezTo>
                  <a:cubicBezTo>
                    <a:pt x="1552" y="18187"/>
                    <a:pt x="2616" y="23509"/>
                    <a:pt x="3454" y="2885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7" name="Google Shape;217;p9"/>
            <p:cNvSpPr/>
            <p:nvPr/>
          </p:nvSpPr>
          <p:spPr>
            <a:xfrm>
              <a:off x="2205137" y="3368800"/>
              <a:ext cx="23794" cy="74793"/>
            </a:xfrm>
            <a:custGeom>
              <a:avLst/>
              <a:gdLst/>
              <a:ahLst/>
              <a:cxnLst/>
              <a:rect l="l" t="t" r="r" b="b"/>
              <a:pathLst>
                <a:path w="23794" h="74793" extrusionOk="0">
                  <a:moveTo>
                    <a:pt x="19965" y="7519"/>
                  </a:moveTo>
                  <a:cubicBezTo>
                    <a:pt x="18742" y="2333"/>
                    <a:pt x="12537" y="-1246"/>
                    <a:pt x="7418" y="407"/>
                  </a:cubicBezTo>
                  <a:cubicBezTo>
                    <a:pt x="2005" y="2151"/>
                    <a:pt x="-1007" y="7383"/>
                    <a:pt x="306" y="12955"/>
                  </a:cubicBezTo>
                  <a:cubicBezTo>
                    <a:pt x="827" y="15129"/>
                    <a:pt x="1303" y="17326"/>
                    <a:pt x="1710" y="19546"/>
                  </a:cubicBezTo>
                  <a:cubicBezTo>
                    <a:pt x="1937" y="20723"/>
                    <a:pt x="2141" y="21924"/>
                    <a:pt x="2322" y="23124"/>
                  </a:cubicBezTo>
                  <a:cubicBezTo>
                    <a:pt x="2367" y="23351"/>
                    <a:pt x="2503" y="24506"/>
                    <a:pt x="2571" y="24958"/>
                  </a:cubicBezTo>
                  <a:cubicBezTo>
                    <a:pt x="3069" y="29103"/>
                    <a:pt x="3386" y="33248"/>
                    <a:pt x="3500" y="37415"/>
                  </a:cubicBezTo>
                  <a:cubicBezTo>
                    <a:pt x="3613" y="41719"/>
                    <a:pt x="3522" y="46044"/>
                    <a:pt x="3205" y="50348"/>
                  </a:cubicBezTo>
                  <a:cubicBezTo>
                    <a:pt x="3047" y="52409"/>
                    <a:pt x="2843" y="54470"/>
                    <a:pt x="2616" y="56531"/>
                  </a:cubicBezTo>
                  <a:cubicBezTo>
                    <a:pt x="2571" y="56893"/>
                    <a:pt x="2548" y="57120"/>
                    <a:pt x="2548" y="57255"/>
                  </a:cubicBezTo>
                  <a:cubicBezTo>
                    <a:pt x="2526" y="57369"/>
                    <a:pt x="2481" y="57573"/>
                    <a:pt x="2435" y="57912"/>
                  </a:cubicBezTo>
                  <a:cubicBezTo>
                    <a:pt x="2209" y="59271"/>
                    <a:pt x="2005" y="60630"/>
                    <a:pt x="1756" y="61989"/>
                  </a:cubicBezTo>
                  <a:cubicBezTo>
                    <a:pt x="827" y="67221"/>
                    <a:pt x="3183" y="73223"/>
                    <a:pt x="8867" y="74536"/>
                  </a:cubicBezTo>
                  <a:cubicBezTo>
                    <a:pt x="13850" y="75669"/>
                    <a:pt x="20396" y="73019"/>
                    <a:pt x="21415" y="67425"/>
                  </a:cubicBezTo>
                  <a:cubicBezTo>
                    <a:pt x="24971" y="47426"/>
                    <a:pt x="24586" y="27246"/>
                    <a:pt x="19965" y="7519"/>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8" name="Google Shape;218;p9"/>
            <p:cNvSpPr/>
            <p:nvPr/>
          </p:nvSpPr>
          <p:spPr>
            <a:xfrm>
              <a:off x="2302009" y="3400411"/>
              <a:ext cx="89999" cy="27230"/>
            </a:xfrm>
            <a:custGeom>
              <a:avLst/>
              <a:gdLst/>
              <a:ahLst/>
              <a:cxnLst/>
              <a:rect l="l" t="t" r="r" b="b"/>
              <a:pathLst>
                <a:path w="89999" h="27230" extrusionOk="0">
                  <a:moveTo>
                    <a:pt x="45351" y="4898"/>
                  </a:moveTo>
                  <a:cubicBezTo>
                    <a:pt x="39734" y="4332"/>
                    <a:pt x="34343" y="3698"/>
                    <a:pt x="30108" y="3086"/>
                  </a:cubicBezTo>
                  <a:cubicBezTo>
                    <a:pt x="24310" y="2248"/>
                    <a:pt x="18557" y="1274"/>
                    <a:pt x="12804" y="210"/>
                  </a:cubicBezTo>
                  <a:cubicBezTo>
                    <a:pt x="7573" y="-764"/>
                    <a:pt x="1571" y="1659"/>
                    <a:pt x="257" y="7322"/>
                  </a:cubicBezTo>
                  <a:cubicBezTo>
                    <a:pt x="-875" y="12327"/>
                    <a:pt x="1775" y="18805"/>
                    <a:pt x="7369" y="19869"/>
                  </a:cubicBezTo>
                  <a:cubicBezTo>
                    <a:pt x="31240" y="24353"/>
                    <a:pt x="55497" y="26867"/>
                    <a:pt x="79799" y="27230"/>
                  </a:cubicBezTo>
                  <a:cubicBezTo>
                    <a:pt x="85122" y="27298"/>
                    <a:pt x="90240" y="22496"/>
                    <a:pt x="89991" y="17038"/>
                  </a:cubicBezTo>
                  <a:cubicBezTo>
                    <a:pt x="89742" y="11444"/>
                    <a:pt x="85507" y="6936"/>
                    <a:pt x="79799" y="6846"/>
                  </a:cubicBezTo>
                  <a:cubicBezTo>
                    <a:pt x="68294" y="6665"/>
                    <a:pt x="56788" y="6031"/>
                    <a:pt x="45351" y="489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19" name="Google Shape;219;p9"/>
            <p:cNvSpPr/>
            <p:nvPr/>
          </p:nvSpPr>
          <p:spPr>
            <a:xfrm>
              <a:off x="2502064" y="3356853"/>
              <a:ext cx="27036" cy="95597"/>
            </a:xfrm>
            <a:custGeom>
              <a:avLst/>
              <a:gdLst/>
              <a:ahLst/>
              <a:cxnLst/>
              <a:rect l="l" t="t" r="r" b="b"/>
              <a:pathLst>
                <a:path w="27036" h="95597" extrusionOk="0">
                  <a:moveTo>
                    <a:pt x="20415" y="10202"/>
                  </a:moveTo>
                  <a:cubicBezTo>
                    <a:pt x="19962" y="4902"/>
                    <a:pt x="16066" y="-261"/>
                    <a:pt x="10223" y="10"/>
                  </a:cubicBezTo>
                  <a:cubicBezTo>
                    <a:pt x="5104" y="237"/>
                    <a:pt x="-467" y="4517"/>
                    <a:pt x="31" y="10202"/>
                  </a:cubicBezTo>
                  <a:cubicBezTo>
                    <a:pt x="2228" y="35274"/>
                    <a:pt x="4425" y="60324"/>
                    <a:pt x="6622" y="85395"/>
                  </a:cubicBezTo>
                  <a:cubicBezTo>
                    <a:pt x="7098" y="90695"/>
                    <a:pt x="10970" y="95859"/>
                    <a:pt x="16814" y="95587"/>
                  </a:cubicBezTo>
                  <a:cubicBezTo>
                    <a:pt x="21932" y="95361"/>
                    <a:pt x="27504" y="91080"/>
                    <a:pt x="27006" y="85395"/>
                  </a:cubicBezTo>
                  <a:cubicBezTo>
                    <a:pt x="24809" y="60324"/>
                    <a:pt x="22612" y="35251"/>
                    <a:pt x="20415" y="10202"/>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0" name="Google Shape;220;p9"/>
            <p:cNvSpPr/>
            <p:nvPr/>
          </p:nvSpPr>
          <p:spPr>
            <a:xfrm>
              <a:off x="2528569" y="3255270"/>
              <a:ext cx="74585" cy="28701"/>
            </a:xfrm>
            <a:custGeom>
              <a:avLst/>
              <a:gdLst/>
              <a:ahLst/>
              <a:cxnLst/>
              <a:rect l="l" t="t" r="r" b="b"/>
              <a:pathLst>
                <a:path w="74585" h="28701" extrusionOk="0">
                  <a:moveTo>
                    <a:pt x="74335" y="21418"/>
                  </a:moveTo>
                  <a:cubicBezTo>
                    <a:pt x="75445" y="16526"/>
                    <a:pt x="72840" y="9776"/>
                    <a:pt x="67223" y="8870"/>
                  </a:cubicBezTo>
                  <a:cubicBezTo>
                    <a:pt x="49081" y="5971"/>
                    <a:pt x="30940" y="3072"/>
                    <a:pt x="12798" y="173"/>
                  </a:cubicBezTo>
                  <a:cubicBezTo>
                    <a:pt x="7567" y="-665"/>
                    <a:pt x="1565" y="1509"/>
                    <a:pt x="251" y="7285"/>
                  </a:cubicBezTo>
                  <a:cubicBezTo>
                    <a:pt x="-859" y="12177"/>
                    <a:pt x="1746" y="18926"/>
                    <a:pt x="7363" y="19832"/>
                  </a:cubicBezTo>
                  <a:cubicBezTo>
                    <a:pt x="25504" y="22731"/>
                    <a:pt x="43646" y="25630"/>
                    <a:pt x="61787" y="28529"/>
                  </a:cubicBezTo>
                  <a:cubicBezTo>
                    <a:pt x="67042" y="29367"/>
                    <a:pt x="73021" y="27171"/>
                    <a:pt x="74335" y="2141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1" name="Google Shape;221;p9"/>
            <p:cNvSpPr/>
            <p:nvPr/>
          </p:nvSpPr>
          <p:spPr>
            <a:xfrm>
              <a:off x="1988030" y="3253062"/>
              <a:ext cx="74803" cy="21748"/>
            </a:xfrm>
            <a:custGeom>
              <a:avLst/>
              <a:gdLst/>
              <a:ahLst/>
              <a:cxnLst/>
              <a:rect l="l" t="t" r="r" b="b"/>
              <a:pathLst>
                <a:path w="74803" h="21748" extrusionOk="0">
                  <a:moveTo>
                    <a:pt x="10201" y="3"/>
                  </a:moveTo>
                  <a:cubicBezTo>
                    <a:pt x="4878" y="-133"/>
                    <a:pt x="-240" y="4782"/>
                    <a:pt x="9" y="10195"/>
                  </a:cubicBezTo>
                  <a:cubicBezTo>
                    <a:pt x="258" y="15834"/>
                    <a:pt x="4493" y="20251"/>
                    <a:pt x="10201" y="20387"/>
                  </a:cubicBezTo>
                  <a:cubicBezTo>
                    <a:pt x="28342" y="20840"/>
                    <a:pt x="46461" y="21293"/>
                    <a:pt x="64603" y="21746"/>
                  </a:cubicBezTo>
                  <a:cubicBezTo>
                    <a:pt x="69925" y="21881"/>
                    <a:pt x="75044" y="16967"/>
                    <a:pt x="74794" y="11554"/>
                  </a:cubicBezTo>
                  <a:cubicBezTo>
                    <a:pt x="74545" y="5914"/>
                    <a:pt x="70310" y="1498"/>
                    <a:pt x="64603" y="1362"/>
                  </a:cubicBezTo>
                  <a:cubicBezTo>
                    <a:pt x="46461" y="909"/>
                    <a:pt x="28342" y="456"/>
                    <a:pt x="10201" y="3"/>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2" name="Google Shape;222;p9"/>
            <p:cNvSpPr/>
            <p:nvPr/>
          </p:nvSpPr>
          <p:spPr>
            <a:xfrm>
              <a:off x="2031907" y="3326255"/>
              <a:ext cx="22326" cy="74917"/>
            </a:xfrm>
            <a:custGeom>
              <a:avLst/>
              <a:gdLst/>
              <a:ahLst/>
              <a:cxnLst/>
              <a:rect l="l" t="t" r="r" b="b"/>
              <a:pathLst>
                <a:path w="22326" h="74917" extrusionOk="0">
                  <a:moveTo>
                    <a:pt x="11440" y="74909"/>
                  </a:moveTo>
                  <a:cubicBezTo>
                    <a:pt x="17261" y="74637"/>
                    <a:pt x="21247" y="70425"/>
                    <a:pt x="21632" y="64717"/>
                  </a:cubicBezTo>
                  <a:cubicBezTo>
                    <a:pt x="22855" y="46531"/>
                    <a:pt x="22470" y="28298"/>
                    <a:pt x="20431" y="10202"/>
                  </a:cubicBezTo>
                  <a:cubicBezTo>
                    <a:pt x="19843" y="4925"/>
                    <a:pt x="16173" y="-262"/>
                    <a:pt x="10240" y="10"/>
                  </a:cubicBezTo>
                  <a:cubicBezTo>
                    <a:pt x="5234" y="237"/>
                    <a:pt x="-587" y="4517"/>
                    <a:pt x="48" y="10202"/>
                  </a:cubicBezTo>
                  <a:cubicBezTo>
                    <a:pt x="2086" y="28298"/>
                    <a:pt x="2471" y="46553"/>
                    <a:pt x="1248" y="64717"/>
                  </a:cubicBezTo>
                  <a:cubicBezTo>
                    <a:pt x="886" y="70062"/>
                    <a:pt x="6208" y="75158"/>
                    <a:pt x="11440" y="74909"/>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3" name="Google Shape;223;p9"/>
            <p:cNvSpPr/>
            <p:nvPr/>
          </p:nvSpPr>
          <p:spPr>
            <a:xfrm>
              <a:off x="2084717" y="3410994"/>
              <a:ext cx="77770" cy="20383"/>
            </a:xfrm>
            <a:custGeom>
              <a:avLst/>
              <a:gdLst/>
              <a:ahLst/>
              <a:cxnLst/>
              <a:rect l="l" t="t" r="r" b="b"/>
              <a:pathLst>
                <a:path w="77770" h="20383" extrusionOk="0">
                  <a:moveTo>
                    <a:pt x="10201" y="20384"/>
                  </a:moveTo>
                  <a:cubicBezTo>
                    <a:pt x="29316" y="20384"/>
                    <a:pt x="48454" y="20384"/>
                    <a:pt x="67570" y="20384"/>
                  </a:cubicBezTo>
                  <a:cubicBezTo>
                    <a:pt x="72892" y="20384"/>
                    <a:pt x="78011" y="15695"/>
                    <a:pt x="77761" y="10192"/>
                  </a:cubicBezTo>
                  <a:cubicBezTo>
                    <a:pt x="77512" y="4665"/>
                    <a:pt x="73277" y="0"/>
                    <a:pt x="67570" y="0"/>
                  </a:cubicBezTo>
                  <a:cubicBezTo>
                    <a:pt x="48454" y="0"/>
                    <a:pt x="29316" y="0"/>
                    <a:pt x="10201" y="0"/>
                  </a:cubicBezTo>
                  <a:cubicBezTo>
                    <a:pt x="4878" y="0"/>
                    <a:pt x="-240" y="4688"/>
                    <a:pt x="9" y="10192"/>
                  </a:cubicBezTo>
                  <a:cubicBezTo>
                    <a:pt x="258" y="15718"/>
                    <a:pt x="4493" y="20384"/>
                    <a:pt x="10201" y="2038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4" name="Google Shape;224;p9"/>
            <p:cNvSpPr/>
            <p:nvPr/>
          </p:nvSpPr>
          <p:spPr>
            <a:xfrm>
              <a:off x="2087471" y="3468211"/>
              <a:ext cx="78050" cy="25304"/>
            </a:xfrm>
            <a:custGeom>
              <a:avLst/>
              <a:gdLst/>
              <a:ahLst/>
              <a:cxnLst/>
              <a:rect l="l" t="t" r="r" b="b"/>
              <a:pathLst>
                <a:path w="78050" h="25304" extrusionOk="0">
                  <a:moveTo>
                    <a:pt x="67850" y="20513"/>
                  </a:moveTo>
                  <a:cubicBezTo>
                    <a:pt x="73173" y="20694"/>
                    <a:pt x="78291" y="15712"/>
                    <a:pt x="78042" y="10321"/>
                  </a:cubicBezTo>
                  <a:cubicBezTo>
                    <a:pt x="77793" y="4659"/>
                    <a:pt x="73558" y="311"/>
                    <a:pt x="67850" y="129"/>
                  </a:cubicBezTo>
                  <a:cubicBezTo>
                    <a:pt x="47625" y="-527"/>
                    <a:pt x="27355" y="1330"/>
                    <a:pt x="7514" y="5384"/>
                  </a:cubicBezTo>
                  <a:cubicBezTo>
                    <a:pt x="2283" y="6448"/>
                    <a:pt x="-1228" y="12926"/>
                    <a:pt x="403" y="17931"/>
                  </a:cubicBezTo>
                  <a:cubicBezTo>
                    <a:pt x="2192" y="23480"/>
                    <a:pt x="7333" y="26198"/>
                    <a:pt x="12950" y="25043"/>
                  </a:cubicBezTo>
                  <a:cubicBezTo>
                    <a:pt x="22870" y="23027"/>
                    <a:pt x="29891" y="21985"/>
                    <a:pt x="39449" y="21215"/>
                  </a:cubicBezTo>
                  <a:cubicBezTo>
                    <a:pt x="48893" y="20423"/>
                    <a:pt x="58361" y="20196"/>
                    <a:pt x="67850" y="20513"/>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5" name="Google Shape;225;p9"/>
            <p:cNvSpPr/>
            <p:nvPr/>
          </p:nvSpPr>
          <p:spPr>
            <a:xfrm>
              <a:off x="2253409" y="3477460"/>
              <a:ext cx="23970" cy="77716"/>
            </a:xfrm>
            <a:custGeom>
              <a:avLst/>
              <a:gdLst/>
              <a:ahLst/>
              <a:cxnLst/>
              <a:rect l="l" t="t" r="r" b="b"/>
              <a:pathLst>
                <a:path w="23970" h="77716" extrusionOk="0">
                  <a:moveTo>
                    <a:pt x="16628" y="77330"/>
                  </a:moveTo>
                  <a:cubicBezTo>
                    <a:pt x="22268" y="75495"/>
                    <a:pt x="24782" y="70422"/>
                    <a:pt x="23740" y="64782"/>
                  </a:cubicBezTo>
                  <a:cubicBezTo>
                    <a:pt x="23310" y="62427"/>
                    <a:pt x="22902" y="60049"/>
                    <a:pt x="22540" y="57693"/>
                  </a:cubicBezTo>
                  <a:cubicBezTo>
                    <a:pt x="22494" y="57399"/>
                    <a:pt x="22200" y="55270"/>
                    <a:pt x="22177" y="55157"/>
                  </a:cubicBezTo>
                  <a:cubicBezTo>
                    <a:pt x="22041" y="54160"/>
                    <a:pt x="21928" y="53164"/>
                    <a:pt x="21815" y="52189"/>
                  </a:cubicBezTo>
                  <a:cubicBezTo>
                    <a:pt x="21294" y="47615"/>
                    <a:pt x="20909" y="43017"/>
                    <a:pt x="20660" y="38397"/>
                  </a:cubicBezTo>
                  <a:cubicBezTo>
                    <a:pt x="20162" y="28997"/>
                    <a:pt x="20275" y="19576"/>
                    <a:pt x="20932" y="10199"/>
                  </a:cubicBezTo>
                  <a:cubicBezTo>
                    <a:pt x="21294" y="4877"/>
                    <a:pt x="15972" y="-219"/>
                    <a:pt x="10740" y="7"/>
                  </a:cubicBezTo>
                  <a:cubicBezTo>
                    <a:pt x="4896" y="279"/>
                    <a:pt x="956" y="4492"/>
                    <a:pt x="548" y="10199"/>
                  </a:cubicBezTo>
                  <a:cubicBezTo>
                    <a:pt x="-856" y="30288"/>
                    <a:pt x="480" y="50423"/>
                    <a:pt x="4081" y="70218"/>
                  </a:cubicBezTo>
                  <a:cubicBezTo>
                    <a:pt x="5055" y="75450"/>
                    <a:pt x="11714" y="78915"/>
                    <a:pt x="16628" y="77330"/>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6" name="Google Shape;226;p9"/>
            <p:cNvSpPr/>
            <p:nvPr/>
          </p:nvSpPr>
          <p:spPr>
            <a:xfrm>
              <a:off x="2347078" y="3492428"/>
              <a:ext cx="87215" cy="31682"/>
            </a:xfrm>
            <a:custGeom>
              <a:avLst/>
              <a:gdLst/>
              <a:ahLst/>
              <a:cxnLst/>
              <a:rect l="l" t="t" r="r" b="b"/>
              <a:pathLst>
                <a:path w="87215" h="31682" extrusionOk="0">
                  <a:moveTo>
                    <a:pt x="79846" y="11832"/>
                  </a:moveTo>
                  <a:cubicBezTo>
                    <a:pt x="57492" y="7960"/>
                    <a:pt x="35160" y="4064"/>
                    <a:pt x="12806" y="191"/>
                  </a:cubicBezTo>
                  <a:cubicBezTo>
                    <a:pt x="7574" y="-715"/>
                    <a:pt x="1572" y="1595"/>
                    <a:pt x="259" y="7303"/>
                  </a:cubicBezTo>
                  <a:cubicBezTo>
                    <a:pt x="-874" y="12263"/>
                    <a:pt x="1753" y="18853"/>
                    <a:pt x="7370" y="19850"/>
                  </a:cubicBezTo>
                  <a:cubicBezTo>
                    <a:pt x="29724" y="23723"/>
                    <a:pt x="52056" y="27618"/>
                    <a:pt x="74410" y="31491"/>
                  </a:cubicBezTo>
                  <a:cubicBezTo>
                    <a:pt x="79642" y="32397"/>
                    <a:pt x="85644" y="30087"/>
                    <a:pt x="86957" y="24380"/>
                  </a:cubicBezTo>
                  <a:cubicBezTo>
                    <a:pt x="88090" y="19420"/>
                    <a:pt x="85463" y="12806"/>
                    <a:pt x="79846" y="11832"/>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7" name="Google Shape;227;p9"/>
            <p:cNvSpPr/>
            <p:nvPr/>
          </p:nvSpPr>
          <p:spPr>
            <a:xfrm>
              <a:off x="2443980" y="3392835"/>
              <a:ext cx="33086" cy="62635"/>
            </a:xfrm>
            <a:custGeom>
              <a:avLst/>
              <a:gdLst/>
              <a:ahLst/>
              <a:cxnLst/>
              <a:rect l="l" t="t" r="r" b="b"/>
              <a:pathLst>
                <a:path w="33086" h="62635" extrusionOk="0">
                  <a:moveTo>
                    <a:pt x="20065" y="7537"/>
                  </a:moveTo>
                  <a:cubicBezTo>
                    <a:pt x="18547" y="2441"/>
                    <a:pt x="12840" y="-1297"/>
                    <a:pt x="7518" y="425"/>
                  </a:cubicBezTo>
                  <a:cubicBezTo>
                    <a:pt x="2354" y="2101"/>
                    <a:pt x="-1247" y="7491"/>
                    <a:pt x="406" y="12972"/>
                  </a:cubicBezTo>
                  <a:cubicBezTo>
                    <a:pt x="4619" y="27014"/>
                    <a:pt x="8809" y="41057"/>
                    <a:pt x="13021" y="55099"/>
                  </a:cubicBezTo>
                  <a:cubicBezTo>
                    <a:pt x="14561" y="60195"/>
                    <a:pt x="20246" y="63932"/>
                    <a:pt x="25569" y="62210"/>
                  </a:cubicBezTo>
                  <a:cubicBezTo>
                    <a:pt x="30732" y="60534"/>
                    <a:pt x="34334" y="55144"/>
                    <a:pt x="32680" y="49663"/>
                  </a:cubicBezTo>
                  <a:cubicBezTo>
                    <a:pt x="28490" y="35621"/>
                    <a:pt x="24278" y="21579"/>
                    <a:pt x="20065" y="753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8" name="Google Shape;228;p9"/>
            <p:cNvSpPr/>
            <p:nvPr/>
          </p:nvSpPr>
          <p:spPr>
            <a:xfrm>
              <a:off x="2124643" y="3516282"/>
              <a:ext cx="73586" cy="75600"/>
            </a:xfrm>
            <a:custGeom>
              <a:avLst/>
              <a:gdLst/>
              <a:ahLst/>
              <a:cxnLst/>
              <a:rect l="l" t="t" r="r" b="b"/>
              <a:pathLst>
                <a:path w="73586" h="75600" extrusionOk="0">
                  <a:moveTo>
                    <a:pt x="56227" y="2905"/>
                  </a:moveTo>
                  <a:cubicBezTo>
                    <a:pt x="37474" y="20390"/>
                    <a:pt x="19672" y="38871"/>
                    <a:pt x="2912" y="58258"/>
                  </a:cubicBezTo>
                  <a:cubicBezTo>
                    <a:pt x="-576" y="62290"/>
                    <a:pt x="-1346" y="68767"/>
                    <a:pt x="2912" y="72662"/>
                  </a:cubicBezTo>
                  <a:cubicBezTo>
                    <a:pt x="6739" y="76173"/>
                    <a:pt x="13602" y="76966"/>
                    <a:pt x="17316" y="72662"/>
                  </a:cubicBezTo>
                  <a:cubicBezTo>
                    <a:pt x="34076" y="53275"/>
                    <a:pt x="51878" y="34794"/>
                    <a:pt x="70631" y="17309"/>
                  </a:cubicBezTo>
                  <a:cubicBezTo>
                    <a:pt x="74549" y="13663"/>
                    <a:pt x="74595" y="6529"/>
                    <a:pt x="70631" y="2905"/>
                  </a:cubicBezTo>
                  <a:cubicBezTo>
                    <a:pt x="66464" y="-946"/>
                    <a:pt x="60394" y="-991"/>
                    <a:pt x="56227" y="2905"/>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29" name="Google Shape;229;p9"/>
            <p:cNvSpPr/>
            <p:nvPr/>
          </p:nvSpPr>
          <p:spPr>
            <a:xfrm>
              <a:off x="1943249" y="3465983"/>
              <a:ext cx="71733" cy="53725"/>
            </a:xfrm>
            <a:custGeom>
              <a:avLst/>
              <a:gdLst/>
              <a:ahLst/>
              <a:cxnLst/>
              <a:rect l="l" t="t" r="r" b="b"/>
              <a:pathLst>
                <a:path w="71733" h="53725" extrusionOk="0">
                  <a:moveTo>
                    <a:pt x="70315" y="5075"/>
                  </a:moveTo>
                  <a:cubicBezTo>
                    <a:pt x="67439" y="613"/>
                    <a:pt x="61165" y="-1675"/>
                    <a:pt x="56364" y="1428"/>
                  </a:cubicBezTo>
                  <a:cubicBezTo>
                    <a:pt x="39264" y="12526"/>
                    <a:pt x="22164" y="23624"/>
                    <a:pt x="5065" y="34699"/>
                  </a:cubicBezTo>
                  <a:cubicBezTo>
                    <a:pt x="603" y="37598"/>
                    <a:pt x="-1662" y="43872"/>
                    <a:pt x="1418" y="48651"/>
                  </a:cubicBezTo>
                  <a:cubicBezTo>
                    <a:pt x="4295" y="53113"/>
                    <a:pt x="10568" y="55400"/>
                    <a:pt x="15370" y="52297"/>
                  </a:cubicBezTo>
                  <a:cubicBezTo>
                    <a:pt x="32469" y="41199"/>
                    <a:pt x="49569" y="30101"/>
                    <a:pt x="66669" y="19026"/>
                  </a:cubicBezTo>
                  <a:cubicBezTo>
                    <a:pt x="71131" y="16127"/>
                    <a:pt x="73396" y="9854"/>
                    <a:pt x="70315" y="5075"/>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0" name="Google Shape;230;p9"/>
            <p:cNvSpPr/>
            <p:nvPr/>
          </p:nvSpPr>
          <p:spPr>
            <a:xfrm>
              <a:off x="1948872" y="3148177"/>
              <a:ext cx="80685" cy="41568"/>
            </a:xfrm>
            <a:custGeom>
              <a:avLst/>
              <a:gdLst/>
              <a:ahLst/>
              <a:cxnLst/>
              <a:rect l="l" t="t" r="r" b="b"/>
              <a:pathLst>
                <a:path w="80685" h="41568" extrusionOk="0">
                  <a:moveTo>
                    <a:pt x="65439" y="40204"/>
                  </a:moveTo>
                  <a:cubicBezTo>
                    <a:pt x="69969" y="43012"/>
                    <a:pt x="76854" y="41336"/>
                    <a:pt x="79391" y="36558"/>
                  </a:cubicBezTo>
                  <a:cubicBezTo>
                    <a:pt x="82018" y="31575"/>
                    <a:pt x="80568" y="25618"/>
                    <a:pt x="75744" y="22606"/>
                  </a:cubicBezTo>
                  <a:cubicBezTo>
                    <a:pt x="55768" y="10240"/>
                    <a:pt x="33459" y="2834"/>
                    <a:pt x="10199" y="48"/>
                  </a:cubicBezTo>
                  <a:cubicBezTo>
                    <a:pt x="4877" y="-586"/>
                    <a:pt x="-219" y="5189"/>
                    <a:pt x="7" y="10240"/>
                  </a:cubicBezTo>
                  <a:cubicBezTo>
                    <a:pt x="279" y="16310"/>
                    <a:pt x="4514" y="19752"/>
                    <a:pt x="10199" y="20432"/>
                  </a:cubicBezTo>
                  <a:cubicBezTo>
                    <a:pt x="10856" y="20522"/>
                    <a:pt x="11173" y="20545"/>
                    <a:pt x="11150" y="20545"/>
                  </a:cubicBezTo>
                  <a:cubicBezTo>
                    <a:pt x="11558" y="20613"/>
                    <a:pt x="11988" y="20658"/>
                    <a:pt x="12396" y="20726"/>
                  </a:cubicBezTo>
                  <a:cubicBezTo>
                    <a:pt x="13710" y="20930"/>
                    <a:pt x="15001" y="21134"/>
                    <a:pt x="16314" y="21383"/>
                  </a:cubicBezTo>
                  <a:cubicBezTo>
                    <a:pt x="18919" y="21859"/>
                    <a:pt x="21501" y="22402"/>
                    <a:pt x="24083" y="22991"/>
                  </a:cubicBezTo>
                  <a:cubicBezTo>
                    <a:pt x="29065" y="24169"/>
                    <a:pt x="34003" y="25618"/>
                    <a:pt x="38850" y="27317"/>
                  </a:cubicBezTo>
                  <a:cubicBezTo>
                    <a:pt x="44534" y="29310"/>
                    <a:pt x="46595" y="30170"/>
                    <a:pt x="51533" y="32549"/>
                  </a:cubicBezTo>
                  <a:cubicBezTo>
                    <a:pt x="56289" y="34836"/>
                    <a:pt x="60932" y="37418"/>
                    <a:pt x="65439" y="4020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1" name="Google Shape;231;p9"/>
            <p:cNvSpPr/>
            <p:nvPr/>
          </p:nvSpPr>
          <p:spPr>
            <a:xfrm>
              <a:off x="2002320" y="3013053"/>
              <a:ext cx="51678" cy="52663"/>
            </a:xfrm>
            <a:custGeom>
              <a:avLst/>
              <a:gdLst/>
              <a:ahLst/>
              <a:cxnLst/>
              <a:rect l="l" t="t" r="r" b="b"/>
              <a:pathLst>
                <a:path w="51678" h="52663" extrusionOk="0">
                  <a:moveTo>
                    <a:pt x="34278" y="49674"/>
                  </a:moveTo>
                  <a:cubicBezTo>
                    <a:pt x="36475" y="51418"/>
                    <a:pt x="38559" y="52663"/>
                    <a:pt x="41480" y="52663"/>
                  </a:cubicBezTo>
                  <a:cubicBezTo>
                    <a:pt x="43972" y="52663"/>
                    <a:pt x="46961" y="51553"/>
                    <a:pt x="48683" y="49674"/>
                  </a:cubicBezTo>
                  <a:cubicBezTo>
                    <a:pt x="50472" y="47726"/>
                    <a:pt x="51785" y="45189"/>
                    <a:pt x="51672" y="42471"/>
                  </a:cubicBezTo>
                  <a:cubicBezTo>
                    <a:pt x="51559" y="39957"/>
                    <a:pt x="50744" y="36922"/>
                    <a:pt x="48683" y="35269"/>
                  </a:cubicBezTo>
                  <a:cubicBezTo>
                    <a:pt x="37811" y="26595"/>
                    <a:pt x="28004" y="16652"/>
                    <a:pt x="19466" y="5667"/>
                  </a:cubicBezTo>
                  <a:cubicBezTo>
                    <a:pt x="19307" y="5463"/>
                    <a:pt x="19149" y="5260"/>
                    <a:pt x="18990" y="5033"/>
                  </a:cubicBezTo>
                  <a:cubicBezTo>
                    <a:pt x="17337" y="2836"/>
                    <a:pt x="15661" y="1115"/>
                    <a:pt x="12898" y="345"/>
                  </a:cubicBezTo>
                  <a:cubicBezTo>
                    <a:pt x="10452" y="-335"/>
                    <a:pt x="7213" y="-18"/>
                    <a:pt x="5039" y="1364"/>
                  </a:cubicBezTo>
                  <a:cubicBezTo>
                    <a:pt x="2864" y="2768"/>
                    <a:pt x="939" y="4852"/>
                    <a:pt x="350" y="7457"/>
                  </a:cubicBezTo>
                  <a:cubicBezTo>
                    <a:pt x="-216" y="9948"/>
                    <a:pt x="-238" y="13164"/>
                    <a:pt x="1370" y="15316"/>
                  </a:cubicBezTo>
                  <a:cubicBezTo>
                    <a:pt x="10950" y="28089"/>
                    <a:pt x="21799" y="39708"/>
                    <a:pt x="34278" y="4967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2" name="Google Shape;232;p9"/>
            <p:cNvSpPr/>
            <p:nvPr/>
          </p:nvSpPr>
          <p:spPr>
            <a:xfrm>
              <a:off x="1891683" y="3347255"/>
              <a:ext cx="83336" cy="51243"/>
            </a:xfrm>
            <a:custGeom>
              <a:avLst/>
              <a:gdLst/>
              <a:ahLst/>
              <a:cxnLst/>
              <a:rect l="l" t="t" r="r" b="b"/>
              <a:pathLst>
                <a:path w="83336" h="51243" extrusionOk="0">
                  <a:moveTo>
                    <a:pt x="81951" y="4921"/>
                  </a:moveTo>
                  <a:cubicBezTo>
                    <a:pt x="78780" y="6"/>
                    <a:pt x="73141" y="-1262"/>
                    <a:pt x="68000" y="1274"/>
                  </a:cubicBezTo>
                  <a:cubicBezTo>
                    <a:pt x="47004" y="11647"/>
                    <a:pt x="26032" y="22020"/>
                    <a:pt x="5036" y="32371"/>
                  </a:cubicBezTo>
                  <a:cubicBezTo>
                    <a:pt x="235" y="34749"/>
                    <a:pt x="-1464" y="41906"/>
                    <a:pt x="1390" y="46322"/>
                  </a:cubicBezTo>
                  <a:cubicBezTo>
                    <a:pt x="4561" y="51237"/>
                    <a:pt x="10200" y="52505"/>
                    <a:pt x="15342" y="49969"/>
                  </a:cubicBezTo>
                  <a:cubicBezTo>
                    <a:pt x="36337" y="39596"/>
                    <a:pt x="57309" y="29223"/>
                    <a:pt x="78305" y="18872"/>
                  </a:cubicBezTo>
                  <a:cubicBezTo>
                    <a:pt x="83084" y="16494"/>
                    <a:pt x="84805" y="9315"/>
                    <a:pt x="81951" y="4921"/>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3" name="Google Shape;233;p9"/>
            <p:cNvSpPr/>
            <p:nvPr/>
          </p:nvSpPr>
          <p:spPr>
            <a:xfrm>
              <a:off x="2342098" y="3543481"/>
              <a:ext cx="43476" cy="60259"/>
            </a:xfrm>
            <a:custGeom>
              <a:avLst/>
              <a:gdLst/>
              <a:ahLst/>
              <a:cxnLst/>
              <a:rect l="l" t="t" r="r" b="b"/>
              <a:pathLst>
                <a:path w="43476" h="60259" extrusionOk="0">
                  <a:moveTo>
                    <a:pt x="18964" y="5058"/>
                  </a:moveTo>
                  <a:cubicBezTo>
                    <a:pt x="16291" y="437"/>
                    <a:pt x="9633" y="-1578"/>
                    <a:pt x="5012" y="1411"/>
                  </a:cubicBezTo>
                  <a:cubicBezTo>
                    <a:pt x="369" y="4401"/>
                    <a:pt x="-1511" y="10425"/>
                    <a:pt x="1366" y="15363"/>
                  </a:cubicBezTo>
                  <a:cubicBezTo>
                    <a:pt x="9089" y="28635"/>
                    <a:pt x="16812" y="41930"/>
                    <a:pt x="24513" y="55202"/>
                  </a:cubicBezTo>
                  <a:cubicBezTo>
                    <a:pt x="27185" y="59822"/>
                    <a:pt x="33844" y="61838"/>
                    <a:pt x="38464" y="58848"/>
                  </a:cubicBezTo>
                  <a:cubicBezTo>
                    <a:pt x="43107" y="55858"/>
                    <a:pt x="44987" y="49834"/>
                    <a:pt x="42111" y="44897"/>
                  </a:cubicBezTo>
                  <a:cubicBezTo>
                    <a:pt x="34410" y="31625"/>
                    <a:pt x="26687" y="18330"/>
                    <a:pt x="18964" y="505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4" name="Google Shape;234;p9"/>
            <p:cNvSpPr/>
            <p:nvPr/>
          </p:nvSpPr>
          <p:spPr>
            <a:xfrm>
              <a:off x="2567518" y="3342322"/>
              <a:ext cx="63042" cy="40591"/>
            </a:xfrm>
            <a:custGeom>
              <a:avLst/>
              <a:gdLst/>
              <a:ahLst/>
              <a:cxnLst/>
              <a:rect l="l" t="t" r="r" b="b"/>
              <a:pathLst>
                <a:path w="63042" h="40591" extrusionOk="0">
                  <a:moveTo>
                    <a:pt x="55633" y="20521"/>
                  </a:moveTo>
                  <a:cubicBezTo>
                    <a:pt x="51896" y="19230"/>
                    <a:pt x="48182" y="17848"/>
                    <a:pt x="44536" y="16353"/>
                  </a:cubicBezTo>
                  <a:cubicBezTo>
                    <a:pt x="44083" y="16172"/>
                    <a:pt x="40799" y="14904"/>
                    <a:pt x="43313" y="15855"/>
                  </a:cubicBezTo>
                  <a:cubicBezTo>
                    <a:pt x="42565" y="15583"/>
                    <a:pt x="41863" y="15221"/>
                    <a:pt x="41138" y="14904"/>
                  </a:cubicBezTo>
                  <a:cubicBezTo>
                    <a:pt x="39326" y="14111"/>
                    <a:pt x="37537" y="13296"/>
                    <a:pt x="35748" y="12435"/>
                  </a:cubicBezTo>
                  <a:cubicBezTo>
                    <a:pt x="28727" y="9106"/>
                    <a:pt x="21887" y="5391"/>
                    <a:pt x="15251" y="1360"/>
                  </a:cubicBezTo>
                  <a:cubicBezTo>
                    <a:pt x="10699" y="-1426"/>
                    <a:pt x="3836" y="205"/>
                    <a:pt x="1299" y="5006"/>
                  </a:cubicBezTo>
                  <a:cubicBezTo>
                    <a:pt x="-1328" y="9966"/>
                    <a:pt x="99" y="15991"/>
                    <a:pt x="4946" y="18958"/>
                  </a:cubicBezTo>
                  <a:cubicBezTo>
                    <a:pt x="19192" y="27655"/>
                    <a:pt x="34434" y="34699"/>
                    <a:pt x="50198" y="40157"/>
                  </a:cubicBezTo>
                  <a:cubicBezTo>
                    <a:pt x="55248" y="41901"/>
                    <a:pt x="61567" y="38164"/>
                    <a:pt x="62745" y="33045"/>
                  </a:cubicBezTo>
                  <a:cubicBezTo>
                    <a:pt x="64036" y="27383"/>
                    <a:pt x="61024" y="22400"/>
                    <a:pt x="55633" y="20521"/>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5" name="Google Shape;235;p9"/>
            <p:cNvSpPr/>
            <p:nvPr/>
          </p:nvSpPr>
          <p:spPr>
            <a:xfrm>
              <a:off x="2226360" y="3624493"/>
              <a:ext cx="86673" cy="25776"/>
            </a:xfrm>
            <a:custGeom>
              <a:avLst/>
              <a:gdLst/>
              <a:ahLst/>
              <a:cxnLst/>
              <a:rect l="l" t="t" r="r" b="b"/>
              <a:pathLst>
                <a:path w="86673" h="25776" extrusionOk="0">
                  <a:moveTo>
                    <a:pt x="79258" y="5875"/>
                  </a:moveTo>
                  <a:cubicBezTo>
                    <a:pt x="56700" y="440"/>
                    <a:pt x="33281" y="-1327"/>
                    <a:pt x="10202" y="1006"/>
                  </a:cubicBezTo>
                  <a:cubicBezTo>
                    <a:pt x="4925" y="1549"/>
                    <a:pt x="-262" y="5309"/>
                    <a:pt x="10" y="11198"/>
                  </a:cubicBezTo>
                  <a:cubicBezTo>
                    <a:pt x="237" y="16271"/>
                    <a:pt x="4517" y="21956"/>
                    <a:pt x="10202" y="21390"/>
                  </a:cubicBezTo>
                  <a:cubicBezTo>
                    <a:pt x="21119" y="20280"/>
                    <a:pt x="32081" y="20053"/>
                    <a:pt x="43043" y="20755"/>
                  </a:cubicBezTo>
                  <a:cubicBezTo>
                    <a:pt x="45738" y="20937"/>
                    <a:pt x="48410" y="21163"/>
                    <a:pt x="51106" y="21435"/>
                  </a:cubicBezTo>
                  <a:cubicBezTo>
                    <a:pt x="52396" y="21571"/>
                    <a:pt x="53710" y="21729"/>
                    <a:pt x="55001" y="21888"/>
                  </a:cubicBezTo>
                  <a:cubicBezTo>
                    <a:pt x="55296" y="21933"/>
                    <a:pt x="57221" y="22205"/>
                    <a:pt x="57492" y="22250"/>
                  </a:cubicBezTo>
                  <a:cubicBezTo>
                    <a:pt x="62996" y="23088"/>
                    <a:pt x="68454" y="24198"/>
                    <a:pt x="73867" y="25489"/>
                  </a:cubicBezTo>
                  <a:cubicBezTo>
                    <a:pt x="79031" y="26735"/>
                    <a:pt x="85146" y="23858"/>
                    <a:pt x="86415" y="18377"/>
                  </a:cubicBezTo>
                  <a:cubicBezTo>
                    <a:pt x="87570" y="13191"/>
                    <a:pt x="84807" y="7211"/>
                    <a:pt x="79258" y="5875"/>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6" name="Google Shape;236;p9"/>
            <p:cNvSpPr/>
            <p:nvPr/>
          </p:nvSpPr>
          <p:spPr>
            <a:xfrm>
              <a:off x="2012174" y="3557864"/>
              <a:ext cx="62731" cy="22003"/>
            </a:xfrm>
            <a:custGeom>
              <a:avLst/>
              <a:gdLst/>
              <a:ahLst/>
              <a:cxnLst/>
              <a:rect l="l" t="t" r="r" b="b"/>
              <a:pathLst>
                <a:path w="62731" h="22003" extrusionOk="0">
                  <a:moveTo>
                    <a:pt x="52531" y="1614"/>
                  </a:moveTo>
                  <a:cubicBezTo>
                    <a:pt x="38421" y="1070"/>
                    <a:pt x="24311" y="550"/>
                    <a:pt x="10201" y="6"/>
                  </a:cubicBezTo>
                  <a:cubicBezTo>
                    <a:pt x="4878" y="-198"/>
                    <a:pt x="-240" y="4830"/>
                    <a:pt x="9" y="10198"/>
                  </a:cubicBezTo>
                  <a:cubicBezTo>
                    <a:pt x="258" y="15883"/>
                    <a:pt x="4493" y="20163"/>
                    <a:pt x="10201" y="20390"/>
                  </a:cubicBezTo>
                  <a:cubicBezTo>
                    <a:pt x="24311" y="20933"/>
                    <a:pt x="38421" y="21454"/>
                    <a:pt x="52531" y="21998"/>
                  </a:cubicBezTo>
                  <a:cubicBezTo>
                    <a:pt x="57853" y="22201"/>
                    <a:pt x="62972" y="17174"/>
                    <a:pt x="62723" y="11806"/>
                  </a:cubicBezTo>
                  <a:cubicBezTo>
                    <a:pt x="62474" y="6098"/>
                    <a:pt x="58238" y="1818"/>
                    <a:pt x="52531" y="161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7" name="Google Shape;237;p9"/>
            <p:cNvSpPr/>
            <p:nvPr/>
          </p:nvSpPr>
          <p:spPr>
            <a:xfrm>
              <a:off x="2040663" y="3607121"/>
              <a:ext cx="22691" cy="77928"/>
            </a:xfrm>
            <a:custGeom>
              <a:avLst/>
              <a:gdLst/>
              <a:ahLst/>
              <a:cxnLst/>
              <a:rect l="l" t="t" r="r" b="b"/>
              <a:pathLst>
                <a:path w="22691" h="77928" extrusionOk="0">
                  <a:moveTo>
                    <a:pt x="10249" y="10"/>
                  </a:moveTo>
                  <a:cubicBezTo>
                    <a:pt x="5289" y="237"/>
                    <a:pt x="-645" y="4540"/>
                    <a:pt x="57" y="10202"/>
                  </a:cubicBezTo>
                  <a:cubicBezTo>
                    <a:pt x="2458" y="29295"/>
                    <a:pt x="2933" y="48546"/>
                    <a:pt x="1506" y="67730"/>
                  </a:cubicBezTo>
                  <a:cubicBezTo>
                    <a:pt x="1099" y="73052"/>
                    <a:pt x="6489" y="78148"/>
                    <a:pt x="11698" y="77922"/>
                  </a:cubicBezTo>
                  <a:cubicBezTo>
                    <a:pt x="17564" y="77650"/>
                    <a:pt x="21460" y="73437"/>
                    <a:pt x="21890" y="67730"/>
                  </a:cubicBezTo>
                  <a:cubicBezTo>
                    <a:pt x="23317" y="48546"/>
                    <a:pt x="22841" y="29295"/>
                    <a:pt x="20441" y="10202"/>
                  </a:cubicBezTo>
                  <a:cubicBezTo>
                    <a:pt x="19784" y="4925"/>
                    <a:pt x="16228" y="-262"/>
                    <a:pt x="10249" y="10"/>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8" name="Google Shape;238;p9"/>
            <p:cNvSpPr/>
            <p:nvPr/>
          </p:nvSpPr>
          <p:spPr>
            <a:xfrm>
              <a:off x="1883391" y="3214760"/>
              <a:ext cx="22980" cy="65709"/>
            </a:xfrm>
            <a:custGeom>
              <a:avLst/>
              <a:gdLst/>
              <a:ahLst/>
              <a:cxnLst/>
              <a:rect l="l" t="t" r="r" b="b"/>
              <a:pathLst>
                <a:path w="22980" h="65709" extrusionOk="0">
                  <a:moveTo>
                    <a:pt x="19875" y="58327"/>
                  </a:moveTo>
                  <a:cubicBezTo>
                    <a:pt x="22932" y="42450"/>
                    <a:pt x="23838" y="26279"/>
                    <a:pt x="22117" y="10199"/>
                  </a:cubicBezTo>
                  <a:cubicBezTo>
                    <a:pt x="21823" y="7413"/>
                    <a:pt x="21188" y="5035"/>
                    <a:pt x="19127" y="2996"/>
                  </a:cubicBezTo>
                  <a:cubicBezTo>
                    <a:pt x="17361" y="1230"/>
                    <a:pt x="14462" y="-107"/>
                    <a:pt x="11925" y="7"/>
                  </a:cubicBezTo>
                  <a:cubicBezTo>
                    <a:pt x="6897" y="233"/>
                    <a:pt x="1122" y="4514"/>
                    <a:pt x="1733" y="10199"/>
                  </a:cubicBezTo>
                  <a:cubicBezTo>
                    <a:pt x="2526" y="17627"/>
                    <a:pt x="2820" y="25079"/>
                    <a:pt x="2526" y="32553"/>
                  </a:cubicBezTo>
                  <a:cubicBezTo>
                    <a:pt x="2390" y="36199"/>
                    <a:pt x="2118" y="39846"/>
                    <a:pt x="1711" y="43492"/>
                  </a:cubicBezTo>
                  <a:cubicBezTo>
                    <a:pt x="1620" y="44353"/>
                    <a:pt x="1529" y="45236"/>
                    <a:pt x="1394" y="46074"/>
                  </a:cubicBezTo>
                  <a:cubicBezTo>
                    <a:pt x="1348" y="46391"/>
                    <a:pt x="1280" y="46731"/>
                    <a:pt x="1258" y="46867"/>
                  </a:cubicBezTo>
                  <a:cubicBezTo>
                    <a:pt x="941" y="48882"/>
                    <a:pt x="601" y="50898"/>
                    <a:pt x="216" y="52914"/>
                  </a:cubicBezTo>
                  <a:cubicBezTo>
                    <a:pt x="-781" y="58123"/>
                    <a:pt x="1688" y="64170"/>
                    <a:pt x="7327" y="65461"/>
                  </a:cubicBezTo>
                  <a:cubicBezTo>
                    <a:pt x="12378" y="66571"/>
                    <a:pt x="18810" y="63921"/>
                    <a:pt x="19875" y="5832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39" name="Google Shape;239;p9"/>
            <p:cNvSpPr/>
            <p:nvPr/>
          </p:nvSpPr>
          <p:spPr>
            <a:xfrm>
              <a:off x="1855048" y="3077141"/>
              <a:ext cx="108145" cy="39638"/>
            </a:xfrm>
            <a:custGeom>
              <a:avLst/>
              <a:gdLst/>
              <a:ahLst/>
              <a:cxnLst/>
              <a:rect l="l" t="t" r="r" b="b"/>
              <a:pathLst>
                <a:path w="108145" h="39638" extrusionOk="0">
                  <a:moveTo>
                    <a:pt x="107874" y="32264"/>
                  </a:moveTo>
                  <a:cubicBezTo>
                    <a:pt x="109052" y="27101"/>
                    <a:pt x="106334" y="20963"/>
                    <a:pt x="100763" y="19717"/>
                  </a:cubicBezTo>
                  <a:cubicBezTo>
                    <a:pt x="71455" y="13240"/>
                    <a:pt x="42125" y="6739"/>
                    <a:pt x="12818" y="262"/>
                  </a:cubicBezTo>
                  <a:cubicBezTo>
                    <a:pt x="7632" y="-893"/>
                    <a:pt x="1539" y="1825"/>
                    <a:pt x="271" y="7374"/>
                  </a:cubicBezTo>
                  <a:cubicBezTo>
                    <a:pt x="-907" y="12538"/>
                    <a:pt x="1811" y="18675"/>
                    <a:pt x="7382" y="19921"/>
                  </a:cubicBezTo>
                  <a:cubicBezTo>
                    <a:pt x="36690" y="26399"/>
                    <a:pt x="66020" y="32899"/>
                    <a:pt x="95327" y="39376"/>
                  </a:cubicBezTo>
                  <a:cubicBezTo>
                    <a:pt x="100514" y="40531"/>
                    <a:pt x="106606" y="37813"/>
                    <a:pt x="107874" y="3226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40" name="Google Shape;240;p9"/>
          <p:cNvSpPr txBox="1">
            <a:spLocks noGrp="1"/>
          </p:cNvSpPr>
          <p:nvPr>
            <p:ph type="title"/>
          </p:nvPr>
        </p:nvSpPr>
        <p:spPr>
          <a:xfrm>
            <a:off x="558100" y="1873525"/>
            <a:ext cx="11095500" cy="3160800"/>
          </a:xfrm>
          <a:prstGeom prst="rect">
            <a:avLst/>
          </a:prstGeom>
        </p:spPr>
        <p:txBody>
          <a:bodyPr spcFirstLastPara="1" wrap="square" lIns="121900" tIns="121900" rIns="121900" bIns="121900" anchor="ctr" anchorCtr="0">
            <a:noAutofit/>
          </a:bodyPr>
          <a:lstStyle>
            <a:lvl1pPr lvl="0" algn="ctr" rtl="0">
              <a:spcBef>
                <a:spcPts val="0"/>
              </a:spcBef>
              <a:spcAft>
                <a:spcPts val="0"/>
              </a:spcAft>
              <a:buSzPts val="5000"/>
              <a:buNone/>
              <a:defRPr sz="5000"/>
            </a:lvl1pPr>
            <a:lvl2pPr lvl="1" algn="ctr" rtl="0">
              <a:spcBef>
                <a:spcPts val="0"/>
              </a:spcBef>
              <a:spcAft>
                <a:spcPts val="0"/>
              </a:spcAft>
              <a:buSzPts val="5000"/>
              <a:buNone/>
              <a:defRPr sz="5000"/>
            </a:lvl2pPr>
            <a:lvl3pPr lvl="2" algn="ctr" rtl="0">
              <a:spcBef>
                <a:spcPts val="0"/>
              </a:spcBef>
              <a:spcAft>
                <a:spcPts val="0"/>
              </a:spcAft>
              <a:buSzPts val="5000"/>
              <a:buNone/>
              <a:defRPr sz="5000"/>
            </a:lvl3pPr>
            <a:lvl4pPr lvl="3" algn="ctr" rtl="0">
              <a:spcBef>
                <a:spcPts val="0"/>
              </a:spcBef>
              <a:spcAft>
                <a:spcPts val="0"/>
              </a:spcAft>
              <a:buSzPts val="5000"/>
              <a:buNone/>
              <a:defRPr sz="5000"/>
            </a:lvl4pPr>
            <a:lvl5pPr lvl="4" algn="ctr" rtl="0">
              <a:spcBef>
                <a:spcPts val="0"/>
              </a:spcBef>
              <a:spcAft>
                <a:spcPts val="0"/>
              </a:spcAft>
              <a:buSzPts val="5000"/>
              <a:buNone/>
              <a:defRPr sz="5000"/>
            </a:lvl5pPr>
            <a:lvl6pPr lvl="5" algn="ctr" rtl="0">
              <a:spcBef>
                <a:spcPts val="0"/>
              </a:spcBef>
              <a:spcAft>
                <a:spcPts val="0"/>
              </a:spcAft>
              <a:buSzPts val="5000"/>
              <a:buNone/>
              <a:defRPr sz="5000"/>
            </a:lvl6pPr>
            <a:lvl7pPr lvl="6" algn="ctr" rtl="0">
              <a:spcBef>
                <a:spcPts val="0"/>
              </a:spcBef>
              <a:spcAft>
                <a:spcPts val="0"/>
              </a:spcAft>
              <a:buSzPts val="5000"/>
              <a:buNone/>
              <a:defRPr sz="5000"/>
            </a:lvl7pPr>
            <a:lvl8pPr lvl="7" algn="ctr" rtl="0">
              <a:spcBef>
                <a:spcPts val="0"/>
              </a:spcBef>
              <a:spcAft>
                <a:spcPts val="0"/>
              </a:spcAft>
              <a:buSzPts val="5000"/>
              <a:buNone/>
              <a:defRPr sz="5000"/>
            </a:lvl8pPr>
            <a:lvl9pPr lvl="8" algn="ctr" rtl="0">
              <a:spcBef>
                <a:spcPts val="0"/>
              </a:spcBef>
              <a:spcAft>
                <a:spcPts val="0"/>
              </a:spcAft>
              <a:buSzPts val="5000"/>
              <a:buNone/>
              <a:defRPr sz="5000"/>
            </a:lvl9pPr>
          </a:lstStyle>
          <a:p>
            <a:endParaRPr/>
          </a:p>
        </p:txBody>
      </p:sp>
      <p:sp>
        <p:nvSpPr>
          <p:cNvPr id="241" name="Google Shape;241;p9"/>
          <p:cNvSpPr txBox="1">
            <a:spLocks noGrp="1"/>
          </p:cNvSpPr>
          <p:nvPr>
            <p:ph type="subTitle" idx="1"/>
          </p:nvPr>
        </p:nvSpPr>
        <p:spPr>
          <a:xfrm>
            <a:off x="632875" y="5919475"/>
            <a:ext cx="11379900" cy="717900"/>
          </a:xfrm>
          <a:prstGeom prst="rect">
            <a:avLst/>
          </a:prstGeom>
        </p:spPr>
        <p:txBody>
          <a:bodyPr spcFirstLastPara="1" wrap="square" lIns="121900" tIns="121900" rIns="121900" bIns="121900" anchor="b" anchorCtr="0">
            <a:noAutofit/>
          </a:bodyPr>
          <a:lstStyle>
            <a:lvl1pPr lvl="0" algn="r" rtl="0">
              <a:lnSpc>
                <a:spcPct val="100000"/>
              </a:lnSpc>
              <a:spcBef>
                <a:spcPts val="0"/>
              </a:spcBef>
              <a:spcAft>
                <a:spcPts val="0"/>
              </a:spcAft>
              <a:buSzPts val="1900"/>
              <a:buNone/>
              <a:defRPr/>
            </a:lvl1pPr>
            <a:lvl2pPr lvl="1" algn="r" rtl="0">
              <a:lnSpc>
                <a:spcPct val="100000"/>
              </a:lnSpc>
              <a:spcBef>
                <a:spcPts val="0"/>
              </a:spcBef>
              <a:spcAft>
                <a:spcPts val="0"/>
              </a:spcAft>
              <a:buSzPts val="1900"/>
              <a:buNone/>
              <a:defRPr/>
            </a:lvl2pPr>
            <a:lvl3pPr lvl="2" algn="r" rtl="0">
              <a:lnSpc>
                <a:spcPct val="100000"/>
              </a:lnSpc>
              <a:spcBef>
                <a:spcPts val="0"/>
              </a:spcBef>
              <a:spcAft>
                <a:spcPts val="0"/>
              </a:spcAft>
              <a:buSzPts val="1900"/>
              <a:buNone/>
              <a:defRPr/>
            </a:lvl3pPr>
            <a:lvl4pPr lvl="3" algn="r" rtl="0">
              <a:lnSpc>
                <a:spcPct val="100000"/>
              </a:lnSpc>
              <a:spcBef>
                <a:spcPts val="0"/>
              </a:spcBef>
              <a:spcAft>
                <a:spcPts val="0"/>
              </a:spcAft>
              <a:buSzPts val="1900"/>
              <a:buNone/>
              <a:defRPr/>
            </a:lvl4pPr>
            <a:lvl5pPr lvl="4" algn="r" rtl="0">
              <a:lnSpc>
                <a:spcPct val="100000"/>
              </a:lnSpc>
              <a:spcBef>
                <a:spcPts val="0"/>
              </a:spcBef>
              <a:spcAft>
                <a:spcPts val="0"/>
              </a:spcAft>
              <a:buSzPts val="1900"/>
              <a:buNone/>
              <a:defRPr/>
            </a:lvl5pPr>
            <a:lvl6pPr lvl="5" algn="r" rtl="0">
              <a:lnSpc>
                <a:spcPct val="100000"/>
              </a:lnSpc>
              <a:spcBef>
                <a:spcPts val="0"/>
              </a:spcBef>
              <a:spcAft>
                <a:spcPts val="0"/>
              </a:spcAft>
              <a:buSzPts val="1900"/>
              <a:buNone/>
              <a:defRPr/>
            </a:lvl6pPr>
            <a:lvl7pPr lvl="6" algn="r" rtl="0">
              <a:lnSpc>
                <a:spcPct val="100000"/>
              </a:lnSpc>
              <a:spcBef>
                <a:spcPts val="0"/>
              </a:spcBef>
              <a:spcAft>
                <a:spcPts val="0"/>
              </a:spcAft>
              <a:buSzPts val="1900"/>
              <a:buNone/>
              <a:defRPr/>
            </a:lvl7pPr>
            <a:lvl8pPr lvl="7" algn="r" rtl="0">
              <a:lnSpc>
                <a:spcPct val="100000"/>
              </a:lnSpc>
              <a:spcBef>
                <a:spcPts val="0"/>
              </a:spcBef>
              <a:spcAft>
                <a:spcPts val="0"/>
              </a:spcAft>
              <a:buSzPts val="1900"/>
              <a:buNone/>
              <a:defRPr/>
            </a:lvl8pPr>
            <a:lvl9pPr lvl="8" algn="r" rtl="0">
              <a:lnSpc>
                <a:spcPct val="100000"/>
              </a:lnSpc>
              <a:spcBef>
                <a:spcPts val="0"/>
              </a:spcBef>
              <a:spcAft>
                <a:spcPts val="0"/>
              </a:spcAft>
              <a:buSzPts val="1900"/>
              <a:buNone/>
              <a:defRPr/>
            </a:lvl9pPr>
          </a:lstStyle>
          <a:p>
            <a:endParaRPr/>
          </a:p>
        </p:txBody>
      </p:sp>
      <p:sp>
        <p:nvSpPr>
          <p:cNvPr id="242" name="Google Shape;242;p9"/>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009 Big Title">
  <p:cSld name="CUSTOM_7">
    <p:spTree>
      <p:nvGrpSpPr>
        <p:cNvPr id="1" name="Shape 243"/>
        <p:cNvGrpSpPr/>
        <p:nvPr/>
      </p:nvGrpSpPr>
      <p:grpSpPr>
        <a:xfrm>
          <a:off x="0" y="0"/>
          <a:ext cx="0" cy="0"/>
          <a:chOff x="0" y="0"/>
          <a:chExt cx="0" cy="0"/>
        </a:xfrm>
      </p:grpSpPr>
      <p:sp>
        <p:nvSpPr>
          <p:cNvPr id="244" name="Google Shape;244;p10"/>
          <p:cNvSpPr/>
          <p:nvPr/>
        </p:nvSpPr>
        <p:spPr>
          <a:xfrm>
            <a:off x="382025" y="1242100"/>
            <a:ext cx="11447650" cy="4186349"/>
          </a:xfrm>
          <a:custGeom>
            <a:avLst/>
            <a:gdLst/>
            <a:ahLst/>
            <a:cxnLst/>
            <a:rect l="l" t="t" r="r" b="b"/>
            <a:pathLst>
              <a:path w="2609151" h="2300192" extrusionOk="0">
                <a:moveTo>
                  <a:pt x="2601724" y="876175"/>
                </a:moveTo>
                <a:cubicBezTo>
                  <a:pt x="2594884" y="859936"/>
                  <a:pt x="2588021" y="843720"/>
                  <a:pt x="2581181" y="827481"/>
                </a:cubicBezTo>
                <a:cubicBezTo>
                  <a:pt x="2570559" y="813733"/>
                  <a:pt x="2559937" y="799985"/>
                  <a:pt x="2549315" y="786238"/>
                </a:cubicBezTo>
                <a:cubicBezTo>
                  <a:pt x="2530856" y="766352"/>
                  <a:pt x="2508978" y="752310"/>
                  <a:pt x="2483725" y="744088"/>
                </a:cubicBezTo>
                <a:cubicBezTo>
                  <a:pt x="2459422" y="731315"/>
                  <a:pt x="2433263" y="725471"/>
                  <a:pt x="2405179" y="726536"/>
                </a:cubicBezTo>
                <a:cubicBezTo>
                  <a:pt x="2212122" y="708100"/>
                  <a:pt x="2018658" y="693831"/>
                  <a:pt x="1824989" y="683707"/>
                </a:cubicBezTo>
                <a:cubicBezTo>
                  <a:pt x="1859438" y="668963"/>
                  <a:pt x="1893706" y="653675"/>
                  <a:pt x="1927724" y="637753"/>
                </a:cubicBezTo>
                <a:cubicBezTo>
                  <a:pt x="2061101" y="575311"/>
                  <a:pt x="2189406" y="501793"/>
                  <a:pt x="2307518" y="413668"/>
                </a:cubicBezTo>
                <a:cubicBezTo>
                  <a:pt x="2338139" y="395549"/>
                  <a:pt x="2362532" y="371179"/>
                  <a:pt x="2380651" y="340535"/>
                </a:cubicBezTo>
                <a:cubicBezTo>
                  <a:pt x="2395553" y="317139"/>
                  <a:pt x="2403616" y="291886"/>
                  <a:pt x="2404839" y="264753"/>
                </a:cubicBezTo>
                <a:cubicBezTo>
                  <a:pt x="2410909" y="237666"/>
                  <a:pt x="2409686" y="210555"/>
                  <a:pt x="2401193" y="183467"/>
                </a:cubicBezTo>
                <a:cubicBezTo>
                  <a:pt x="2391499" y="148928"/>
                  <a:pt x="2374037" y="118964"/>
                  <a:pt x="2348761" y="93530"/>
                </a:cubicBezTo>
                <a:cubicBezTo>
                  <a:pt x="2309081" y="55593"/>
                  <a:pt x="2261383" y="27486"/>
                  <a:pt x="2208023" y="13580"/>
                </a:cubicBezTo>
                <a:cubicBezTo>
                  <a:pt x="2169724" y="3592"/>
                  <a:pt x="2128164" y="-553"/>
                  <a:pt x="2088348" y="59"/>
                </a:cubicBezTo>
                <a:cubicBezTo>
                  <a:pt x="2030662" y="919"/>
                  <a:pt x="1972817" y="5993"/>
                  <a:pt x="1915199" y="9186"/>
                </a:cubicBezTo>
                <a:cubicBezTo>
                  <a:pt x="1794912" y="15867"/>
                  <a:pt x="1674625" y="22549"/>
                  <a:pt x="1554361" y="29207"/>
                </a:cubicBezTo>
                <a:cubicBezTo>
                  <a:pt x="1313040" y="42593"/>
                  <a:pt x="1071742" y="56001"/>
                  <a:pt x="830421" y="69386"/>
                </a:cubicBezTo>
                <a:cubicBezTo>
                  <a:pt x="708571" y="76158"/>
                  <a:pt x="586744" y="82907"/>
                  <a:pt x="464895" y="89679"/>
                </a:cubicBezTo>
                <a:cubicBezTo>
                  <a:pt x="450581" y="89113"/>
                  <a:pt x="436290" y="89838"/>
                  <a:pt x="422225" y="92058"/>
                </a:cubicBezTo>
                <a:cubicBezTo>
                  <a:pt x="422225" y="92058"/>
                  <a:pt x="422225" y="92058"/>
                  <a:pt x="422225" y="92058"/>
                </a:cubicBezTo>
                <a:cubicBezTo>
                  <a:pt x="394163" y="90993"/>
                  <a:pt x="367982" y="96859"/>
                  <a:pt x="343679" y="109610"/>
                </a:cubicBezTo>
                <a:cubicBezTo>
                  <a:pt x="318404" y="117831"/>
                  <a:pt x="296548" y="131874"/>
                  <a:pt x="278089" y="151759"/>
                </a:cubicBezTo>
                <a:cubicBezTo>
                  <a:pt x="267467" y="165507"/>
                  <a:pt x="256845" y="179255"/>
                  <a:pt x="246223" y="193002"/>
                </a:cubicBezTo>
                <a:cubicBezTo>
                  <a:pt x="231320" y="216398"/>
                  <a:pt x="223257" y="241651"/>
                  <a:pt x="222034" y="268785"/>
                </a:cubicBezTo>
                <a:cubicBezTo>
                  <a:pt x="217187" y="286858"/>
                  <a:pt x="217187" y="304909"/>
                  <a:pt x="222034" y="322983"/>
                </a:cubicBezTo>
                <a:cubicBezTo>
                  <a:pt x="223257" y="350116"/>
                  <a:pt x="231320" y="375369"/>
                  <a:pt x="246223" y="398765"/>
                </a:cubicBezTo>
                <a:cubicBezTo>
                  <a:pt x="256845" y="412513"/>
                  <a:pt x="267467" y="426260"/>
                  <a:pt x="278089" y="440008"/>
                </a:cubicBezTo>
                <a:cubicBezTo>
                  <a:pt x="303524" y="465262"/>
                  <a:pt x="333510" y="482746"/>
                  <a:pt x="368027" y="492440"/>
                </a:cubicBezTo>
                <a:cubicBezTo>
                  <a:pt x="400709" y="504081"/>
                  <a:pt x="433708" y="503107"/>
                  <a:pt x="467047" y="498646"/>
                </a:cubicBezTo>
                <a:cubicBezTo>
                  <a:pt x="472414" y="497921"/>
                  <a:pt x="477465" y="497196"/>
                  <a:pt x="482357" y="496381"/>
                </a:cubicBezTo>
                <a:cubicBezTo>
                  <a:pt x="687825" y="484966"/>
                  <a:pt x="893316" y="473573"/>
                  <a:pt x="1098784" y="462158"/>
                </a:cubicBezTo>
                <a:cubicBezTo>
                  <a:pt x="1157037" y="458920"/>
                  <a:pt x="1215289" y="455681"/>
                  <a:pt x="1273541" y="452465"/>
                </a:cubicBezTo>
                <a:cubicBezTo>
                  <a:pt x="1214496" y="470878"/>
                  <a:pt x="1155202" y="488521"/>
                  <a:pt x="1095817" y="505734"/>
                </a:cubicBezTo>
                <a:cubicBezTo>
                  <a:pt x="890417" y="565278"/>
                  <a:pt x="683590" y="620427"/>
                  <a:pt x="480862" y="688781"/>
                </a:cubicBezTo>
                <a:cubicBezTo>
                  <a:pt x="351924" y="732266"/>
                  <a:pt x="225182" y="781889"/>
                  <a:pt x="101068" y="837741"/>
                </a:cubicBezTo>
                <a:cubicBezTo>
                  <a:pt x="77309" y="850559"/>
                  <a:pt x="58239" y="868044"/>
                  <a:pt x="43880" y="890240"/>
                </a:cubicBezTo>
                <a:cubicBezTo>
                  <a:pt x="25852" y="909921"/>
                  <a:pt x="13712" y="933023"/>
                  <a:pt x="7393" y="959568"/>
                </a:cubicBezTo>
                <a:cubicBezTo>
                  <a:pt x="4969" y="977641"/>
                  <a:pt x="2546" y="995692"/>
                  <a:pt x="123" y="1013766"/>
                </a:cubicBezTo>
                <a:cubicBezTo>
                  <a:pt x="-942" y="1041827"/>
                  <a:pt x="4924" y="1068009"/>
                  <a:pt x="17675" y="1092311"/>
                </a:cubicBezTo>
                <a:cubicBezTo>
                  <a:pt x="22522" y="1109569"/>
                  <a:pt x="31264" y="1124562"/>
                  <a:pt x="43880" y="1137291"/>
                </a:cubicBezTo>
                <a:cubicBezTo>
                  <a:pt x="58262" y="1159486"/>
                  <a:pt x="77309" y="1176972"/>
                  <a:pt x="101068" y="1189790"/>
                </a:cubicBezTo>
                <a:cubicBezTo>
                  <a:pt x="122335" y="1201024"/>
                  <a:pt x="145051" y="1209404"/>
                  <a:pt x="168424" y="1213888"/>
                </a:cubicBezTo>
                <a:cubicBezTo>
                  <a:pt x="152774" y="1230581"/>
                  <a:pt x="141382" y="1249764"/>
                  <a:pt x="134338" y="1271462"/>
                </a:cubicBezTo>
                <a:cubicBezTo>
                  <a:pt x="125120" y="1287361"/>
                  <a:pt x="120477" y="1304506"/>
                  <a:pt x="120432" y="1322896"/>
                </a:cubicBezTo>
                <a:cubicBezTo>
                  <a:pt x="114362" y="1349984"/>
                  <a:pt x="115585" y="1377094"/>
                  <a:pt x="124079" y="1404182"/>
                </a:cubicBezTo>
                <a:cubicBezTo>
                  <a:pt x="130918" y="1420422"/>
                  <a:pt x="137781" y="1436638"/>
                  <a:pt x="144621" y="1452877"/>
                </a:cubicBezTo>
                <a:cubicBezTo>
                  <a:pt x="155243" y="1466624"/>
                  <a:pt x="165865" y="1480372"/>
                  <a:pt x="176487" y="1494120"/>
                </a:cubicBezTo>
                <a:cubicBezTo>
                  <a:pt x="194946" y="1514005"/>
                  <a:pt x="216825" y="1528048"/>
                  <a:pt x="242078" y="1536269"/>
                </a:cubicBezTo>
                <a:cubicBezTo>
                  <a:pt x="266380" y="1549043"/>
                  <a:pt x="292539" y="1554886"/>
                  <a:pt x="320601" y="1553822"/>
                </a:cubicBezTo>
                <a:cubicBezTo>
                  <a:pt x="528628" y="1545124"/>
                  <a:pt x="736610" y="1559801"/>
                  <a:pt x="943823" y="1577059"/>
                </a:cubicBezTo>
                <a:cubicBezTo>
                  <a:pt x="986945" y="1580660"/>
                  <a:pt x="1030091" y="1584352"/>
                  <a:pt x="1073237" y="1587976"/>
                </a:cubicBezTo>
                <a:cubicBezTo>
                  <a:pt x="1038041" y="1597284"/>
                  <a:pt x="1002664" y="1605913"/>
                  <a:pt x="967083" y="1613636"/>
                </a:cubicBezTo>
                <a:cubicBezTo>
                  <a:pt x="875695" y="1633454"/>
                  <a:pt x="782746" y="1645254"/>
                  <a:pt x="691630" y="1666385"/>
                </a:cubicBezTo>
                <a:cubicBezTo>
                  <a:pt x="625972" y="1681628"/>
                  <a:pt x="564956" y="1704231"/>
                  <a:pt x="503035" y="1730866"/>
                </a:cubicBezTo>
                <a:cubicBezTo>
                  <a:pt x="440910" y="1757591"/>
                  <a:pt x="386893" y="1795845"/>
                  <a:pt x="335458" y="1839760"/>
                </a:cubicBezTo>
                <a:cubicBezTo>
                  <a:pt x="324836" y="1853508"/>
                  <a:pt x="314214" y="1867256"/>
                  <a:pt x="303591" y="1881003"/>
                </a:cubicBezTo>
                <a:cubicBezTo>
                  <a:pt x="296752" y="1897243"/>
                  <a:pt x="289889" y="1913459"/>
                  <a:pt x="283049" y="1929698"/>
                </a:cubicBezTo>
                <a:cubicBezTo>
                  <a:pt x="280626" y="1947771"/>
                  <a:pt x="278202" y="1965822"/>
                  <a:pt x="275779" y="1983896"/>
                </a:cubicBezTo>
                <a:cubicBezTo>
                  <a:pt x="274714" y="2011958"/>
                  <a:pt x="280580" y="2038140"/>
                  <a:pt x="293332" y="2062442"/>
                </a:cubicBezTo>
                <a:cubicBezTo>
                  <a:pt x="298178" y="2079700"/>
                  <a:pt x="306921" y="2094693"/>
                  <a:pt x="319536" y="2107422"/>
                </a:cubicBezTo>
                <a:cubicBezTo>
                  <a:pt x="328596" y="2122732"/>
                  <a:pt x="340781" y="2134917"/>
                  <a:pt x="356091" y="2143977"/>
                </a:cubicBezTo>
                <a:cubicBezTo>
                  <a:pt x="368797" y="2156614"/>
                  <a:pt x="383790" y="2165334"/>
                  <a:pt x="401071" y="2170181"/>
                </a:cubicBezTo>
                <a:cubicBezTo>
                  <a:pt x="425373" y="2182955"/>
                  <a:pt x="451532" y="2188798"/>
                  <a:pt x="479617" y="2187733"/>
                </a:cubicBezTo>
                <a:cubicBezTo>
                  <a:pt x="664475" y="2212103"/>
                  <a:pt x="851461" y="2207053"/>
                  <a:pt x="1037090" y="2195683"/>
                </a:cubicBezTo>
                <a:cubicBezTo>
                  <a:pt x="1221902" y="2184359"/>
                  <a:pt x="1406511" y="2166603"/>
                  <a:pt x="1591799" y="2165108"/>
                </a:cubicBezTo>
                <a:cubicBezTo>
                  <a:pt x="1685904" y="2164338"/>
                  <a:pt x="1780100" y="2167961"/>
                  <a:pt x="1873571" y="2178923"/>
                </a:cubicBezTo>
                <a:cubicBezTo>
                  <a:pt x="1913432" y="2184970"/>
                  <a:pt x="1953067" y="2192422"/>
                  <a:pt x="1992340" y="2201640"/>
                </a:cubicBezTo>
                <a:cubicBezTo>
                  <a:pt x="2026902" y="2209748"/>
                  <a:pt x="2061985" y="2218445"/>
                  <a:pt x="2095867" y="2229905"/>
                </a:cubicBezTo>
                <a:cubicBezTo>
                  <a:pt x="2122162" y="2259462"/>
                  <a:pt x="2156248" y="2282201"/>
                  <a:pt x="2194615" y="2292755"/>
                </a:cubicBezTo>
                <a:cubicBezTo>
                  <a:pt x="2221703" y="2301249"/>
                  <a:pt x="2248813" y="2302472"/>
                  <a:pt x="2275901" y="2296402"/>
                </a:cubicBezTo>
                <a:cubicBezTo>
                  <a:pt x="2303034" y="2295179"/>
                  <a:pt x="2328287" y="2287116"/>
                  <a:pt x="2351683" y="2272213"/>
                </a:cubicBezTo>
                <a:cubicBezTo>
                  <a:pt x="2395214" y="2244152"/>
                  <a:pt x="2433513" y="2202365"/>
                  <a:pt x="2445358" y="2150386"/>
                </a:cubicBezTo>
                <a:cubicBezTo>
                  <a:pt x="2457362" y="2097728"/>
                  <a:pt x="2454123" y="2040337"/>
                  <a:pt x="2424816" y="1993318"/>
                </a:cubicBezTo>
                <a:cubicBezTo>
                  <a:pt x="2394829" y="1945212"/>
                  <a:pt x="2352680" y="1902837"/>
                  <a:pt x="2301811" y="1876904"/>
                </a:cubicBezTo>
                <a:cubicBezTo>
                  <a:pt x="2263512" y="1857381"/>
                  <a:pt x="2222790" y="1842523"/>
                  <a:pt x="2181683" y="1830157"/>
                </a:cubicBezTo>
                <a:cubicBezTo>
                  <a:pt x="2125084" y="1813126"/>
                  <a:pt x="2067375" y="1799944"/>
                  <a:pt x="2009100" y="1790092"/>
                </a:cubicBezTo>
                <a:cubicBezTo>
                  <a:pt x="1955921" y="1781101"/>
                  <a:pt x="1902561" y="1774034"/>
                  <a:pt x="1849065" y="1768779"/>
                </a:cubicBezTo>
                <a:cubicBezTo>
                  <a:pt x="1891780" y="1754737"/>
                  <a:pt x="1934496" y="1740718"/>
                  <a:pt x="1977211" y="1726676"/>
                </a:cubicBezTo>
                <a:cubicBezTo>
                  <a:pt x="2015260" y="1714174"/>
                  <a:pt x="2053582" y="1700517"/>
                  <a:pt x="2088868" y="1681515"/>
                </a:cubicBezTo>
                <a:cubicBezTo>
                  <a:pt x="2136974" y="1655627"/>
                  <a:pt x="2177832" y="1615177"/>
                  <a:pt x="2205939" y="1568543"/>
                </a:cubicBezTo>
                <a:cubicBezTo>
                  <a:pt x="2220842" y="1545147"/>
                  <a:pt x="2228905" y="1519894"/>
                  <a:pt x="2230128" y="1492761"/>
                </a:cubicBezTo>
                <a:cubicBezTo>
                  <a:pt x="2236198" y="1465673"/>
                  <a:pt x="2234975" y="1438563"/>
                  <a:pt x="2226482" y="1411475"/>
                </a:cubicBezTo>
                <a:cubicBezTo>
                  <a:pt x="2219642" y="1395236"/>
                  <a:pt x="2212779" y="1379020"/>
                  <a:pt x="2205939" y="1362780"/>
                </a:cubicBezTo>
                <a:cubicBezTo>
                  <a:pt x="2187820" y="1332160"/>
                  <a:pt x="2163451" y="1307767"/>
                  <a:pt x="2132807" y="1289648"/>
                </a:cubicBezTo>
                <a:cubicBezTo>
                  <a:pt x="2099627" y="1266841"/>
                  <a:pt x="2061169" y="1251735"/>
                  <a:pt x="2023867" y="1237511"/>
                </a:cubicBezTo>
                <a:cubicBezTo>
                  <a:pt x="2021149" y="1236470"/>
                  <a:pt x="2018431" y="1235495"/>
                  <a:pt x="2015714" y="1234544"/>
                </a:cubicBezTo>
                <a:cubicBezTo>
                  <a:pt x="2077521" y="1226685"/>
                  <a:pt x="2139171" y="1217580"/>
                  <a:pt x="2200277" y="1205781"/>
                </a:cubicBezTo>
                <a:cubicBezTo>
                  <a:pt x="2245076" y="1197129"/>
                  <a:pt x="2289581" y="1186733"/>
                  <a:pt x="2333338" y="1173687"/>
                </a:cubicBezTo>
                <a:cubicBezTo>
                  <a:pt x="2393243" y="1155840"/>
                  <a:pt x="2451178" y="1132150"/>
                  <a:pt x="2508072" y="1106353"/>
                </a:cubicBezTo>
                <a:cubicBezTo>
                  <a:pt x="2521820" y="1095731"/>
                  <a:pt x="2535567" y="1085109"/>
                  <a:pt x="2549315" y="1074487"/>
                </a:cubicBezTo>
                <a:cubicBezTo>
                  <a:pt x="2569201" y="1056028"/>
                  <a:pt x="2583243" y="1034149"/>
                  <a:pt x="2591464" y="1008896"/>
                </a:cubicBezTo>
                <a:cubicBezTo>
                  <a:pt x="2600682" y="992997"/>
                  <a:pt x="2605325" y="975852"/>
                  <a:pt x="2605370" y="957461"/>
                </a:cubicBezTo>
                <a:cubicBezTo>
                  <a:pt x="2611417" y="930350"/>
                  <a:pt x="2610217" y="903263"/>
                  <a:pt x="2601724" y="876175"/>
                </a:cubicBezTo>
                <a:close/>
              </a:path>
            </a:pathLst>
          </a:custGeom>
          <a:solidFill>
            <a:schemeClr val="dk1"/>
          </a:solidFill>
          <a:ln w="2286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45" name="Google Shape;245;p10"/>
          <p:cNvSpPr/>
          <p:nvPr/>
        </p:nvSpPr>
        <p:spPr>
          <a:xfrm rot="-9188898">
            <a:off x="-439301" y="-481028"/>
            <a:ext cx="2039416" cy="1894742"/>
          </a:xfrm>
          <a:custGeom>
            <a:avLst/>
            <a:gdLst/>
            <a:ahLst/>
            <a:cxnLst/>
            <a:rect l="l" t="t" r="r" b="b"/>
            <a:pathLst>
              <a:path w="1140767" h="1059842" extrusionOk="0">
                <a:moveTo>
                  <a:pt x="724597" y="952880"/>
                </a:moveTo>
                <a:cubicBezTo>
                  <a:pt x="725639" y="914808"/>
                  <a:pt x="730191" y="876758"/>
                  <a:pt x="734744" y="838890"/>
                </a:cubicBezTo>
                <a:cubicBezTo>
                  <a:pt x="736805" y="821654"/>
                  <a:pt x="738322" y="799481"/>
                  <a:pt x="761899" y="799028"/>
                </a:cubicBezTo>
                <a:cubicBezTo>
                  <a:pt x="774062" y="798802"/>
                  <a:pt x="790641" y="822379"/>
                  <a:pt x="784820" y="786458"/>
                </a:cubicBezTo>
                <a:cubicBezTo>
                  <a:pt x="777210" y="739349"/>
                  <a:pt x="805113" y="722997"/>
                  <a:pt x="847851" y="720166"/>
                </a:cubicBezTo>
                <a:cubicBezTo>
                  <a:pt x="910610" y="716021"/>
                  <a:pt x="972237" y="708819"/>
                  <a:pt x="1031395" y="682252"/>
                </a:cubicBezTo>
                <a:cubicBezTo>
                  <a:pt x="1131185" y="637475"/>
                  <a:pt x="1155125" y="587626"/>
                  <a:pt x="1133359" y="479909"/>
                </a:cubicBezTo>
                <a:cubicBezTo>
                  <a:pt x="1111277" y="370539"/>
                  <a:pt x="1040749" y="292514"/>
                  <a:pt x="973709" y="211523"/>
                </a:cubicBezTo>
                <a:cubicBezTo>
                  <a:pt x="959894" y="194831"/>
                  <a:pt x="941209" y="175285"/>
                  <a:pt x="916227" y="187583"/>
                </a:cubicBezTo>
                <a:cubicBezTo>
                  <a:pt x="892808" y="199111"/>
                  <a:pt x="903974" y="222915"/>
                  <a:pt x="905129" y="242280"/>
                </a:cubicBezTo>
                <a:cubicBezTo>
                  <a:pt x="909727" y="318855"/>
                  <a:pt x="910452" y="395249"/>
                  <a:pt x="884587" y="468857"/>
                </a:cubicBezTo>
                <a:cubicBezTo>
                  <a:pt x="875640" y="494359"/>
                  <a:pt x="861372" y="527652"/>
                  <a:pt x="830479" y="517302"/>
                </a:cubicBezTo>
                <a:cubicBezTo>
                  <a:pt x="792113" y="504460"/>
                  <a:pt x="815803" y="469921"/>
                  <a:pt x="825882" y="449311"/>
                </a:cubicBezTo>
                <a:cubicBezTo>
                  <a:pt x="879106" y="340529"/>
                  <a:pt x="864135" y="238452"/>
                  <a:pt x="811908" y="133046"/>
                </a:cubicBezTo>
                <a:cubicBezTo>
                  <a:pt x="784502" y="77760"/>
                  <a:pt x="746725" y="51873"/>
                  <a:pt x="689696" y="41749"/>
                </a:cubicBezTo>
                <a:cubicBezTo>
                  <a:pt x="635815" y="32191"/>
                  <a:pt x="614751" y="47456"/>
                  <a:pt x="624309" y="105188"/>
                </a:cubicBezTo>
                <a:cubicBezTo>
                  <a:pt x="636766" y="180359"/>
                  <a:pt x="644014" y="256435"/>
                  <a:pt x="651963" y="332263"/>
                </a:cubicBezTo>
                <a:cubicBezTo>
                  <a:pt x="653729" y="349091"/>
                  <a:pt x="656742" y="373234"/>
                  <a:pt x="641318" y="381388"/>
                </a:cubicBezTo>
                <a:cubicBezTo>
                  <a:pt x="639076" y="382565"/>
                  <a:pt x="636471" y="383403"/>
                  <a:pt x="633414" y="383856"/>
                </a:cubicBezTo>
                <a:cubicBezTo>
                  <a:pt x="610856" y="387095"/>
                  <a:pt x="603812" y="369406"/>
                  <a:pt x="600823" y="352126"/>
                </a:cubicBezTo>
                <a:cubicBezTo>
                  <a:pt x="599826" y="346305"/>
                  <a:pt x="599260" y="340529"/>
                  <a:pt x="598739" y="335592"/>
                </a:cubicBezTo>
                <a:cubicBezTo>
                  <a:pt x="592737" y="279899"/>
                  <a:pt x="593144" y="223549"/>
                  <a:pt x="588841" y="167607"/>
                </a:cubicBezTo>
                <a:cubicBezTo>
                  <a:pt x="576430" y="6666"/>
                  <a:pt x="557881" y="-8757"/>
                  <a:pt x="399431" y="5737"/>
                </a:cubicBezTo>
                <a:cubicBezTo>
                  <a:pt x="337487" y="11400"/>
                  <a:pt x="327816" y="26416"/>
                  <a:pt x="357305" y="82743"/>
                </a:cubicBezTo>
                <a:cubicBezTo>
                  <a:pt x="389556" y="144302"/>
                  <a:pt x="413632" y="207876"/>
                  <a:pt x="419498" y="278019"/>
                </a:cubicBezTo>
                <a:cubicBezTo>
                  <a:pt x="391662" y="257613"/>
                  <a:pt x="377077" y="231023"/>
                  <a:pt x="365684" y="201920"/>
                </a:cubicBezTo>
                <a:cubicBezTo>
                  <a:pt x="346909" y="153882"/>
                  <a:pt x="330421" y="104531"/>
                  <a:pt x="307002" y="58781"/>
                </a:cubicBezTo>
                <a:cubicBezTo>
                  <a:pt x="275407" y="-3005"/>
                  <a:pt x="79361" y="-21803"/>
                  <a:pt x="35241" y="30198"/>
                </a:cubicBezTo>
                <a:cubicBezTo>
                  <a:pt x="33814" y="31874"/>
                  <a:pt x="32750" y="33890"/>
                  <a:pt x="31549" y="35747"/>
                </a:cubicBezTo>
                <a:cubicBezTo>
                  <a:pt x="-13068" y="104961"/>
                  <a:pt x="18776" y="210391"/>
                  <a:pt x="93267" y="246289"/>
                </a:cubicBezTo>
                <a:cubicBezTo>
                  <a:pt x="130615" y="264294"/>
                  <a:pt x="177022" y="269617"/>
                  <a:pt x="204517" y="315186"/>
                </a:cubicBezTo>
                <a:cubicBezTo>
                  <a:pt x="128735" y="324947"/>
                  <a:pt x="70211" y="278880"/>
                  <a:pt x="0" y="276230"/>
                </a:cubicBezTo>
                <a:cubicBezTo>
                  <a:pt x="2650" y="317405"/>
                  <a:pt x="1970" y="355863"/>
                  <a:pt x="8176" y="393187"/>
                </a:cubicBezTo>
                <a:cubicBezTo>
                  <a:pt x="21562" y="473748"/>
                  <a:pt x="55761" y="498798"/>
                  <a:pt x="137704" y="493679"/>
                </a:cubicBezTo>
                <a:cubicBezTo>
                  <a:pt x="193759" y="490169"/>
                  <a:pt x="249746" y="485526"/>
                  <a:pt x="305847" y="483487"/>
                </a:cubicBezTo>
                <a:cubicBezTo>
                  <a:pt x="333501" y="482491"/>
                  <a:pt x="367315" y="488108"/>
                  <a:pt x="369852" y="519476"/>
                </a:cubicBezTo>
                <a:cubicBezTo>
                  <a:pt x="372910" y="557164"/>
                  <a:pt x="334497" y="554672"/>
                  <a:pt x="310150" y="555238"/>
                </a:cubicBezTo>
                <a:cubicBezTo>
                  <a:pt x="242838" y="556801"/>
                  <a:pt x="174915" y="558953"/>
                  <a:pt x="108192" y="551773"/>
                </a:cubicBezTo>
                <a:cubicBezTo>
                  <a:pt x="44686" y="544933"/>
                  <a:pt x="38616" y="567718"/>
                  <a:pt x="60743" y="617341"/>
                </a:cubicBezTo>
                <a:cubicBezTo>
                  <a:pt x="84479" y="670542"/>
                  <a:pt x="106312" y="724650"/>
                  <a:pt x="131543" y="777149"/>
                </a:cubicBezTo>
                <a:cubicBezTo>
                  <a:pt x="167668" y="852320"/>
                  <a:pt x="211130" y="859998"/>
                  <a:pt x="272825" y="804056"/>
                </a:cubicBezTo>
                <a:cubicBezTo>
                  <a:pt x="299437" y="779935"/>
                  <a:pt x="324147" y="753572"/>
                  <a:pt x="352027" y="731105"/>
                </a:cubicBezTo>
                <a:cubicBezTo>
                  <a:pt x="362129" y="722951"/>
                  <a:pt x="372841" y="718331"/>
                  <a:pt x="383237" y="717153"/>
                </a:cubicBezTo>
                <a:cubicBezTo>
                  <a:pt x="400722" y="715205"/>
                  <a:pt x="417323" y="723065"/>
                  <a:pt x="428783" y="740617"/>
                </a:cubicBezTo>
                <a:cubicBezTo>
                  <a:pt x="441308" y="759756"/>
                  <a:pt x="434015" y="771306"/>
                  <a:pt x="421876" y="779935"/>
                </a:cubicBezTo>
                <a:cubicBezTo>
                  <a:pt x="414039" y="785507"/>
                  <a:pt x="404187" y="789855"/>
                  <a:pt x="396351" y="794249"/>
                </a:cubicBezTo>
                <a:cubicBezTo>
                  <a:pt x="361132" y="813953"/>
                  <a:pt x="323739" y="829808"/>
                  <a:pt x="288339" y="849218"/>
                </a:cubicBezTo>
                <a:cubicBezTo>
                  <a:pt x="267299" y="860768"/>
                  <a:pt x="239849" y="871956"/>
                  <a:pt x="245737" y="902759"/>
                </a:cubicBezTo>
                <a:cubicBezTo>
                  <a:pt x="251400" y="932383"/>
                  <a:pt x="268499" y="956526"/>
                  <a:pt x="300389" y="964906"/>
                </a:cubicBezTo>
                <a:cubicBezTo>
                  <a:pt x="335086" y="974034"/>
                  <a:pt x="370373" y="981168"/>
                  <a:pt x="404708" y="991473"/>
                </a:cubicBezTo>
                <a:cubicBezTo>
                  <a:pt x="436099" y="1000873"/>
                  <a:pt x="456687" y="991836"/>
                  <a:pt x="470208" y="962415"/>
                </a:cubicBezTo>
                <a:cubicBezTo>
                  <a:pt x="487398" y="924977"/>
                  <a:pt x="512357" y="893404"/>
                  <a:pt x="546307" y="869782"/>
                </a:cubicBezTo>
                <a:cubicBezTo>
                  <a:pt x="563678" y="857688"/>
                  <a:pt x="584448" y="848651"/>
                  <a:pt x="600438" y="868944"/>
                </a:cubicBezTo>
                <a:cubicBezTo>
                  <a:pt x="616677" y="889554"/>
                  <a:pt x="602635" y="908851"/>
                  <a:pt x="586282" y="921082"/>
                </a:cubicBezTo>
                <a:cubicBezTo>
                  <a:pt x="557201" y="942824"/>
                  <a:pt x="530182" y="966039"/>
                  <a:pt x="510205" y="996478"/>
                </a:cubicBezTo>
                <a:cubicBezTo>
                  <a:pt x="497613" y="1015639"/>
                  <a:pt x="494080" y="1035412"/>
                  <a:pt x="519559" y="1046827"/>
                </a:cubicBezTo>
                <a:cubicBezTo>
                  <a:pt x="591491" y="1078965"/>
                  <a:pt x="721857" y="1053032"/>
                  <a:pt x="724597" y="952880"/>
                </a:cubicBezTo>
                <a:close/>
                <a:moveTo>
                  <a:pt x="528709" y="385011"/>
                </a:moveTo>
                <a:cubicBezTo>
                  <a:pt x="488938" y="381614"/>
                  <a:pt x="483752" y="342205"/>
                  <a:pt x="473854" y="314506"/>
                </a:cubicBezTo>
                <a:cubicBezTo>
                  <a:pt x="470978" y="292809"/>
                  <a:pt x="469959" y="268756"/>
                  <a:pt x="492245" y="268960"/>
                </a:cubicBezTo>
                <a:cubicBezTo>
                  <a:pt x="538946" y="269367"/>
                  <a:pt x="531767" y="314778"/>
                  <a:pt x="542978" y="343043"/>
                </a:cubicBezTo>
                <a:cubicBezTo>
                  <a:pt x="548867" y="357878"/>
                  <a:pt x="552400" y="387050"/>
                  <a:pt x="528709" y="385011"/>
                </a:cubicBezTo>
                <a:close/>
                <a:moveTo>
                  <a:pt x="715085" y="459729"/>
                </a:moveTo>
                <a:cubicBezTo>
                  <a:pt x="693093" y="421589"/>
                  <a:pt x="699253" y="382905"/>
                  <a:pt x="720974" y="346192"/>
                </a:cubicBezTo>
                <a:cubicBezTo>
                  <a:pt x="734676" y="332036"/>
                  <a:pt x="753904" y="305809"/>
                  <a:pt x="768105" y="329681"/>
                </a:cubicBezTo>
                <a:cubicBezTo>
                  <a:pt x="793698" y="372736"/>
                  <a:pt x="757846" y="413798"/>
                  <a:pt x="746453" y="455154"/>
                </a:cubicBezTo>
                <a:cubicBezTo>
                  <a:pt x="742671" y="468902"/>
                  <a:pt x="723646" y="474586"/>
                  <a:pt x="715085" y="459729"/>
                </a:cubicBezTo>
                <a:close/>
                <a:moveTo>
                  <a:pt x="417595" y="537323"/>
                </a:moveTo>
                <a:cubicBezTo>
                  <a:pt x="418954" y="490645"/>
                  <a:pt x="464229" y="498753"/>
                  <a:pt x="492721" y="488153"/>
                </a:cubicBezTo>
                <a:cubicBezTo>
                  <a:pt x="507669" y="482581"/>
                  <a:pt x="536908" y="479660"/>
                  <a:pt x="534394" y="503282"/>
                </a:cubicBezTo>
                <a:cubicBezTo>
                  <a:pt x="530159" y="542985"/>
                  <a:pt x="490660" y="547356"/>
                  <a:pt x="462779" y="556665"/>
                </a:cubicBezTo>
                <a:cubicBezTo>
                  <a:pt x="441014" y="559089"/>
                  <a:pt x="416938" y="559609"/>
                  <a:pt x="417595" y="537323"/>
                </a:cubicBezTo>
                <a:close/>
                <a:moveTo>
                  <a:pt x="477999" y="694572"/>
                </a:moveTo>
                <a:cubicBezTo>
                  <a:pt x="494940" y="647441"/>
                  <a:pt x="549433" y="649003"/>
                  <a:pt x="588592" y="631473"/>
                </a:cubicBezTo>
                <a:cubicBezTo>
                  <a:pt x="601592" y="625653"/>
                  <a:pt x="618080" y="636705"/>
                  <a:pt x="612079" y="652763"/>
                </a:cubicBezTo>
                <a:cubicBezTo>
                  <a:pt x="596632" y="693984"/>
                  <a:pt x="562863" y="713846"/>
                  <a:pt x="520737" y="720415"/>
                </a:cubicBezTo>
                <a:cubicBezTo>
                  <a:pt x="501078" y="718874"/>
                  <a:pt x="468600" y="720709"/>
                  <a:pt x="477999" y="694572"/>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46" name="Google Shape;246;p10"/>
          <p:cNvSpPr/>
          <p:nvPr/>
        </p:nvSpPr>
        <p:spPr>
          <a:xfrm rot="-3564001" flipH="1">
            <a:off x="1005910" y="-406866"/>
            <a:ext cx="1450124" cy="1340576"/>
          </a:xfrm>
          <a:custGeom>
            <a:avLst/>
            <a:gdLst/>
            <a:ahLst/>
            <a:cxnLst/>
            <a:rect l="l" t="t" r="r" b="b"/>
            <a:pathLst>
              <a:path w="1073706" h="992594" extrusionOk="0">
                <a:moveTo>
                  <a:pt x="271955" y="152976"/>
                </a:moveTo>
                <a:cubicBezTo>
                  <a:pt x="262216" y="162556"/>
                  <a:pt x="255082" y="184390"/>
                  <a:pt x="247155" y="196280"/>
                </a:cubicBezTo>
                <a:cubicBezTo>
                  <a:pt x="224982" y="229551"/>
                  <a:pt x="219478" y="266966"/>
                  <a:pt x="222490" y="302434"/>
                </a:cubicBezTo>
                <a:cubicBezTo>
                  <a:pt x="224415" y="325309"/>
                  <a:pt x="255580" y="347074"/>
                  <a:pt x="242398" y="367232"/>
                </a:cubicBezTo>
                <a:cubicBezTo>
                  <a:pt x="220542" y="400638"/>
                  <a:pt x="199615" y="364446"/>
                  <a:pt x="161973" y="375657"/>
                </a:cubicBezTo>
                <a:cubicBezTo>
                  <a:pt x="149018" y="379507"/>
                  <a:pt x="105171" y="385419"/>
                  <a:pt x="94050" y="393526"/>
                </a:cubicBezTo>
                <a:cubicBezTo>
                  <a:pt x="74051" y="408112"/>
                  <a:pt x="48843" y="424804"/>
                  <a:pt x="33035" y="443897"/>
                </a:cubicBezTo>
                <a:cubicBezTo>
                  <a:pt x="20464" y="459094"/>
                  <a:pt x="6196" y="485503"/>
                  <a:pt x="4339" y="504459"/>
                </a:cubicBezTo>
                <a:cubicBezTo>
                  <a:pt x="2957" y="518615"/>
                  <a:pt x="-6419" y="534197"/>
                  <a:pt x="7691" y="531774"/>
                </a:cubicBezTo>
                <a:cubicBezTo>
                  <a:pt x="31245" y="527742"/>
                  <a:pt x="75637" y="455765"/>
                  <a:pt x="75161" y="473544"/>
                </a:cubicBezTo>
                <a:cubicBezTo>
                  <a:pt x="74346" y="503848"/>
                  <a:pt x="8166" y="528558"/>
                  <a:pt x="4633" y="565452"/>
                </a:cubicBezTo>
                <a:cubicBezTo>
                  <a:pt x="-236" y="616253"/>
                  <a:pt x="31495" y="732939"/>
                  <a:pt x="66668" y="693417"/>
                </a:cubicBezTo>
                <a:cubicBezTo>
                  <a:pt x="93710" y="663045"/>
                  <a:pt x="67030" y="593967"/>
                  <a:pt x="106008" y="549349"/>
                </a:cubicBezTo>
                <a:cubicBezTo>
                  <a:pt x="109858" y="544933"/>
                  <a:pt x="123561" y="537232"/>
                  <a:pt x="121591" y="542645"/>
                </a:cubicBezTo>
                <a:cubicBezTo>
                  <a:pt x="103789" y="591589"/>
                  <a:pt x="88614" y="630273"/>
                  <a:pt x="84311" y="674437"/>
                </a:cubicBezTo>
                <a:cubicBezTo>
                  <a:pt x="81684" y="701548"/>
                  <a:pt x="80076" y="731829"/>
                  <a:pt x="93620" y="754115"/>
                </a:cubicBezTo>
                <a:cubicBezTo>
                  <a:pt x="117785" y="793909"/>
                  <a:pt x="230485" y="869623"/>
                  <a:pt x="207633" y="829014"/>
                </a:cubicBezTo>
                <a:cubicBezTo>
                  <a:pt x="200612" y="816512"/>
                  <a:pt x="179209" y="782245"/>
                  <a:pt x="173728" y="753323"/>
                </a:cubicBezTo>
                <a:cubicBezTo>
                  <a:pt x="166775" y="716632"/>
                  <a:pt x="180205" y="676974"/>
                  <a:pt x="187385" y="637701"/>
                </a:cubicBezTo>
                <a:cubicBezTo>
                  <a:pt x="189129" y="628144"/>
                  <a:pt x="208879" y="636025"/>
                  <a:pt x="211144" y="652038"/>
                </a:cubicBezTo>
                <a:cubicBezTo>
                  <a:pt x="215492" y="682863"/>
                  <a:pt x="194134" y="709135"/>
                  <a:pt x="197192" y="740232"/>
                </a:cubicBezTo>
                <a:cubicBezTo>
                  <a:pt x="200385" y="772529"/>
                  <a:pt x="209014" y="813251"/>
                  <a:pt x="228628" y="840520"/>
                </a:cubicBezTo>
                <a:cubicBezTo>
                  <a:pt x="239953" y="856260"/>
                  <a:pt x="252160" y="862942"/>
                  <a:pt x="261922" y="875738"/>
                </a:cubicBezTo>
                <a:cubicBezTo>
                  <a:pt x="281807" y="901784"/>
                  <a:pt x="313923" y="930276"/>
                  <a:pt x="336617" y="902917"/>
                </a:cubicBezTo>
                <a:cubicBezTo>
                  <a:pt x="372968" y="859114"/>
                  <a:pt x="291093" y="827067"/>
                  <a:pt x="283279" y="773752"/>
                </a:cubicBezTo>
                <a:cubicBezTo>
                  <a:pt x="279656" y="749019"/>
                  <a:pt x="286495" y="676884"/>
                  <a:pt x="291501" y="701253"/>
                </a:cubicBezTo>
                <a:cubicBezTo>
                  <a:pt x="297978" y="732780"/>
                  <a:pt x="300379" y="730833"/>
                  <a:pt x="305928" y="747502"/>
                </a:cubicBezTo>
                <a:cubicBezTo>
                  <a:pt x="319155" y="787386"/>
                  <a:pt x="338882" y="827338"/>
                  <a:pt x="350070" y="849489"/>
                </a:cubicBezTo>
                <a:cubicBezTo>
                  <a:pt x="367895" y="884775"/>
                  <a:pt x="370408" y="920401"/>
                  <a:pt x="405038" y="932111"/>
                </a:cubicBezTo>
                <a:cubicBezTo>
                  <a:pt x="417381" y="936278"/>
                  <a:pt x="431469" y="944001"/>
                  <a:pt x="437788" y="931680"/>
                </a:cubicBezTo>
                <a:cubicBezTo>
                  <a:pt x="450494" y="906948"/>
                  <a:pt x="441887" y="883597"/>
                  <a:pt x="427619" y="860247"/>
                </a:cubicBezTo>
                <a:cubicBezTo>
                  <a:pt x="428660" y="861424"/>
                  <a:pt x="429725" y="862557"/>
                  <a:pt x="430835" y="863712"/>
                </a:cubicBezTo>
                <a:cubicBezTo>
                  <a:pt x="444741" y="878161"/>
                  <a:pt x="445217" y="925293"/>
                  <a:pt x="467843" y="942529"/>
                </a:cubicBezTo>
                <a:cubicBezTo>
                  <a:pt x="488204" y="958043"/>
                  <a:pt x="492303" y="970432"/>
                  <a:pt x="517556" y="977000"/>
                </a:cubicBezTo>
                <a:cubicBezTo>
                  <a:pt x="541971" y="983342"/>
                  <a:pt x="557848" y="987328"/>
                  <a:pt x="566161" y="962301"/>
                </a:cubicBezTo>
                <a:cubicBezTo>
                  <a:pt x="577326" y="928668"/>
                  <a:pt x="553002" y="937025"/>
                  <a:pt x="533569" y="910051"/>
                </a:cubicBezTo>
                <a:cubicBezTo>
                  <a:pt x="504307" y="869419"/>
                  <a:pt x="480277" y="825662"/>
                  <a:pt x="475453" y="774273"/>
                </a:cubicBezTo>
                <a:cubicBezTo>
                  <a:pt x="474546" y="764624"/>
                  <a:pt x="464649" y="748227"/>
                  <a:pt x="473845" y="744104"/>
                </a:cubicBezTo>
                <a:cubicBezTo>
                  <a:pt x="477966" y="742247"/>
                  <a:pt x="488611" y="759098"/>
                  <a:pt x="494047" y="783672"/>
                </a:cubicBezTo>
                <a:cubicBezTo>
                  <a:pt x="504307" y="830124"/>
                  <a:pt x="504511" y="833884"/>
                  <a:pt x="529289" y="873451"/>
                </a:cubicBezTo>
                <a:cubicBezTo>
                  <a:pt x="545482" y="899293"/>
                  <a:pt x="574857" y="930819"/>
                  <a:pt x="598684" y="949731"/>
                </a:cubicBezTo>
                <a:cubicBezTo>
                  <a:pt x="621650" y="967964"/>
                  <a:pt x="645657" y="991427"/>
                  <a:pt x="676028" y="992492"/>
                </a:cubicBezTo>
                <a:cubicBezTo>
                  <a:pt x="704883" y="993489"/>
                  <a:pt x="751290" y="985969"/>
                  <a:pt x="758470" y="957319"/>
                </a:cubicBezTo>
                <a:cubicBezTo>
                  <a:pt x="766487" y="925339"/>
                  <a:pt x="711429" y="916143"/>
                  <a:pt x="692857" y="891230"/>
                </a:cubicBezTo>
                <a:cubicBezTo>
                  <a:pt x="665497" y="854562"/>
                  <a:pt x="646925" y="824054"/>
                  <a:pt x="626700" y="770286"/>
                </a:cubicBezTo>
                <a:cubicBezTo>
                  <a:pt x="622510" y="759143"/>
                  <a:pt x="649892" y="734275"/>
                  <a:pt x="655305" y="744784"/>
                </a:cubicBezTo>
                <a:cubicBezTo>
                  <a:pt x="686923" y="806207"/>
                  <a:pt x="708371" y="847971"/>
                  <a:pt x="746262" y="890709"/>
                </a:cubicBezTo>
                <a:cubicBezTo>
                  <a:pt x="772965" y="920809"/>
                  <a:pt x="799396" y="960671"/>
                  <a:pt x="840412" y="966356"/>
                </a:cubicBezTo>
                <a:cubicBezTo>
                  <a:pt x="866209" y="969934"/>
                  <a:pt x="894112" y="953468"/>
                  <a:pt x="916467" y="937523"/>
                </a:cubicBezTo>
                <a:cubicBezTo>
                  <a:pt x="922582" y="933152"/>
                  <a:pt x="932253" y="927196"/>
                  <a:pt x="930984" y="920197"/>
                </a:cubicBezTo>
                <a:cubicBezTo>
                  <a:pt x="927609" y="901694"/>
                  <a:pt x="887454" y="905091"/>
                  <a:pt x="880161" y="897730"/>
                </a:cubicBezTo>
                <a:cubicBezTo>
                  <a:pt x="872868" y="890392"/>
                  <a:pt x="818557" y="829671"/>
                  <a:pt x="799758" y="788020"/>
                </a:cubicBezTo>
                <a:cubicBezTo>
                  <a:pt x="793462" y="774091"/>
                  <a:pt x="783021" y="757535"/>
                  <a:pt x="789612" y="742655"/>
                </a:cubicBezTo>
                <a:cubicBezTo>
                  <a:pt x="792103" y="737061"/>
                  <a:pt x="806236" y="756539"/>
                  <a:pt x="809678" y="761068"/>
                </a:cubicBezTo>
                <a:cubicBezTo>
                  <a:pt x="831557" y="789832"/>
                  <a:pt x="826868" y="787862"/>
                  <a:pt x="846052" y="809106"/>
                </a:cubicBezTo>
                <a:cubicBezTo>
                  <a:pt x="914315" y="884639"/>
                  <a:pt x="896151" y="863825"/>
                  <a:pt x="925911" y="881151"/>
                </a:cubicBezTo>
                <a:cubicBezTo>
                  <a:pt x="937280" y="887764"/>
                  <a:pt x="952478" y="887719"/>
                  <a:pt x="966089" y="885319"/>
                </a:cubicBezTo>
                <a:cubicBezTo>
                  <a:pt x="996982" y="879883"/>
                  <a:pt x="1017253" y="845004"/>
                  <a:pt x="1037705" y="820045"/>
                </a:cubicBezTo>
                <a:cubicBezTo>
                  <a:pt x="1051996" y="802606"/>
                  <a:pt x="1074282" y="783649"/>
                  <a:pt x="1072379" y="762314"/>
                </a:cubicBezTo>
                <a:cubicBezTo>
                  <a:pt x="1069888" y="734637"/>
                  <a:pt x="1037546" y="720573"/>
                  <a:pt x="1015509" y="705036"/>
                </a:cubicBezTo>
                <a:cubicBezTo>
                  <a:pt x="988715" y="686124"/>
                  <a:pt x="956645" y="675140"/>
                  <a:pt x="925933" y="662751"/>
                </a:cubicBezTo>
                <a:cubicBezTo>
                  <a:pt x="908834" y="655843"/>
                  <a:pt x="871237" y="663951"/>
                  <a:pt x="873343" y="644949"/>
                </a:cubicBezTo>
                <a:cubicBezTo>
                  <a:pt x="875902" y="621961"/>
                  <a:pt x="918347" y="626966"/>
                  <a:pt x="941267" y="627079"/>
                </a:cubicBezTo>
                <a:cubicBezTo>
                  <a:pt x="969532" y="627215"/>
                  <a:pt x="986111" y="660577"/>
                  <a:pt x="1021058" y="649931"/>
                </a:cubicBezTo>
                <a:cubicBezTo>
                  <a:pt x="1028668" y="647621"/>
                  <a:pt x="1037953" y="629729"/>
                  <a:pt x="1030525" y="625449"/>
                </a:cubicBezTo>
                <a:cubicBezTo>
                  <a:pt x="1023096" y="621168"/>
                  <a:pt x="969079" y="595575"/>
                  <a:pt x="936533" y="596775"/>
                </a:cubicBezTo>
                <a:cubicBezTo>
                  <a:pt x="912684" y="597659"/>
                  <a:pt x="893637" y="612674"/>
                  <a:pt x="869810" y="616185"/>
                </a:cubicBezTo>
                <a:cubicBezTo>
                  <a:pt x="834411" y="621417"/>
                  <a:pt x="804016" y="613988"/>
                  <a:pt x="763407" y="614102"/>
                </a:cubicBezTo>
                <a:cubicBezTo>
                  <a:pt x="755480" y="614124"/>
                  <a:pt x="772240" y="599063"/>
                  <a:pt x="779510" y="595190"/>
                </a:cubicBezTo>
                <a:cubicBezTo>
                  <a:pt x="819123" y="574172"/>
                  <a:pt x="866685" y="580672"/>
                  <a:pt x="909740" y="582574"/>
                </a:cubicBezTo>
                <a:cubicBezTo>
                  <a:pt x="955377" y="584590"/>
                  <a:pt x="998885" y="625313"/>
                  <a:pt x="1042778" y="607964"/>
                </a:cubicBezTo>
                <a:cubicBezTo>
                  <a:pt x="1058066" y="601916"/>
                  <a:pt x="1071858" y="584658"/>
                  <a:pt x="1073534" y="568668"/>
                </a:cubicBezTo>
                <a:cubicBezTo>
                  <a:pt x="1075346" y="551546"/>
                  <a:pt x="1063230" y="534537"/>
                  <a:pt x="1049595" y="525364"/>
                </a:cubicBezTo>
                <a:cubicBezTo>
                  <a:pt x="1001014" y="492682"/>
                  <a:pt x="922174" y="511662"/>
                  <a:pt x="870716" y="501742"/>
                </a:cubicBezTo>
                <a:cubicBezTo>
                  <a:pt x="859505" y="499590"/>
                  <a:pt x="833392" y="486590"/>
                  <a:pt x="844194" y="481403"/>
                </a:cubicBezTo>
                <a:cubicBezTo>
                  <a:pt x="871894" y="468154"/>
                  <a:pt x="910306" y="474677"/>
                  <a:pt x="943848" y="475990"/>
                </a:cubicBezTo>
                <a:cubicBezTo>
                  <a:pt x="973065" y="477123"/>
                  <a:pt x="1008284" y="508061"/>
                  <a:pt x="1030026" y="486476"/>
                </a:cubicBezTo>
                <a:cubicBezTo>
                  <a:pt x="1048666" y="467973"/>
                  <a:pt x="1031318" y="431690"/>
                  <a:pt x="1015033" y="413865"/>
                </a:cubicBezTo>
                <a:cubicBezTo>
                  <a:pt x="989033" y="385373"/>
                  <a:pt x="940451" y="389540"/>
                  <a:pt x="902198" y="380073"/>
                </a:cubicBezTo>
                <a:cubicBezTo>
                  <a:pt x="872392" y="372690"/>
                  <a:pt x="842881" y="360731"/>
                  <a:pt x="811490" y="362226"/>
                </a:cubicBezTo>
                <a:cubicBezTo>
                  <a:pt x="759466" y="364695"/>
                  <a:pt x="673107" y="422630"/>
                  <a:pt x="629962" y="397241"/>
                </a:cubicBezTo>
                <a:cubicBezTo>
                  <a:pt x="624322" y="393935"/>
                  <a:pt x="658023" y="389019"/>
                  <a:pt x="661918" y="383108"/>
                </a:cubicBezTo>
                <a:cubicBezTo>
                  <a:pt x="689618" y="341027"/>
                  <a:pt x="740442" y="363246"/>
                  <a:pt x="798376" y="349000"/>
                </a:cubicBezTo>
                <a:cubicBezTo>
                  <a:pt x="806666" y="346961"/>
                  <a:pt x="814344" y="353008"/>
                  <a:pt x="822565" y="354163"/>
                </a:cubicBezTo>
                <a:cubicBezTo>
                  <a:pt x="869584" y="360754"/>
                  <a:pt x="918754" y="356066"/>
                  <a:pt x="965478" y="363925"/>
                </a:cubicBezTo>
                <a:cubicBezTo>
                  <a:pt x="978932" y="366190"/>
                  <a:pt x="995125" y="385441"/>
                  <a:pt x="1004660" y="374615"/>
                </a:cubicBezTo>
                <a:cubicBezTo>
                  <a:pt x="1029891" y="345942"/>
                  <a:pt x="990754" y="297247"/>
                  <a:pt x="961832" y="277158"/>
                </a:cubicBezTo>
                <a:cubicBezTo>
                  <a:pt x="945819" y="266015"/>
                  <a:pt x="925413" y="264747"/>
                  <a:pt x="904168" y="265834"/>
                </a:cubicBezTo>
                <a:cubicBezTo>
                  <a:pt x="922559" y="263569"/>
                  <a:pt x="937553" y="255845"/>
                  <a:pt x="946589" y="238044"/>
                </a:cubicBezTo>
                <a:cubicBezTo>
                  <a:pt x="958366" y="214829"/>
                  <a:pt x="917010" y="216822"/>
                  <a:pt x="894905" y="206539"/>
                </a:cubicBezTo>
                <a:cubicBezTo>
                  <a:pt x="855859" y="188353"/>
                  <a:pt x="807074" y="197865"/>
                  <a:pt x="762637" y="197911"/>
                </a:cubicBezTo>
                <a:cubicBezTo>
                  <a:pt x="726037" y="197933"/>
                  <a:pt x="670774" y="235349"/>
                  <a:pt x="652474" y="205181"/>
                </a:cubicBezTo>
                <a:cubicBezTo>
                  <a:pt x="647922" y="197684"/>
                  <a:pt x="657932" y="185499"/>
                  <a:pt x="665814" y="180267"/>
                </a:cubicBezTo>
                <a:cubicBezTo>
                  <a:pt x="723568" y="141946"/>
                  <a:pt x="840503" y="228509"/>
                  <a:pt x="866300" y="164957"/>
                </a:cubicBezTo>
                <a:cubicBezTo>
                  <a:pt x="878553" y="134766"/>
                  <a:pt x="828114" y="113567"/>
                  <a:pt x="798943" y="103511"/>
                </a:cubicBezTo>
                <a:cubicBezTo>
                  <a:pt x="747417" y="85755"/>
                  <a:pt x="685247" y="95222"/>
                  <a:pt x="630754" y="113024"/>
                </a:cubicBezTo>
                <a:cubicBezTo>
                  <a:pt x="570282" y="132796"/>
                  <a:pt x="506119" y="269571"/>
                  <a:pt x="465736" y="225769"/>
                </a:cubicBezTo>
                <a:cubicBezTo>
                  <a:pt x="457198" y="216505"/>
                  <a:pt x="480775" y="192044"/>
                  <a:pt x="491782" y="183936"/>
                </a:cubicBezTo>
                <a:cubicBezTo>
                  <a:pt x="570803" y="125707"/>
                  <a:pt x="681555" y="105391"/>
                  <a:pt x="745243" y="34342"/>
                </a:cubicBezTo>
                <a:cubicBezTo>
                  <a:pt x="763883" y="13551"/>
                  <a:pt x="728777" y="10788"/>
                  <a:pt x="702913" y="5782"/>
                </a:cubicBezTo>
                <a:cubicBezTo>
                  <a:pt x="641445" y="-6108"/>
                  <a:pt x="573431" y="56470"/>
                  <a:pt x="517330" y="91462"/>
                </a:cubicBezTo>
                <a:cubicBezTo>
                  <a:pt x="500162" y="102175"/>
                  <a:pt x="496584" y="134155"/>
                  <a:pt x="477106" y="137235"/>
                </a:cubicBezTo>
                <a:cubicBezTo>
                  <a:pt x="468363" y="138616"/>
                  <a:pt x="464513" y="143803"/>
                  <a:pt x="464672" y="135061"/>
                </a:cubicBezTo>
                <a:cubicBezTo>
                  <a:pt x="465148" y="109015"/>
                  <a:pt x="496221" y="84803"/>
                  <a:pt x="519753" y="71577"/>
                </a:cubicBezTo>
                <a:cubicBezTo>
                  <a:pt x="549695" y="54749"/>
                  <a:pt x="610257" y="47297"/>
                  <a:pt x="608740" y="14366"/>
                </a:cubicBezTo>
                <a:cubicBezTo>
                  <a:pt x="607132" y="-20784"/>
                  <a:pt x="545980" y="18375"/>
                  <a:pt x="511079" y="27683"/>
                </a:cubicBezTo>
                <a:cubicBezTo>
                  <a:pt x="472010" y="38102"/>
                  <a:pt x="441185" y="71577"/>
                  <a:pt x="408775" y="97170"/>
                </a:cubicBezTo>
                <a:cubicBezTo>
                  <a:pt x="395820" y="107407"/>
                  <a:pt x="387463" y="133543"/>
                  <a:pt x="372175" y="130599"/>
                </a:cubicBezTo>
                <a:cubicBezTo>
                  <a:pt x="366875" y="129579"/>
                  <a:pt x="376093" y="121200"/>
                  <a:pt x="377452" y="115787"/>
                </a:cubicBezTo>
                <a:cubicBezTo>
                  <a:pt x="385062" y="85211"/>
                  <a:pt x="450064" y="73389"/>
                  <a:pt x="435455" y="47365"/>
                </a:cubicBezTo>
                <a:cubicBezTo>
                  <a:pt x="426939" y="32213"/>
                  <a:pt x="399104" y="55496"/>
                  <a:pt x="382820" y="64623"/>
                </a:cubicBezTo>
                <a:cubicBezTo>
                  <a:pt x="352788" y="81474"/>
                  <a:pt x="322507" y="102900"/>
                  <a:pt x="303504" y="131709"/>
                </a:cubicBezTo>
                <a:cubicBezTo>
                  <a:pt x="284864" y="159952"/>
                  <a:pt x="306585" y="231770"/>
                  <a:pt x="274740" y="227331"/>
                </a:cubicBezTo>
                <a:cubicBezTo>
                  <a:pt x="249261" y="223775"/>
                  <a:pt x="309642" y="158049"/>
                  <a:pt x="285929" y="149171"/>
                </a:cubicBezTo>
                <a:cubicBezTo>
                  <a:pt x="280629" y="147087"/>
                  <a:pt x="276077" y="148944"/>
                  <a:pt x="271955" y="152976"/>
                </a:cubicBezTo>
                <a:lnTo>
                  <a:pt x="271955" y="152976"/>
                </a:lnTo>
                <a:close/>
                <a:moveTo>
                  <a:pt x="316437" y="282367"/>
                </a:moveTo>
                <a:cubicBezTo>
                  <a:pt x="320264" y="278539"/>
                  <a:pt x="324613" y="276071"/>
                  <a:pt x="329663" y="276184"/>
                </a:cubicBezTo>
                <a:cubicBezTo>
                  <a:pt x="333310" y="276275"/>
                  <a:pt x="335371" y="281461"/>
                  <a:pt x="335371" y="285131"/>
                </a:cubicBezTo>
                <a:cubicBezTo>
                  <a:pt x="335394" y="303861"/>
                  <a:pt x="317750" y="319918"/>
                  <a:pt x="306358" y="335795"/>
                </a:cubicBezTo>
                <a:cubicBezTo>
                  <a:pt x="303301" y="340076"/>
                  <a:pt x="300673" y="348886"/>
                  <a:pt x="295917" y="347618"/>
                </a:cubicBezTo>
                <a:cubicBezTo>
                  <a:pt x="290346" y="346123"/>
                  <a:pt x="293969" y="336067"/>
                  <a:pt x="294422" y="330156"/>
                </a:cubicBezTo>
                <a:cubicBezTo>
                  <a:pt x="294943" y="323656"/>
                  <a:pt x="295985" y="316839"/>
                  <a:pt x="299110" y="310904"/>
                </a:cubicBezTo>
                <a:cubicBezTo>
                  <a:pt x="303799" y="302026"/>
                  <a:pt x="309144" y="289706"/>
                  <a:pt x="316437" y="282367"/>
                </a:cubicBezTo>
                <a:lnTo>
                  <a:pt x="316437" y="282367"/>
                </a:lnTo>
                <a:close/>
                <a:moveTo>
                  <a:pt x="198098" y="408293"/>
                </a:moveTo>
                <a:cubicBezTo>
                  <a:pt x="198256" y="408112"/>
                  <a:pt x="198437" y="407931"/>
                  <a:pt x="198619" y="407773"/>
                </a:cubicBezTo>
                <a:cubicBezTo>
                  <a:pt x="211845" y="396041"/>
                  <a:pt x="226748" y="393142"/>
                  <a:pt x="241447" y="388612"/>
                </a:cubicBezTo>
                <a:cubicBezTo>
                  <a:pt x="249193" y="386234"/>
                  <a:pt x="242942" y="405689"/>
                  <a:pt x="238072" y="412370"/>
                </a:cubicBezTo>
                <a:cubicBezTo>
                  <a:pt x="231527" y="421362"/>
                  <a:pt x="218436" y="430194"/>
                  <a:pt x="208425" y="427228"/>
                </a:cubicBezTo>
                <a:cubicBezTo>
                  <a:pt x="201608" y="425212"/>
                  <a:pt x="193296" y="413729"/>
                  <a:pt x="198098" y="408293"/>
                </a:cubicBezTo>
                <a:lnTo>
                  <a:pt x="198098" y="408293"/>
                </a:lnTo>
                <a:close/>
                <a:moveTo>
                  <a:pt x="163694" y="451937"/>
                </a:moveTo>
                <a:cubicBezTo>
                  <a:pt x="169040" y="446389"/>
                  <a:pt x="174860" y="443308"/>
                  <a:pt x="180885" y="445800"/>
                </a:cubicBezTo>
                <a:cubicBezTo>
                  <a:pt x="190488" y="449763"/>
                  <a:pt x="182855" y="468063"/>
                  <a:pt x="177872" y="477938"/>
                </a:cubicBezTo>
                <a:cubicBezTo>
                  <a:pt x="169515" y="494562"/>
                  <a:pt x="151872" y="524186"/>
                  <a:pt x="136493" y="516124"/>
                </a:cubicBezTo>
                <a:cubicBezTo>
                  <a:pt x="126755" y="511028"/>
                  <a:pt x="138396" y="492591"/>
                  <a:pt x="144126" y="482309"/>
                </a:cubicBezTo>
                <a:cubicBezTo>
                  <a:pt x="149086" y="473408"/>
                  <a:pt x="155881" y="460046"/>
                  <a:pt x="163694" y="451937"/>
                </a:cubicBezTo>
                <a:lnTo>
                  <a:pt x="163694" y="451937"/>
                </a:lnTo>
                <a:close/>
                <a:moveTo>
                  <a:pt x="388935" y="263342"/>
                </a:moveTo>
                <a:cubicBezTo>
                  <a:pt x="395911" y="256254"/>
                  <a:pt x="405695" y="249278"/>
                  <a:pt x="411969" y="244068"/>
                </a:cubicBezTo>
                <a:cubicBezTo>
                  <a:pt x="420280" y="237183"/>
                  <a:pt x="435047" y="221918"/>
                  <a:pt x="440846" y="230004"/>
                </a:cubicBezTo>
                <a:cubicBezTo>
                  <a:pt x="450743" y="243797"/>
                  <a:pt x="418174" y="259469"/>
                  <a:pt x="403883" y="271066"/>
                </a:cubicBezTo>
                <a:cubicBezTo>
                  <a:pt x="397519" y="276229"/>
                  <a:pt x="387712" y="288981"/>
                  <a:pt x="382752" y="283296"/>
                </a:cubicBezTo>
                <a:cubicBezTo>
                  <a:pt x="377792" y="277656"/>
                  <a:pt x="381959" y="270454"/>
                  <a:pt x="388935" y="263342"/>
                </a:cubicBezTo>
                <a:lnTo>
                  <a:pt x="388935" y="263342"/>
                </a:lnTo>
                <a:close/>
                <a:moveTo>
                  <a:pt x="368075" y="287712"/>
                </a:moveTo>
                <a:cubicBezTo>
                  <a:pt x="371450" y="284406"/>
                  <a:pt x="374870" y="282707"/>
                  <a:pt x="378086" y="284995"/>
                </a:cubicBezTo>
                <a:cubicBezTo>
                  <a:pt x="386308" y="290838"/>
                  <a:pt x="371722" y="306239"/>
                  <a:pt x="364543" y="314506"/>
                </a:cubicBezTo>
                <a:cubicBezTo>
                  <a:pt x="357974" y="322047"/>
                  <a:pt x="346038" y="337086"/>
                  <a:pt x="339402" y="330722"/>
                </a:cubicBezTo>
                <a:cubicBezTo>
                  <a:pt x="332925" y="324516"/>
                  <a:pt x="348009" y="313215"/>
                  <a:pt x="354260" y="305740"/>
                </a:cubicBezTo>
                <a:cubicBezTo>
                  <a:pt x="358269" y="300939"/>
                  <a:pt x="363115" y="292559"/>
                  <a:pt x="368075" y="287712"/>
                </a:cubicBezTo>
                <a:lnTo>
                  <a:pt x="368075" y="287712"/>
                </a:lnTo>
                <a:close/>
                <a:moveTo>
                  <a:pt x="312405" y="349905"/>
                </a:moveTo>
                <a:cubicBezTo>
                  <a:pt x="317071" y="345172"/>
                  <a:pt x="323458" y="341639"/>
                  <a:pt x="329006" y="341027"/>
                </a:cubicBezTo>
                <a:cubicBezTo>
                  <a:pt x="331543" y="340755"/>
                  <a:pt x="334329" y="342953"/>
                  <a:pt x="334895" y="345376"/>
                </a:cubicBezTo>
                <a:cubicBezTo>
                  <a:pt x="337160" y="355069"/>
                  <a:pt x="331974" y="370606"/>
                  <a:pt x="322144" y="374072"/>
                </a:cubicBezTo>
                <a:cubicBezTo>
                  <a:pt x="315735" y="376337"/>
                  <a:pt x="306268" y="370606"/>
                  <a:pt x="305837" y="364038"/>
                </a:cubicBezTo>
                <a:cubicBezTo>
                  <a:pt x="305543" y="359169"/>
                  <a:pt x="308306" y="354073"/>
                  <a:pt x="312405" y="349905"/>
                </a:cubicBezTo>
                <a:lnTo>
                  <a:pt x="312405" y="349905"/>
                </a:lnTo>
                <a:close/>
                <a:moveTo>
                  <a:pt x="243327" y="437352"/>
                </a:moveTo>
                <a:cubicBezTo>
                  <a:pt x="249419" y="431146"/>
                  <a:pt x="256712" y="426933"/>
                  <a:pt x="264073" y="427363"/>
                </a:cubicBezTo>
                <a:cubicBezTo>
                  <a:pt x="271343" y="427817"/>
                  <a:pt x="276371" y="437895"/>
                  <a:pt x="275465" y="445233"/>
                </a:cubicBezTo>
                <a:cubicBezTo>
                  <a:pt x="273223" y="463239"/>
                  <a:pt x="243372" y="480021"/>
                  <a:pt x="236985" y="486363"/>
                </a:cubicBezTo>
                <a:cubicBezTo>
                  <a:pt x="230598" y="492705"/>
                  <a:pt x="226703" y="470849"/>
                  <a:pt x="228922" y="462288"/>
                </a:cubicBezTo>
                <a:cubicBezTo>
                  <a:pt x="231074" y="453975"/>
                  <a:pt x="236442" y="444395"/>
                  <a:pt x="243327" y="437352"/>
                </a:cubicBezTo>
                <a:lnTo>
                  <a:pt x="243327" y="437352"/>
                </a:lnTo>
                <a:close/>
                <a:moveTo>
                  <a:pt x="384133" y="324834"/>
                </a:moveTo>
                <a:cubicBezTo>
                  <a:pt x="385855" y="323067"/>
                  <a:pt x="387689" y="321549"/>
                  <a:pt x="389411" y="320394"/>
                </a:cubicBezTo>
                <a:cubicBezTo>
                  <a:pt x="393578" y="317586"/>
                  <a:pt x="401618" y="315072"/>
                  <a:pt x="403974" y="319081"/>
                </a:cubicBezTo>
                <a:cubicBezTo>
                  <a:pt x="407960" y="325898"/>
                  <a:pt x="397949" y="336316"/>
                  <a:pt x="390792" y="340914"/>
                </a:cubicBezTo>
                <a:cubicBezTo>
                  <a:pt x="387010" y="343337"/>
                  <a:pt x="380011" y="345693"/>
                  <a:pt x="377769" y="342182"/>
                </a:cubicBezTo>
                <a:cubicBezTo>
                  <a:pt x="374712" y="337335"/>
                  <a:pt x="378924" y="330110"/>
                  <a:pt x="384133" y="324834"/>
                </a:cubicBezTo>
                <a:lnTo>
                  <a:pt x="384133" y="324834"/>
                </a:lnTo>
                <a:close/>
                <a:moveTo>
                  <a:pt x="435998" y="292695"/>
                </a:moveTo>
                <a:cubicBezTo>
                  <a:pt x="443224" y="285561"/>
                  <a:pt x="451037" y="279672"/>
                  <a:pt x="459055" y="281914"/>
                </a:cubicBezTo>
                <a:cubicBezTo>
                  <a:pt x="463449" y="283137"/>
                  <a:pt x="465170" y="290113"/>
                  <a:pt x="463811" y="294688"/>
                </a:cubicBezTo>
                <a:cubicBezTo>
                  <a:pt x="457628" y="315593"/>
                  <a:pt x="433077" y="340438"/>
                  <a:pt x="412308" y="337064"/>
                </a:cubicBezTo>
                <a:cubicBezTo>
                  <a:pt x="408662" y="336475"/>
                  <a:pt x="407009" y="331107"/>
                  <a:pt x="407416" y="327347"/>
                </a:cubicBezTo>
                <a:cubicBezTo>
                  <a:pt x="408367" y="318583"/>
                  <a:pt x="417065" y="311652"/>
                  <a:pt x="423678" y="305378"/>
                </a:cubicBezTo>
                <a:cubicBezTo>
                  <a:pt x="427528" y="301709"/>
                  <a:pt x="431673" y="296976"/>
                  <a:pt x="435998" y="292695"/>
                </a:cubicBezTo>
                <a:lnTo>
                  <a:pt x="435998" y="292695"/>
                </a:lnTo>
                <a:close/>
                <a:moveTo>
                  <a:pt x="499483" y="239584"/>
                </a:moveTo>
                <a:cubicBezTo>
                  <a:pt x="509720" y="229166"/>
                  <a:pt x="532754" y="222779"/>
                  <a:pt x="546683" y="216799"/>
                </a:cubicBezTo>
                <a:cubicBezTo>
                  <a:pt x="566161" y="208442"/>
                  <a:pt x="602081" y="186178"/>
                  <a:pt x="608219" y="205271"/>
                </a:cubicBezTo>
                <a:cubicBezTo>
                  <a:pt x="617255" y="233446"/>
                  <a:pt x="558052" y="247624"/>
                  <a:pt x="528133" y="255619"/>
                </a:cubicBezTo>
                <a:cubicBezTo>
                  <a:pt x="517058" y="258586"/>
                  <a:pt x="497037" y="264611"/>
                  <a:pt x="494659" y="253853"/>
                </a:cubicBezTo>
                <a:cubicBezTo>
                  <a:pt x="493413" y="248349"/>
                  <a:pt x="495474" y="243661"/>
                  <a:pt x="499483" y="239584"/>
                </a:cubicBezTo>
                <a:lnTo>
                  <a:pt x="499483" y="239584"/>
                </a:lnTo>
                <a:close/>
                <a:moveTo>
                  <a:pt x="379762" y="364990"/>
                </a:moveTo>
                <a:cubicBezTo>
                  <a:pt x="383114" y="361456"/>
                  <a:pt x="389546" y="356270"/>
                  <a:pt x="392989" y="359123"/>
                </a:cubicBezTo>
                <a:cubicBezTo>
                  <a:pt x="399897" y="364899"/>
                  <a:pt x="392627" y="380028"/>
                  <a:pt x="385628" y="386868"/>
                </a:cubicBezTo>
                <a:cubicBezTo>
                  <a:pt x="381755" y="390650"/>
                  <a:pt x="373466" y="394274"/>
                  <a:pt x="370205" y="390515"/>
                </a:cubicBezTo>
                <a:cubicBezTo>
                  <a:pt x="364655" y="384128"/>
                  <a:pt x="373421" y="371693"/>
                  <a:pt x="379762" y="364990"/>
                </a:cubicBezTo>
                <a:lnTo>
                  <a:pt x="379762" y="364990"/>
                </a:lnTo>
                <a:close/>
                <a:moveTo>
                  <a:pt x="317093" y="437420"/>
                </a:moveTo>
                <a:cubicBezTo>
                  <a:pt x="317320" y="437193"/>
                  <a:pt x="317547" y="436967"/>
                  <a:pt x="317796" y="436740"/>
                </a:cubicBezTo>
                <a:cubicBezTo>
                  <a:pt x="324794" y="429946"/>
                  <a:pt x="336435" y="420591"/>
                  <a:pt x="344249" y="425076"/>
                </a:cubicBezTo>
                <a:cubicBezTo>
                  <a:pt x="352380" y="429742"/>
                  <a:pt x="347737" y="444282"/>
                  <a:pt x="345970" y="453953"/>
                </a:cubicBezTo>
                <a:cubicBezTo>
                  <a:pt x="342845" y="471143"/>
                  <a:pt x="333695" y="487382"/>
                  <a:pt x="324681" y="502806"/>
                </a:cubicBezTo>
                <a:cubicBezTo>
                  <a:pt x="321057" y="508989"/>
                  <a:pt x="318634" y="519679"/>
                  <a:pt x="311703" y="520065"/>
                </a:cubicBezTo>
                <a:cubicBezTo>
                  <a:pt x="305882" y="520381"/>
                  <a:pt x="303233" y="512183"/>
                  <a:pt x="301647" y="506747"/>
                </a:cubicBezTo>
                <a:cubicBezTo>
                  <a:pt x="297819" y="493633"/>
                  <a:pt x="300673" y="478504"/>
                  <a:pt x="304320" y="464711"/>
                </a:cubicBezTo>
                <a:cubicBezTo>
                  <a:pt x="306834" y="455153"/>
                  <a:pt x="310050" y="444690"/>
                  <a:pt x="317093" y="437420"/>
                </a:cubicBezTo>
                <a:close/>
                <a:moveTo>
                  <a:pt x="419624" y="377695"/>
                </a:moveTo>
                <a:cubicBezTo>
                  <a:pt x="425128" y="372056"/>
                  <a:pt x="431446" y="366914"/>
                  <a:pt x="437086" y="362045"/>
                </a:cubicBezTo>
                <a:cubicBezTo>
                  <a:pt x="444175" y="355930"/>
                  <a:pt x="455454" y="341888"/>
                  <a:pt x="461365" y="348161"/>
                </a:cubicBezTo>
                <a:cubicBezTo>
                  <a:pt x="472350" y="359758"/>
                  <a:pt x="445035" y="378964"/>
                  <a:pt x="433439" y="391919"/>
                </a:cubicBezTo>
                <a:cubicBezTo>
                  <a:pt x="426645" y="399506"/>
                  <a:pt x="419148" y="412868"/>
                  <a:pt x="409681" y="411124"/>
                </a:cubicBezTo>
                <a:cubicBezTo>
                  <a:pt x="406374" y="410513"/>
                  <a:pt x="405038" y="405530"/>
                  <a:pt x="405514" y="402133"/>
                </a:cubicBezTo>
                <a:cubicBezTo>
                  <a:pt x="406805" y="392938"/>
                  <a:pt x="412558" y="384920"/>
                  <a:pt x="419624" y="377695"/>
                </a:cubicBezTo>
                <a:lnTo>
                  <a:pt x="419624" y="377695"/>
                </a:lnTo>
                <a:close/>
                <a:moveTo>
                  <a:pt x="380419" y="451666"/>
                </a:moveTo>
                <a:cubicBezTo>
                  <a:pt x="380895" y="451167"/>
                  <a:pt x="381416" y="450692"/>
                  <a:pt x="381982" y="450284"/>
                </a:cubicBezTo>
                <a:cubicBezTo>
                  <a:pt x="386444" y="446955"/>
                  <a:pt x="393963" y="447249"/>
                  <a:pt x="397972" y="450443"/>
                </a:cubicBezTo>
                <a:cubicBezTo>
                  <a:pt x="402343" y="453908"/>
                  <a:pt x="404200" y="461608"/>
                  <a:pt x="401799" y="467066"/>
                </a:cubicBezTo>
                <a:cubicBezTo>
                  <a:pt x="398719" y="474065"/>
                  <a:pt x="389433" y="480248"/>
                  <a:pt x="382185" y="479274"/>
                </a:cubicBezTo>
                <a:cubicBezTo>
                  <a:pt x="378653" y="478799"/>
                  <a:pt x="376297" y="474631"/>
                  <a:pt x="375685" y="471121"/>
                </a:cubicBezTo>
                <a:cubicBezTo>
                  <a:pt x="374598" y="464870"/>
                  <a:pt x="375799" y="456490"/>
                  <a:pt x="380419" y="451666"/>
                </a:cubicBezTo>
                <a:lnTo>
                  <a:pt x="380419" y="451666"/>
                </a:lnTo>
                <a:close/>
                <a:moveTo>
                  <a:pt x="447233" y="386256"/>
                </a:moveTo>
                <a:cubicBezTo>
                  <a:pt x="453959" y="379507"/>
                  <a:pt x="461614" y="373075"/>
                  <a:pt x="467367" y="366960"/>
                </a:cubicBezTo>
                <a:cubicBezTo>
                  <a:pt x="473346" y="360641"/>
                  <a:pt x="480163" y="354730"/>
                  <a:pt x="487909" y="350924"/>
                </a:cubicBezTo>
                <a:cubicBezTo>
                  <a:pt x="495882" y="347029"/>
                  <a:pt x="504919" y="343722"/>
                  <a:pt x="513367" y="344606"/>
                </a:cubicBezTo>
                <a:cubicBezTo>
                  <a:pt x="517058" y="344991"/>
                  <a:pt x="522177" y="345987"/>
                  <a:pt x="523038" y="349566"/>
                </a:cubicBezTo>
                <a:cubicBezTo>
                  <a:pt x="526208" y="362679"/>
                  <a:pt x="510037" y="375272"/>
                  <a:pt x="500774" y="386234"/>
                </a:cubicBezTo>
                <a:cubicBezTo>
                  <a:pt x="487434" y="402042"/>
                  <a:pt x="473709" y="423287"/>
                  <a:pt x="453914" y="426911"/>
                </a:cubicBezTo>
                <a:cubicBezTo>
                  <a:pt x="445851" y="428383"/>
                  <a:pt x="434119" y="425507"/>
                  <a:pt x="432216" y="417828"/>
                </a:cubicBezTo>
                <a:cubicBezTo>
                  <a:pt x="429476" y="406685"/>
                  <a:pt x="437380" y="396131"/>
                  <a:pt x="447233" y="386256"/>
                </a:cubicBezTo>
                <a:lnTo>
                  <a:pt x="447233" y="386256"/>
                </a:lnTo>
                <a:close/>
                <a:moveTo>
                  <a:pt x="283460" y="555170"/>
                </a:moveTo>
                <a:cubicBezTo>
                  <a:pt x="288307" y="550255"/>
                  <a:pt x="294309" y="547062"/>
                  <a:pt x="301262" y="547922"/>
                </a:cubicBezTo>
                <a:cubicBezTo>
                  <a:pt x="336549" y="552180"/>
                  <a:pt x="285951" y="581080"/>
                  <a:pt x="299178" y="660825"/>
                </a:cubicBezTo>
                <a:cubicBezTo>
                  <a:pt x="300673" y="669908"/>
                  <a:pt x="277640" y="659263"/>
                  <a:pt x="273699" y="651132"/>
                </a:cubicBezTo>
                <a:cubicBezTo>
                  <a:pt x="261944" y="626921"/>
                  <a:pt x="264435" y="574467"/>
                  <a:pt x="283460" y="555170"/>
                </a:cubicBezTo>
                <a:lnTo>
                  <a:pt x="283460" y="555170"/>
                </a:lnTo>
                <a:close/>
                <a:moveTo>
                  <a:pt x="551303" y="313939"/>
                </a:moveTo>
                <a:cubicBezTo>
                  <a:pt x="561495" y="303566"/>
                  <a:pt x="583849" y="297383"/>
                  <a:pt x="598027" y="294099"/>
                </a:cubicBezTo>
                <a:cubicBezTo>
                  <a:pt x="623144" y="288278"/>
                  <a:pt x="671929" y="279717"/>
                  <a:pt x="672269" y="304971"/>
                </a:cubicBezTo>
                <a:cubicBezTo>
                  <a:pt x="672631" y="332557"/>
                  <a:pt x="619430" y="329091"/>
                  <a:pt x="591708" y="332466"/>
                </a:cubicBezTo>
                <a:cubicBezTo>
                  <a:pt x="576284" y="334323"/>
                  <a:pt x="548789" y="343043"/>
                  <a:pt x="546162" y="328118"/>
                </a:cubicBezTo>
                <a:cubicBezTo>
                  <a:pt x="545211" y="322704"/>
                  <a:pt x="547317" y="317994"/>
                  <a:pt x="551303" y="313939"/>
                </a:cubicBezTo>
                <a:lnTo>
                  <a:pt x="551303" y="313939"/>
                </a:lnTo>
                <a:close/>
                <a:moveTo>
                  <a:pt x="389365" y="497121"/>
                </a:moveTo>
                <a:cubicBezTo>
                  <a:pt x="390883" y="495604"/>
                  <a:pt x="392581" y="494290"/>
                  <a:pt x="394484" y="493271"/>
                </a:cubicBezTo>
                <a:cubicBezTo>
                  <a:pt x="399149" y="490757"/>
                  <a:pt x="406782" y="490259"/>
                  <a:pt x="409681" y="494222"/>
                </a:cubicBezTo>
                <a:cubicBezTo>
                  <a:pt x="418945" y="506815"/>
                  <a:pt x="405695" y="527267"/>
                  <a:pt x="399082" y="542668"/>
                </a:cubicBezTo>
                <a:cubicBezTo>
                  <a:pt x="395639" y="550686"/>
                  <a:pt x="392763" y="562802"/>
                  <a:pt x="384360" y="564592"/>
                </a:cubicBezTo>
                <a:cubicBezTo>
                  <a:pt x="378947" y="565747"/>
                  <a:pt x="373783" y="560084"/>
                  <a:pt x="371835" y="555170"/>
                </a:cubicBezTo>
                <a:cubicBezTo>
                  <a:pt x="367985" y="545499"/>
                  <a:pt x="372605" y="533314"/>
                  <a:pt x="376342" y="522964"/>
                </a:cubicBezTo>
                <a:cubicBezTo>
                  <a:pt x="379536" y="514176"/>
                  <a:pt x="382797" y="503690"/>
                  <a:pt x="389365" y="497121"/>
                </a:cubicBezTo>
                <a:lnTo>
                  <a:pt x="389365" y="497121"/>
                </a:lnTo>
                <a:close/>
                <a:moveTo>
                  <a:pt x="487819" y="445482"/>
                </a:moveTo>
                <a:cubicBezTo>
                  <a:pt x="487978" y="445324"/>
                  <a:pt x="488136" y="445165"/>
                  <a:pt x="488294" y="445007"/>
                </a:cubicBezTo>
                <a:cubicBezTo>
                  <a:pt x="491125" y="442312"/>
                  <a:pt x="495655" y="440545"/>
                  <a:pt x="499166" y="438914"/>
                </a:cubicBezTo>
                <a:cubicBezTo>
                  <a:pt x="504964" y="436242"/>
                  <a:pt x="513367" y="431033"/>
                  <a:pt x="517624" y="435155"/>
                </a:cubicBezTo>
                <a:cubicBezTo>
                  <a:pt x="521678" y="439096"/>
                  <a:pt x="518689" y="448269"/>
                  <a:pt x="514544" y="452821"/>
                </a:cubicBezTo>
                <a:cubicBezTo>
                  <a:pt x="509222" y="458664"/>
                  <a:pt x="499120" y="461427"/>
                  <a:pt x="492144" y="459004"/>
                </a:cubicBezTo>
                <a:cubicBezTo>
                  <a:pt x="488453" y="457713"/>
                  <a:pt x="484920" y="453342"/>
                  <a:pt x="485735" y="449356"/>
                </a:cubicBezTo>
                <a:cubicBezTo>
                  <a:pt x="486029" y="447883"/>
                  <a:pt x="486777" y="446615"/>
                  <a:pt x="487819" y="445482"/>
                </a:cubicBezTo>
                <a:lnTo>
                  <a:pt x="487819" y="445482"/>
                </a:lnTo>
                <a:close/>
                <a:moveTo>
                  <a:pt x="453959" y="500587"/>
                </a:moveTo>
                <a:cubicBezTo>
                  <a:pt x="454820" y="499771"/>
                  <a:pt x="455771" y="499069"/>
                  <a:pt x="456813" y="498526"/>
                </a:cubicBezTo>
                <a:cubicBezTo>
                  <a:pt x="461297" y="496147"/>
                  <a:pt x="467888" y="496963"/>
                  <a:pt x="471217" y="500247"/>
                </a:cubicBezTo>
                <a:cubicBezTo>
                  <a:pt x="476313" y="505298"/>
                  <a:pt x="476177" y="514901"/>
                  <a:pt x="474026" y="522239"/>
                </a:cubicBezTo>
                <a:cubicBezTo>
                  <a:pt x="471535" y="530777"/>
                  <a:pt x="465578" y="544480"/>
                  <a:pt x="457039" y="543483"/>
                </a:cubicBezTo>
                <a:cubicBezTo>
                  <a:pt x="446915" y="542283"/>
                  <a:pt x="446553" y="525183"/>
                  <a:pt x="447686" y="514878"/>
                </a:cubicBezTo>
                <a:cubicBezTo>
                  <a:pt x="448206" y="509941"/>
                  <a:pt x="450245" y="504143"/>
                  <a:pt x="453959" y="500587"/>
                </a:cubicBezTo>
                <a:lnTo>
                  <a:pt x="453959" y="500587"/>
                </a:lnTo>
                <a:close/>
                <a:moveTo>
                  <a:pt x="708325" y="264361"/>
                </a:moveTo>
                <a:cubicBezTo>
                  <a:pt x="714464" y="258337"/>
                  <a:pt x="729729" y="255845"/>
                  <a:pt x="738675" y="253649"/>
                </a:cubicBezTo>
                <a:cubicBezTo>
                  <a:pt x="784040" y="242438"/>
                  <a:pt x="846958" y="267396"/>
                  <a:pt x="893433" y="266513"/>
                </a:cubicBezTo>
                <a:cubicBezTo>
                  <a:pt x="879526" y="267601"/>
                  <a:pt x="865507" y="269140"/>
                  <a:pt x="852371" y="269118"/>
                </a:cubicBezTo>
                <a:cubicBezTo>
                  <a:pt x="772195" y="268982"/>
                  <a:pt x="714849" y="318854"/>
                  <a:pt x="705834" y="271700"/>
                </a:cubicBezTo>
                <a:cubicBezTo>
                  <a:pt x="705268" y="268756"/>
                  <a:pt x="706287" y="266355"/>
                  <a:pt x="708325" y="264361"/>
                </a:cubicBezTo>
                <a:lnTo>
                  <a:pt x="708325" y="264361"/>
                </a:lnTo>
                <a:close/>
                <a:moveTo>
                  <a:pt x="548743" y="428134"/>
                </a:moveTo>
                <a:cubicBezTo>
                  <a:pt x="552798" y="424125"/>
                  <a:pt x="557463" y="420569"/>
                  <a:pt x="561925" y="417444"/>
                </a:cubicBezTo>
                <a:cubicBezTo>
                  <a:pt x="574268" y="408814"/>
                  <a:pt x="589307" y="402858"/>
                  <a:pt x="603802" y="402110"/>
                </a:cubicBezTo>
                <a:cubicBezTo>
                  <a:pt x="609917" y="401794"/>
                  <a:pt x="619838" y="400910"/>
                  <a:pt x="621128" y="406776"/>
                </a:cubicBezTo>
                <a:cubicBezTo>
                  <a:pt x="624231" y="420909"/>
                  <a:pt x="601424" y="430829"/>
                  <a:pt x="589103" y="440024"/>
                </a:cubicBezTo>
                <a:cubicBezTo>
                  <a:pt x="575152" y="450443"/>
                  <a:pt x="558166" y="469785"/>
                  <a:pt x="543013" y="463919"/>
                </a:cubicBezTo>
                <a:cubicBezTo>
                  <a:pt x="537193" y="461654"/>
                  <a:pt x="536264" y="452187"/>
                  <a:pt x="537736" y="445800"/>
                </a:cubicBezTo>
                <a:cubicBezTo>
                  <a:pt x="539276" y="439186"/>
                  <a:pt x="543512" y="433298"/>
                  <a:pt x="548743" y="428134"/>
                </a:cubicBezTo>
                <a:lnTo>
                  <a:pt x="548743" y="428134"/>
                </a:lnTo>
                <a:close/>
                <a:moveTo>
                  <a:pt x="372515" y="604295"/>
                </a:moveTo>
                <a:cubicBezTo>
                  <a:pt x="372764" y="604023"/>
                  <a:pt x="373058" y="604113"/>
                  <a:pt x="373398" y="604589"/>
                </a:cubicBezTo>
                <a:cubicBezTo>
                  <a:pt x="398221" y="640442"/>
                  <a:pt x="379105" y="678899"/>
                  <a:pt x="387146" y="717674"/>
                </a:cubicBezTo>
                <a:cubicBezTo>
                  <a:pt x="396296" y="761861"/>
                  <a:pt x="394144" y="800794"/>
                  <a:pt x="410632" y="834835"/>
                </a:cubicBezTo>
                <a:cubicBezTo>
                  <a:pt x="398538" y="817418"/>
                  <a:pt x="386421" y="799707"/>
                  <a:pt x="380600" y="781181"/>
                </a:cubicBezTo>
                <a:cubicBezTo>
                  <a:pt x="366037" y="734728"/>
                  <a:pt x="369684" y="752122"/>
                  <a:pt x="374553" y="702114"/>
                </a:cubicBezTo>
                <a:cubicBezTo>
                  <a:pt x="375459" y="692760"/>
                  <a:pt x="368846" y="608303"/>
                  <a:pt x="372515" y="604295"/>
                </a:cubicBezTo>
                <a:lnTo>
                  <a:pt x="372515" y="604295"/>
                </a:lnTo>
                <a:close/>
                <a:moveTo>
                  <a:pt x="481953" y="503848"/>
                </a:moveTo>
                <a:cubicBezTo>
                  <a:pt x="482338" y="503463"/>
                  <a:pt x="482791" y="503123"/>
                  <a:pt x="483289" y="502829"/>
                </a:cubicBezTo>
                <a:cubicBezTo>
                  <a:pt x="487819" y="499998"/>
                  <a:pt x="493911" y="506158"/>
                  <a:pt x="495905" y="510733"/>
                </a:cubicBezTo>
                <a:cubicBezTo>
                  <a:pt x="499256" y="518479"/>
                  <a:pt x="500026" y="533631"/>
                  <a:pt x="491646" y="536824"/>
                </a:cubicBezTo>
                <a:cubicBezTo>
                  <a:pt x="488181" y="538138"/>
                  <a:pt x="485735" y="532702"/>
                  <a:pt x="484354" y="529486"/>
                </a:cubicBezTo>
                <a:cubicBezTo>
                  <a:pt x="481160" y="522012"/>
                  <a:pt x="476087" y="509420"/>
                  <a:pt x="481953" y="503848"/>
                </a:cubicBezTo>
                <a:lnTo>
                  <a:pt x="481953" y="503848"/>
                </a:lnTo>
                <a:close/>
                <a:moveTo>
                  <a:pt x="461275" y="573538"/>
                </a:moveTo>
                <a:cubicBezTo>
                  <a:pt x="462928" y="571794"/>
                  <a:pt x="464898" y="570458"/>
                  <a:pt x="467254" y="569755"/>
                </a:cubicBezTo>
                <a:cubicBezTo>
                  <a:pt x="471195" y="568578"/>
                  <a:pt x="474728" y="573039"/>
                  <a:pt x="476879" y="576256"/>
                </a:cubicBezTo>
                <a:cubicBezTo>
                  <a:pt x="485146" y="588645"/>
                  <a:pt x="485463" y="605518"/>
                  <a:pt x="486279" y="620874"/>
                </a:cubicBezTo>
                <a:cubicBezTo>
                  <a:pt x="487253" y="639581"/>
                  <a:pt x="497920" y="668458"/>
                  <a:pt x="480639" y="677495"/>
                </a:cubicBezTo>
                <a:cubicBezTo>
                  <a:pt x="470221" y="682953"/>
                  <a:pt x="458512" y="669093"/>
                  <a:pt x="453257" y="659490"/>
                </a:cubicBezTo>
                <a:cubicBezTo>
                  <a:pt x="444039" y="642661"/>
                  <a:pt x="446779" y="619809"/>
                  <a:pt x="451400" y="600104"/>
                </a:cubicBezTo>
                <a:cubicBezTo>
                  <a:pt x="453393" y="591566"/>
                  <a:pt x="455363" y="579811"/>
                  <a:pt x="461275" y="573538"/>
                </a:cubicBezTo>
                <a:lnTo>
                  <a:pt x="461275" y="573538"/>
                </a:lnTo>
                <a:close/>
                <a:moveTo>
                  <a:pt x="559479" y="495015"/>
                </a:moveTo>
                <a:cubicBezTo>
                  <a:pt x="562673" y="491935"/>
                  <a:pt x="567791" y="489738"/>
                  <a:pt x="571596" y="489534"/>
                </a:cubicBezTo>
                <a:cubicBezTo>
                  <a:pt x="576330" y="489262"/>
                  <a:pt x="583079" y="492728"/>
                  <a:pt x="582671" y="497484"/>
                </a:cubicBezTo>
                <a:cubicBezTo>
                  <a:pt x="582263" y="502285"/>
                  <a:pt x="574880" y="504845"/>
                  <a:pt x="570101" y="505592"/>
                </a:cubicBezTo>
                <a:cubicBezTo>
                  <a:pt x="565277" y="506339"/>
                  <a:pt x="557191" y="506271"/>
                  <a:pt x="556557" y="501538"/>
                </a:cubicBezTo>
                <a:cubicBezTo>
                  <a:pt x="556286" y="499454"/>
                  <a:pt x="557237" y="497439"/>
                  <a:pt x="558867" y="495649"/>
                </a:cubicBezTo>
                <a:cubicBezTo>
                  <a:pt x="559049" y="495445"/>
                  <a:pt x="559253" y="495219"/>
                  <a:pt x="559479" y="495015"/>
                </a:cubicBezTo>
                <a:lnTo>
                  <a:pt x="559479" y="495015"/>
                </a:lnTo>
                <a:close/>
                <a:moveTo>
                  <a:pt x="617187" y="483645"/>
                </a:moveTo>
                <a:cubicBezTo>
                  <a:pt x="617346" y="483487"/>
                  <a:pt x="617482" y="483351"/>
                  <a:pt x="617641" y="483193"/>
                </a:cubicBezTo>
                <a:cubicBezTo>
                  <a:pt x="628218" y="473114"/>
                  <a:pt x="644660" y="472638"/>
                  <a:pt x="658634" y="470170"/>
                </a:cubicBezTo>
                <a:cubicBezTo>
                  <a:pt x="666766" y="468742"/>
                  <a:pt x="680649" y="461699"/>
                  <a:pt x="683095" y="469241"/>
                </a:cubicBezTo>
                <a:cubicBezTo>
                  <a:pt x="685699" y="477258"/>
                  <a:pt x="670366" y="482581"/>
                  <a:pt x="662462" y="486816"/>
                </a:cubicBezTo>
                <a:cubicBezTo>
                  <a:pt x="651704" y="492569"/>
                  <a:pt x="639451" y="496555"/>
                  <a:pt x="627697" y="496532"/>
                </a:cubicBezTo>
                <a:cubicBezTo>
                  <a:pt x="622872" y="496510"/>
                  <a:pt x="616123" y="496714"/>
                  <a:pt x="614153" y="492478"/>
                </a:cubicBezTo>
                <a:cubicBezTo>
                  <a:pt x="612930" y="489828"/>
                  <a:pt x="614923" y="486001"/>
                  <a:pt x="617187" y="483645"/>
                </a:cubicBezTo>
                <a:lnTo>
                  <a:pt x="617187" y="483645"/>
                </a:lnTo>
                <a:close/>
                <a:moveTo>
                  <a:pt x="671861" y="499024"/>
                </a:moveTo>
                <a:cubicBezTo>
                  <a:pt x="682823" y="488016"/>
                  <a:pt x="697885" y="480724"/>
                  <a:pt x="712470" y="476489"/>
                </a:cubicBezTo>
                <a:cubicBezTo>
                  <a:pt x="726195" y="472502"/>
                  <a:pt x="744563" y="466568"/>
                  <a:pt x="754461" y="475628"/>
                </a:cubicBezTo>
                <a:cubicBezTo>
                  <a:pt x="761324" y="481924"/>
                  <a:pt x="760871" y="495627"/>
                  <a:pt x="756205" y="504527"/>
                </a:cubicBezTo>
                <a:cubicBezTo>
                  <a:pt x="749297" y="517732"/>
                  <a:pt x="732515" y="524368"/>
                  <a:pt x="718495" y="528852"/>
                </a:cubicBezTo>
                <a:cubicBezTo>
                  <a:pt x="698655" y="535216"/>
                  <a:pt x="668396" y="547356"/>
                  <a:pt x="657366" y="531185"/>
                </a:cubicBezTo>
                <a:cubicBezTo>
                  <a:pt x="651953" y="523258"/>
                  <a:pt x="661851" y="510462"/>
                  <a:pt x="668600" y="502557"/>
                </a:cubicBezTo>
                <a:cubicBezTo>
                  <a:pt x="669642" y="501357"/>
                  <a:pt x="670729" y="500179"/>
                  <a:pt x="671861" y="499024"/>
                </a:cubicBezTo>
                <a:lnTo>
                  <a:pt x="671861" y="499024"/>
                </a:lnTo>
                <a:close/>
                <a:moveTo>
                  <a:pt x="573317" y="605948"/>
                </a:moveTo>
                <a:cubicBezTo>
                  <a:pt x="574631" y="604702"/>
                  <a:pt x="576103" y="603683"/>
                  <a:pt x="577847" y="602890"/>
                </a:cubicBezTo>
                <a:cubicBezTo>
                  <a:pt x="589171" y="597704"/>
                  <a:pt x="601990" y="609368"/>
                  <a:pt x="609170" y="618450"/>
                </a:cubicBezTo>
                <a:cubicBezTo>
                  <a:pt x="633721" y="649501"/>
                  <a:pt x="654309" y="697358"/>
                  <a:pt x="637345" y="736291"/>
                </a:cubicBezTo>
                <a:cubicBezTo>
                  <a:pt x="632453" y="747502"/>
                  <a:pt x="617641" y="757059"/>
                  <a:pt x="605954" y="755791"/>
                </a:cubicBezTo>
                <a:cubicBezTo>
                  <a:pt x="589647" y="754048"/>
                  <a:pt x="580723" y="734977"/>
                  <a:pt x="574020" y="720437"/>
                </a:cubicBezTo>
                <a:cubicBezTo>
                  <a:pt x="563760" y="698173"/>
                  <a:pt x="561291" y="671516"/>
                  <a:pt x="563669" y="646127"/>
                </a:cubicBezTo>
                <a:cubicBezTo>
                  <a:pt x="564892" y="633126"/>
                  <a:pt x="564190" y="614623"/>
                  <a:pt x="573317" y="605948"/>
                </a:cubicBezTo>
                <a:lnTo>
                  <a:pt x="573317" y="605948"/>
                </a:lnTo>
                <a:close/>
                <a:moveTo>
                  <a:pt x="653584" y="550550"/>
                </a:moveTo>
                <a:cubicBezTo>
                  <a:pt x="663594" y="540086"/>
                  <a:pt x="690728" y="538659"/>
                  <a:pt x="694578" y="551116"/>
                </a:cubicBezTo>
                <a:cubicBezTo>
                  <a:pt x="698338" y="563255"/>
                  <a:pt x="675530" y="579042"/>
                  <a:pt x="662915" y="576731"/>
                </a:cubicBezTo>
                <a:cubicBezTo>
                  <a:pt x="654105" y="575123"/>
                  <a:pt x="646676" y="560719"/>
                  <a:pt x="651817" y="552769"/>
                </a:cubicBezTo>
                <a:cubicBezTo>
                  <a:pt x="652315" y="551999"/>
                  <a:pt x="652927" y="551252"/>
                  <a:pt x="653584" y="550550"/>
                </a:cubicBezTo>
                <a:lnTo>
                  <a:pt x="653584" y="550550"/>
                </a:lnTo>
                <a:close/>
                <a:moveTo>
                  <a:pt x="639338" y="616819"/>
                </a:moveTo>
                <a:cubicBezTo>
                  <a:pt x="640357" y="615778"/>
                  <a:pt x="641535" y="614871"/>
                  <a:pt x="642916" y="614102"/>
                </a:cubicBezTo>
                <a:cubicBezTo>
                  <a:pt x="653539" y="608235"/>
                  <a:pt x="666992" y="622209"/>
                  <a:pt x="671046" y="632832"/>
                </a:cubicBezTo>
                <a:cubicBezTo>
                  <a:pt x="677116" y="648776"/>
                  <a:pt x="665882" y="678786"/>
                  <a:pt x="659495" y="685127"/>
                </a:cubicBezTo>
                <a:cubicBezTo>
                  <a:pt x="653108" y="691469"/>
                  <a:pt x="643777" y="672308"/>
                  <a:pt x="640674" y="662977"/>
                </a:cubicBezTo>
                <a:cubicBezTo>
                  <a:pt x="636145" y="649342"/>
                  <a:pt x="629554" y="626966"/>
                  <a:pt x="639338" y="616819"/>
                </a:cubicBezTo>
                <a:lnTo>
                  <a:pt x="639338" y="616819"/>
                </a:ln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247" name="Google Shape;247;p10"/>
          <p:cNvGrpSpPr/>
          <p:nvPr/>
        </p:nvGrpSpPr>
        <p:grpSpPr>
          <a:xfrm flipH="1">
            <a:off x="10927035" y="4313872"/>
            <a:ext cx="1967784" cy="1814297"/>
            <a:chOff x="1855048" y="2970027"/>
            <a:chExt cx="775512" cy="715022"/>
          </a:xfrm>
        </p:grpSpPr>
        <p:sp>
          <p:nvSpPr>
            <p:cNvPr id="248" name="Google Shape;248;p10"/>
            <p:cNvSpPr/>
            <p:nvPr/>
          </p:nvSpPr>
          <p:spPr>
            <a:xfrm>
              <a:off x="2170337" y="3057984"/>
              <a:ext cx="74072" cy="62199"/>
            </a:xfrm>
            <a:custGeom>
              <a:avLst/>
              <a:gdLst/>
              <a:ahLst/>
              <a:cxnLst/>
              <a:rect l="l" t="t" r="r" b="b"/>
              <a:pathLst>
                <a:path w="74072" h="62199" extrusionOk="0">
                  <a:moveTo>
                    <a:pt x="7815" y="23268"/>
                  </a:moveTo>
                  <a:cubicBezTo>
                    <a:pt x="10465" y="26371"/>
                    <a:pt x="15402" y="26960"/>
                    <a:pt x="19162" y="25375"/>
                  </a:cubicBezTo>
                  <a:cubicBezTo>
                    <a:pt x="19728" y="25669"/>
                    <a:pt x="20294" y="25964"/>
                    <a:pt x="20860" y="26281"/>
                  </a:cubicBezTo>
                  <a:cubicBezTo>
                    <a:pt x="23216" y="27594"/>
                    <a:pt x="25549" y="28976"/>
                    <a:pt x="27813" y="30471"/>
                  </a:cubicBezTo>
                  <a:cubicBezTo>
                    <a:pt x="29014" y="31241"/>
                    <a:pt x="30192" y="32056"/>
                    <a:pt x="31347" y="32871"/>
                  </a:cubicBezTo>
                  <a:cubicBezTo>
                    <a:pt x="31935" y="33279"/>
                    <a:pt x="32502" y="33709"/>
                    <a:pt x="33068" y="34117"/>
                  </a:cubicBezTo>
                  <a:cubicBezTo>
                    <a:pt x="33181" y="34208"/>
                    <a:pt x="33453" y="34412"/>
                    <a:pt x="33679" y="34593"/>
                  </a:cubicBezTo>
                  <a:cubicBezTo>
                    <a:pt x="37801" y="37877"/>
                    <a:pt x="41742" y="41410"/>
                    <a:pt x="45366" y="45238"/>
                  </a:cubicBezTo>
                  <a:cubicBezTo>
                    <a:pt x="47337" y="47299"/>
                    <a:pt x="49194" y="49450"/>
                    <a:pt x="51006" y="51647"/>
                  </a:cubicBezTo>
                  <a:cubicBezTo>
                    <a:pt x="51368" y="52100"/>
                    <a:pt x="51708" y="52531"/>
                    <a:pt x="52070" y="52983"/>
                  </a:cubicBezTo>
                  <a:cubicBezTo>
                    <a:pt x="50779" y="51353"/>
                    <a:pt x="52025" y="52961"/>
                    <a:pt x="52297" y="53301"/>
                  </a:cubicBezTo>
                  <a:cubicBezTo>
                    <a:pt x="53225" y="54569"/>
                    <a:pt x="54131" y="55837"/>
                    <a:pt x="55014" y="57128"/>
                  </a:cubicBezTo>
                  <a:cubicBezTo>
                    <a:pt x="58004" y="61522"/>
                    <a:pt x="64119" y="63900"/>
                    <a:pt x="68966" y="60775"/>
                  </a:cubicBezTo>
                  <a:cubicBezTo>
                    <a:pt x="73337" y="57944"/>
                    <a:pt x="75828" y="51534"/>
                    <a:pt x="72612" y="46823"/>
                  </a:cubicBezTo>
                  <a:cubicBezTo>
                    <a:pt x="58004" y="25352"/>
                    <a:pt x="37213" y="9249"/>
                    <a:pt x="12797" y="439"/>
                  </a:cubicBezTo>
                  <a:cubicBezTo>
                    <a:pt x="8743" y="-1033"/>
                    <a:pt x="3262" y="1367"/>
                    <a:pt x="1292" y="5127"/>
                  </a:cubicBezTo>
                  <a:cubicBezTo>
                    <a:pt x="-950" y="9362"/>
                    <a:pt x="-180" y="13892"/>
                    <a:pt x="2877" y="17471"/>
                  </a:cubicBezTo>
                  <a:cubicBezTo>
                    <a:pt x="4508" y="19396"/>
                    <a:pt x="6161" y="21343"/>
                    <a:pt x="7815" y="2326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49" name="Google Shape;249;p10"/>
            <p:cNvSpPr/>
            <p:nvPr/>
          </p:nvSpPr>
          <p:spPr>
            <a:xfrm>
              <a:off x="2283478" y="3015568"/>
              <a:ext cx="42274" cy="89456"/>
            </a:xfrm>
            <a:custGeom>
              <a:avLst/>
              <a:gdLst/>
              <a:ahLst/>
              <a:cxnLst/>
              <a:rect l="l" t="t" r="r" b="b"/>
              <a:pathLst>
                <a:path w="42274" h="89456" extrusionOk="0">
                  <a:moveTo>
                    <a:pt x="7600" y="89149"/>
                  </a:moveTo>
                  <a:cubicBezTo>
                    <a:pt x="13443" y="90485"/>
                    <a:pt x="18064" y="87360"/>
                    <a:pt x="20147" y="82037"/>
                  </a:cubicBezTo>
                  <a:cubicBezTo>
                    <a:pt x="28912" y="59456"/>
                    <a:pt x="36205" y="36332"/>
                    <a:pt x="41981" y="12823"/>
                  </a:cubicBezTo>
                  <a:cubicBezTo>
                    <a:pt x="43249" y="7659"/>
                    <a:pt x="40327" y="1521"/>
                    <a:pt x="34869" y="275"/>
                  </a:cubicBezTo>
                  <a:cubicBezTo>
                    <a:pt x="29615" y="-925"/>
                    <a:pt x="23681" y="1861"/>
                    <a:pt x="22322" y="7387"/>
                  </a:cubicBezTo>
                  <a:cubicBezTo>
                    <a:pt x="16546" y="30919"/>
                    <a:pt x="9253" y="54043"/>
                    <a:pt x="488" y="76601"/>
                  </a:cubicBezTo>
                  <a:cubicBezTo>
                    <a:pt x="-1437" y="81584"/>
                    <a:pt x="2617" y="88016"/>
                    <a:pt x="7600" y="89149"/>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0" name="Google Shape;250;p10"/>
            <p:cNvSpPr/>
            <p:nvPr/>
          </p:nvSpPr>
          <p:spPr>
            <a:xfrm>
              <a:off x="2335908" y="3091011"/>
              <a:ext cx="68144" cy="60404"/>
            </a:xfrm>
            <a:custGeom>
              <a:avLst/>
              <a:gdLst/>
              <a:ahLst/>
              <a:cxnLst/>
              <a:rect l="l" t="t" r="r" b="b"/>
              <a:pathLst>
                <a:path w="68144" h="60404" extrusionOk="0">
                  <a:moveTo>
                    <a:pt x="15347" y="58981"/>
                  </a:moveTo>
                  <a:cubicBezTo>
                    <a:pt x="33557" y="47181"/>
                    <a:pt x="50407" y="33207"/>
                    <a:pt x="65219" y="17330"/>
                  </a:cubicBezTo>
                  <a:cubicBezTo>
                    <a:pt x="68866" y="13434"/>
                    <a:pt x="69364" y="6730"/>
                    <a:pt x="65219" y="2925"/>
                  </a:cubicBezTo>
                  <a:cubicBezTo>
                    <a:pt x="61256" y="-699"/>
                    <a:pt x="54688" y="-1242"/>
                    <a:pt x="50815" y="2925"/>
                  </a:cubicBezTo>
                  <a:cubicBezTo>
                    <a:pt x="43794" y="10445"/>
                    <a:pt x="36342" y="17556"/>
                    <a:pt x="28483" y="24170"/>
                  </a:cubicBezTo>
                  <a:cubicBezTo>
                    <a:pt x="26626" y="25732"/>
                    <a:pt x="24746" y="27273"/>
                    <a:pt x="22844" y="28767"/>
                  </a:cubicBezTo>
                  <a:cubicBezTo>
                    <a:pt x="22346" y="29152"/>
                    <a:pt x="21847" y="29560"/>
                    <a:pt x="21349" y="29945"/>
                  </a:cubicBezTo>
                  <a:cubicBezTo>
                    <a:pt x="21281" y="29990"/>
                    <a:pt x="21258" y="30013"/>
                    <a:pt x="21190" y="30081"/>
                  </a:cubicBezTo>
                  <a:cubicBezTo>
                    <a:pt x="20171" y="30851"/>
                    <a:pt x="19152" y="31621"/>
                    <a:pt x="18110" y="32391"/>
                  </a:cubicBezTo>
                  <a:cubicBezTo>
                    <a:pt x="13852" y="35539"/>
                    <a:pt x="9504" y="38529"/>
                    <a:pt x="5065" y="41405"/>
                  </a:cubicBezTo>
                  <a:cubicBezTo>
                    <a:pt x="603" y="44304"/>
                    <a:pt x="-1662" y="50578"/>
                    <a:pt x="1418" y="55357"/>
                  </a:cubicBezTo>
                  <a:cubicBezTo>
                    <a:pt x="4272" y="59773"/>
                    <a:pt x="10546" y="62084"/>
                    <a:pt x="15347" y="58981"/>
                  </a:cubicBezTo>
                  <a:close/>
                  <a:moveTo>
                    <a:pt x="21394" y="29877"/>
                  </a:moveTo>
                  <a:cubicBezTo>
                    <a:pt x="21779" y="29583"/>
                    <a:pt x="21802" y="29560"/>
                    <a:pt x="21394" y="29877"/>
                  </a:cubicBezTo>
                  <a:lnTo>
                    <a:pt x="21394" y="29877"/>
                  </a:ln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1" name="Google Shape;251;p10"/>
            <p:cNvSpPr/>
            <p:nvPr/>
          </p:nvSpPr>
          <p:spPr>
            <a:xfrm>
              <a:off x="2331585" y="3209500"/>
              <a:ext cx="57595" cy="61513"/>
            </a:xfrm>
            <a:custGeom>
              <a:avLst/>
              <a:gdLst/>
              <a:ahLst/>
              <a:cxnLst/>
              <a:rect l="l" t="t" r="r" b="b"/>
              <a:pathLst>
                <a:path w="57595" h="61513" extrusionOk="0">
                  <a:moveTo>
                    <a:pt x="40303" y="58558"/>
                  </a:moveTo>
                  <a:cubicBezTo>
                    <a:pt x="43904" y="62521"/>
                    <a:pt x="51107" y="62476"/>
                    <a:pt x="54708" y="58558"/>
                  </a:cubicBezTo>
                  <a:cubicBezTo>
                    <a:pt x="58581" y="54323"/>
                    <a:pt x="58535" y="48366"/>
                    <a:pt x="54708" y="44153"/>
                  </a:cubicBezTo>
                  <a:cubicBezTo>
                    <a:pt x="42228" y="30428"/>
                    <a:pt x="29772" y="16681"/>
                    <a:pt x="17292" y="2956"/>
                  </a:cubicBezTo>
                  <a:cubicBezTo>
                    <a:pt x="13691" y="-1008"/>
                    <a:pt x="6489" y="-963"/>
                    <a:pt x="2888" y="2956"/>
                  </a:cubicBezTo>
                  <a:cubicBezTo>
                    <a:pt x="-985" y="7191"/>
                    <a:pt x="-940" y="13148"/>
                    <a:pt x="2888" y="17360"/>
                  </a:cubicBezTo>
                  <a:cubicBezTo>
                    <a:pt x="15367" y="31085"/>
                    <a:pt x="27824" y="44833"/>
                    <a:pt x="40303" y="5855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2" name="Google Shape;252;p10"/>
            <p:cNvSpPr/>
            <p:nvPr/>
          </p:nvSpPr>
          <p:spPr>
            <a:xfrm>
              <a:off x="2187572" y="3163861"/>
              <a:ext cx="93197" cy="27311"/>
            </a:xfrm>
            <a:custGeom>
              <a:avLst/>
              <a:gdLst/>
              <a:ahLst/>
              <a:cxnLst/>
              <a:rect l="l" t="t" r="r" b="b"/>
              <a:pathLst>
                <a:path w="93197" h="27311" extrusionOk="0">
                  <a:moveTo>
                    <a:pt x="23850" y="21326"/>
                  </a:moveTo>
                  <a:cubicBezTo>
                    <a:pt x="24032" y="21303"/>
                    <a:pt x="24326" y="21258"/>
                    <a:pt x="24553" y="21236"/>
                  </a:cubicBezTo>
                  <a:cubicBezTo>
                    <a:pt x="25934" y="21077"/>
                    <a:pt x="27316" y="20941"/>
                    <a:pt x="28697" y="20805"/>
                  </a:cubicBezTo>
                  <a:cubicBezTo>
                    <a:pt x="34744" y="20284"/>
                    <a:pt x="40814" y="20171"/>
                    <a:pt x="46884" y="20465"/>
                  </a:cubicBezTo>
                  <a:cubicBezTo>
                    <a:pt x="49828" y="20601"/>
                    <a:pt x="52773" y="20850"/>
                    <a:pt x="55694" y="21190"/>
                  </a:cubicBezTo>
                  <a:cubicBezTo>
                    <a:pt x="56261" y="21258"/>
                    <a:pt x="56804" y="21326"/>
                    <a:pt x="57370" y="21394"/>
                  </a:cubicBezTo>
                  <a:cubicBezTo>
                    <a:pt x="57552" y="21417"/>
                    <a:pt x="57869" y="21462"/>
                    <a:pt x="58140" y="21507"/>
                  </a:cubicBezTo>
                  <a:cubicBezTo>
                    <a:pt x="59680" y="21756"/>
                    <a:pt x="61221" y="22006"/>
                    <a:pt x="62761" y="22300"/>
                  </a:cubicBezTo>
                  <a:cubicBezTo>
                    <a:pt x="68717" y="23432"/>
                    <a:pt x="74606" y="24972"/>
                    <a:pt x="80359" y="26898"/>
                  </a:cubicBezTo>
                  <a:cubicBezTo>
                    <a:pt x="85432" y="28574"/>
                    <a:pt x="91706" y="24950"/>
                    <a:pt x="92906" y="19786"/>
                  </a:cubicBezTo>
                  <a:cubicBezTo>
                    <a:pt x="94174" y="14169"/>
                    <a:pt x="91207" y="9051"/>
                    <a:pt x="85794" y="7239"/>
                  </a:cubicBezTo>
                  <a:cubicBezTo>
                    <a:pt x="60609" y="-1119"/>
                    <a:pt x="33363" y="-2161"/>
                    <a:pt x="7521" y="3705"/>
                  </a:cubicBezTo>
                  <a:cubicBezTo>
                    <a:pt x="2312" y="4883"/>
                    <a:pt x="-1244" y="11179"/>
                    <a:pt x="409" y="16253"/>
                  </a:cubicBezTo>
                  <a:cubicBezTo>
                    <a:pt x="2176" y="21711"/>
                    <a:pt x="7362" y="24633"/>
                    <a:pt x="12956" y="23364"/>
                  </a:cubicBezTo>
                  <a:cubicBezTo>
                    <a:pt x="15833" y="22708"/>
                    <a:pt x="18732" y="22141"/>
                    <a:pt x="21631" y="21666"/>
                  </a:cubicBezTo>
                  <a:cubicBezTo>
                    <a:pt x="22356" y="21552"/>
                    <a:pt x="23103" y="21439"/>
                    <a:pt x="23850" y="21326"/>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3" name="Google Shape;253;p10"/>
            <p:cNvSpPr/>
            <p:nvPr/>
          </p:nvSpPr>
          <p:spPr>
            <a:xfrm>
              <a:off x="2377655" y="3178111"/>
              <a:ext cx="68636" cy="23992"/>
            </a:xfrm>
            <a:custGeom>
              <a:avLst/>
              <a:gdLst/>
              <a:ahLst/>
              <a:cxnLst/>
              <a:rect l="l" t="t" r="r" b="b"/>
              <a:pathLst>
                <a:path w="68636" h="23992" extrusionOk="0">
                  <a:moveTo>
                    <a:pt x="68249" y="7348"/>
                  </a:moveTo>
                  <a:cubicBezTo>
                    <a:pt x="66437" y="1731"/>
                    <a:pt x="61341" y="-828"/>
                    <a:pt x="55702" y="236"/>
                  </a:cubicBezTo>
                  <a:cubicBezTo>
                    <a:pt x="53709" y="599"/>
                    <a:pt x="51738" y="961"/>
                    <a:pt x="49745" y="1278"/>
                  </a:cubicBezTo>
                  <a:cubicBezTo>
                    <a:pt x="48681" y="1459"/>
                    <a:pt x="47593" y="1595"/>
                    <a:pt x="46529" y="1777"/>
                  </a:cubicBezTo>
                  <a:cubicBezTo>
                    <a:pt x="46303" y="1822"/>
                    <a:pt x="46144" y="1845"/>
                    <a:pt x="46031" y="1867"/>
                  </a:cubicBezTo>
                  <a:cubicBezTo>
                    <a:pt x="45895" y="1890"/>
                    <a:pt x="45759" y="1890"/>
                    <a:pt x="45555" y="1935"/>
                  </a:cubicBezTo>
                  <a:cubicBezTo>
                    <a:pt x="41705" y="2411"/>
                    <a:pt x="37832" y="2818"/>
                    <a:pt x="33959" y="3090"/>
                  </a:cubicBezTo>
                  <a:cubicBezTo>
                    <a:pt x="26055" y="3656"/>
                    <a:pt x="18128" y="3770"/>
                    <a:pt x="10201" y="3453"/>
                  </a:cubicBezTo>
                  <a:cubicBezTo>
                    <a:pt x="4878" y="3249"/>
                    <a:pt x="-240" y="8277"/>
                    <a:pt x="9" y="13644"/>
                  </a:cubicBezTo>
                  <a:cubicBezTo>
                    <a:pt x="258" y="19352"/>
                    <a:pt x="4493" y="23610"/>
                    <a:pt x="10201" y="23836"/>
                  </a:cubicBezTo>
                  <a:cubicBezTo>
                    <a:pt x="27278" y="24493"/>
                    <a:pt x="44355" y="23066"/>
                    <a:pt x="61137" y="19895"/>
                  </a:cubicBezTo>
                  <a:cubicBezTo>
                    <a:pt x="66369" y="18899"/>
                    <a:pt x="69834" y="12286"/>
                    <a:pt x="68249" y="734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4" name="Google Shape;254;p10"/>
            <p:cNvSpPr/>
            <p:nvPr/>
          </p:nvSpPr>
          <p:spPr>
            <a:xfrm>
              <a:off x="2227575" y="3259632"/>
              <a:ext cx="28856" cy="63042"/>
            </a:xfrm>
            <a:custGeom>
              <a:avLst/>
              <a:gdLst/>
              <a:ahLst/>
              <a:cxnLst/>
              <a:rect l="l" t="t" r="r" b="b"/>
              <a:pathLst>
                <a:path w="28856" h="63042" extrusionOk="0">
                  <a:moveTo>
                    <a:pt x="28828" y="52817"/>
                  </a:moveTo>
                  <a:cubicBezTo>
                    <a:pt x="27491" y="37462"/>
                    <a:pt x="24683" y="22264"/>
                    <a:pt x="20085" y="7543"/>
                  </a:cubicBezTo>
                  <a:cubicBezTo>
                    <a:pt x="18500" y="2470"/>
                    <a:pt x="12906" y="-1313"/>
                    <a:pt x="7538" y="431"/>
                  </a:cubicBezTo>
                  <a:cubicBezTo>
                    <a:pt x="2419" y="2084"/>
                    <a:pt x="-1295" y="7520"/>
                    <a:pt x="426" y="12978"/>
                  </a:cubicBezTo>
                  <a:cubicBezTo>
                    <a:pt x="2555" y="19773"/>
                    <a:pt x="4322" y="26658"/>
                    <a:pt x="5704" y="33634"/>
                  </a:cubicBezTo>
                  <a:cubicBezTo>
                    <a:pt x="6383" y="37054"/>
                    <a:pt x="6972" y="40496"/>
                    <a:pt x="7470" y="43939"/>
                  </a:cubicBezTo>
                  <a:cubicBezTo>
                    <a:pt x="7493" y="44143"/>
                    <a:pt x="7538" y="44347"/>
                    <a:pt x="7561" y="44551"/>
                  </a:cubicBezTo>
                  <a:cubicBezTo>
                    <a:pt x="7583" y="44641"/>
                    <a:pt x="7583" y="44686"/>
                    <a:pt x="7606" y="44822"/>
                  </a:cubicBezTo>
                  <a:cubicBezTo>
                    <a:pt x="7697" y="45615"/>
                    <a:pt x="7810" y="46430"/>
                    <a:pt x="7900" y="47223"/>
                  </a:cubicBezTo>
                  <a:cubicBezTo>
                    <a:pt x="8104" y="49080"/>
                    <a:pt x="8285" y="50960"/>
                    <a:pt x="8444" y="52840"/>
                  </a:cubicBezTo>
                  <a:cubicBezTo>
                    <a:pt x="8897" y="58140"/>
                    <a:pt x="12793" y="63304"/>
                    <a:pt x="18636" y="63032"/>
                  </a:cubicBezTo>
                  <a:cubicBezTo>
                    <a:pt x="23754" y="62783"/>
                    <a:pt x="29303" y="58502"/>
                    <a:pt x="28828" y="5281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5" name="Google Shape;255;p10"/>
            <p:cNvSpPr/>
            <p:nvPr/>
          </p:nvSpPr>
          <p:spPr>
            <a:xfrm>
              <a:off x="2344340" y="3331055"/>
              <a:ext cx="71902" cy="23193"/>
            </a:xfrm>
            <a:custGeom>
              <a:avLst/>
              <a:gdLst/>
              <a:ahLst/>
              <a:cxnLst/>
              <a:rect l="l" t="t" r="r" b="b"/>
              <a:pathLst>
                <a:path w="71902" h="23193" extrusionOk="0">
                  <a:moveTo>
                    <a:pt x="71894" y="12990"/>
                  </a:moveTo>
                  <a:cubicBezTo>
                    <a:pt x="71645" y="7214"/>
                    <a:pt x="67410" y="3115"/>
                    <a:pt x="61702" y="2798"/>
                  </a:cubicBezTo>
                  <a:cubicBezTo>
                    <a:pt x="44534" y="1869"/>
                    <a:pt x="27367" y="941"/>
                    <a:pt x="10199" y="12"/>
                  </a:cubicBezTo>
                  <a:cubicBezTo>
                    <a:pt x="4877" y="-282"/>
                    <a:pt x="-219" y="4904"/>
                    <a:pt x="7" y="10204"/>
                  </a:cubicBezTo>
                  <a:cubicBezTo>
                    <a:pt x="256" y="15979"/>
                    <a:pt x="4492" y="20079"/>
                    <a:pt x="10199" y="20396"/>
                  </a:cubicBezTo>
                  <a:cubicBezTo>
                    <a:pt x="27367" y="21324"/>
                    <a:pt x="44534" y="22253"/>
                    <a:pt x="61702" y="23181"/>
                  </a:cubicBezTo>
                  <a:cubicBezTo>
                    <a:pt x="67047" y="23476"/>
                    <a:pt x="72143" y="18289"/>
                    <a:pt x="71894" y="12990"/>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6" name="Google Shape;256;p10"/>
            <p:cNvSpPr/>
            <p:nvPr/>
          </p:nvSpPr>
          <p:spPr>
            <a:xfrm>
              <a:off x="2422996" y="3256615"/>
              <a:ext cx="68644" cy="24356"/>
            </a:xfrm>
            <a:custGeom>
              <a:avLst/>
              <a:gdLst/>
              <a:ahLst/>
              <a:cxnLst/>
              <a:rect l="l" t="t" r="r" b="b"/>
              <a:pathLst>
                <a:path w="68644" h="24356" extrusionOk="0">
                  <a:moveTo>
                    <a:pt x="58444" y="29"/>
                  </a:moveTo>
                  <a:cubicBezTo>
                    <a:pt x="42363" y="1342"/>
                    <a:pt x="26283" y="2656"/>
                    <a:pt x="10202" y="3947"/>
                  </a:cubicBezTo>
                  <a:cubicBezTo>
                    <a:pt x="4902" y="4377"/>
                    <a:pt x="-262" y="8318"/>
                    <a:pt x="10" y="14139"/>
                  </a:cubicBezTo>
                  <a:cubicBezTo>
                    <a:pt x="237" y="19280"/>
                    <a:pt x="4517" y="24784"/>
                    <a:pt x="10202" y="24331"/>
                  </a:cubicBezTo>
                  <a:cubicBezTo>
                    <a:pt x="26283" y="23017"/>
                    <a:pt x="42363" y="21703"/>
                    <a:pt x="58444" y="20413"/>
                  </a:cubicBezTo>
                  <a:cubicBezTo>
                    <a:pt x="63743" y="19982"/>
                    <a:pt x="68885" y="16041"/>
                    <a:pt x="68636" y="10221"/>
                  </a:cubicBezTo>
                  <a:cubicBezTo>
                    <a:pt x="68386" y="5057"/>
                    <a:pt x="64128" y="-447"/>
                    <a:pt x="58444" y="29"/>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7" name="Google Shape;257;p10"/>
            <p:cNvSpPr/>
            <p:nvPr/>
          </p:nvSpPr>
          <p:spPr>
            <a:xfrm>
              <a:off x="2104747" y="3212147"/>
              <a:ext cx="69940" cy="30168"/>
            </a:xfrm>
            <a:custGeom>
              <a:avLst/>
              <a:gdLst/>
              <a:ahLst/>
              <a:cxnLst/>
              <a:rect l="l" t="t" r="r" b="b"/>
              <a:pathLst>
                <a:path w="69940" h="30168" extrusionOk="0">
                  <a:moveTo>
                    <a:pt x="0" y="17431"/>
                  </a:moveTo>
                  <a:cubicBezTo>
                    <a:pt x="46" y="23003"/>
                    <a:pt x="3828" y="27940"/>
                    <a:pt x="9196" y="29526"/>
                  </a:cubicBezTo>
                  <a:cubicBezTo>
                    <a:pt x="13001" y="30658"/>
                    <a:pt x="16806" y="30115"/>
                    <a:pt x="20611" y="29277"/>
                  </a:cubicBezTo>
                  <a:cubicBezTo>
                    <a:pt x="34540" y="26196"/>
                    <a:pt x="48468" y="23048"/>
                    <a:pt x="62420" y="19946"/>
                  </a:cubicBezTo>
                  <a:cubicBezTo>
                    <a:pt x="67629" y="18790"/>
                    <a:pt x="71185" y="12471"/>
                    <a:pt x="69532" y="7398"/>
                  </a:cubicBezTo>
                  <a:cubicBezTo>
                    <a:pt x="67765" y="1940"/>
                    <a:pt x="62579" y="-959"/>
                    <a:pt x="56984" y="286"/>
                  </a:cubicBezTo>
                  <a:cubicBezTo>
                    <a:pt x="48287" y="2234"/>
                    <a:pt x="39568" y="4182"/>
                    <a:pt x="30848" y="6130"/>
                  </a:cubicBezTo>
                  <a:cubicBezTo>
                    <a:pt x="27405" y="6900"/>
                    <a:pt x="23985" y="7670"/>
                    <a:pt x="20543" y="8440"/>
                  </a:cubicBezTo>
                  <a:cubicBezTo>
                    <a:pt x="13907" y="1011"/>
                    <a:pt x="-90" y="7149"/>
                    <a:pt x="0" y="17431"/>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8" name="Google Shape;258;p10"/>
            <p:cNvSpPr/>
            <p:nvPr/>
          </p:nvSpPr>
          <p:spPr>
            <a:xfrm>
              <a:off x="2277434" y="3257044"/>
              <a:ext cx="23368" cy="47575"/>
            </a:xfrm>
            <a:custGeom>
              <a:avLst/>
              <a:gdLst/>
              <a:ahLst/>
              <a:cxnLst/>
              <a:rect l="l" t="t" r="r" b="b"/>
              <a:pathLst>
                <a:path w="23368" h="47575" extrusionOk="0">
                  <a:moveTo>
                    <a:pt x="17425" y="2996"/>
                  </a:moveTo>
                  <a:cubicBezTo>
                    <a:pt x="15659" y="1230"/>
                    <a:pt x="12760" y="-106"/>
                    <a:pt x="10223" y="7"/>
                  </a:cubicBezTo>
                  <a:cubicBezTo>
                    <a:pt x="7596" y="120"/>
                    <a:pt x="4855" y="981"/>
                    <a:pt x="3021" y="2996"/>
                  </a:cubicBezTo>
                  <a:cubicBezTo>
                    <a:pt x="1300" y="4854"/>
                    <a:pt x="-240" y="7572"/>
                    <a:pt x="31" y="10199"/>
                  </a:cubicBezTo>
                  <a:cubicBezTo>
                    <a:pt x="1005" y="19258"/>
                    <a:pt x="1979" y="28317"/>
                    <a:pt x="2953" y="37377"/>
                  </a:cubicBezTo>
                  <a:cubicBezTo>
                    <a:pt x="3247" y="40163"/>
                    <a:pt x="3882" y="42541"/>
                    <a:pt x="5943" y="44579"/>
                  </a:cubicBezTo>
                  <a:cubicBezTo>
                    <a:pt x="7709" y="46346"/>
                    <a:pt x="10608" y="47682"/>
                    <a:pt x="13145" y="47569"/>
                  </a:cubicBezTo>
                  <a:cubicBezTo>
                    <a:pt x="15772" y="47456"/>
                    <a:pt x="18513" y="46595"/>
                    <a:pt x="20347" y="44579"/>
                  </a:cubicBezTo>
                  <a:cubicBezTo>
                    <a:pt x="22068" y="42722"/>
                    <a:pt x="23609" y="40004"/>
                    <a:pt x="23337" y="37377"/>
                  </a:cubicBezTo>
                  <a:cubicBezTo>
                    <a:pt x="22363" y="28317"/>
                    <a:pt x="21389" y="19258"/>
                    <a:pt x="20415" y="10199"/>
                  </a:cubicBezTo>
                  <a:cubicBezTo>
                    <a:pt x="20098" y="7413"/>
                    <a:pt x="19464" y="5035"/>
                    <a:pt x="17425" y="2996"/>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59" name="Google Shape;259;p10"/>
            <p:cNvSpPr/>
            <p:nvPr/>
          </p:nvSpPr>
          <p:spPr>
            <a:xfrm>
              <a:off x="2112440" y="3290253"/>
              <a:ext cx="26312" cy="74674"/>
            </a:xfrm>
            <a:custGeom>
              <a:avLst/>
              <a:gdLst/>
              <a:ahLst/>
              <a:cxnLst/>
              <a:rect l="l" t="t" r="r" b="b"/>
              <a:pathLst>
                <a:path w="26312" h="74674" extrusionOk="0">
                  <a:moveTo>
                    <a:pt x="4810" y="73428"/>
                  </a:moveTo>
                  <a:cubicBezTo>
                    <a:pt x="9181" y="75738"/>
                    <a:pt x="16519" y="75013"/>
                    <a:pt x="18761" y="69781"/>
                  </a:cubicBezTo>
                  <a:cubicBezTo>
                    <a:pt x="27164" y="50031"/>
                    <a:pt x="28885" y="28130"/>
                    <a:pt x="22249" y="7543"/>
                  </a:cubicBezTo>
                  <a:cubicBezTo>
                    <a:pt x="20618" y="2469"/>
                    <a:pt x="15115" y="-1313"/>
                    <a:pt x="9702" y="431"/>
                  </a:cubicBezTo>
                  <a:cubicBezTo>
                    <a:pt x="4628" y="2062"/>
                    <a:pt x="846" y="7543"/>
                    <a:pt x="2590" y="12978"/>
                  </a:cubicBezTo>
                  <a:cubicBezTo>
                    <a:pt x="3858" y="16942"/>
                    <a:pt x="4855" y="21019"/>
                    <a:pt x="5466" y="25141"/>
                  </a:cubicBezTo>
                  <a:cubicBezTo>
                    <a:pt x="5466" y="25390"/>
                    <a:pt x="5716" y="27519"/>
                    <a:pt x="5738" y="27791"/>
                  </a:cubicBezTo>
                  <a:cubicBezTo>
                    <a:pt x="5806" y="28742"/>
                    <a:pt x="5874" y="29670"/>
                    <a:pt x="5919" y="30622"/>
                  </a:cubicBezTo>
                  <a:cubicBezTo>
                    <a:pt x="6010" y="32819"/>
                    <a:pt x="6033" y="35015"/>
                    <a:pt x="5942" y="37212"/>
                  </a:cubicBezTo>
                  <a:cubicBezTo>
                    <a:pt x="5874" y="39160"/>
                    <a:pt x="5693" y="41108"/>
                    <a:pt x="5489" y="43056"/>
                  </a:cubicBezTo>
                  <a:cubicBezTo>
                    <a:pt x="5444" y="43350"/>
                    <a:pt x="5240" y="44686"/>
                    <a:pt x="5217" y="44822"/>
                  </a:cubicBezTo>
                  <a:cubicBezTo>
                    <a:pt x="5014" y="46068"/>
                    <a:pt x="4764" y="47291"/>
                    <a:pt x="4493" y="48514"/>
                  </a:cubicBezTo>
                  <a:cubicBezTo>
                    <a:pt x="4017" y="50666"/>
                    <a:pt x="3428" y="52795"/>
                    <a:pt x="2771" y="54878"/>
                  </a:cubicBezTo>
                  <a:cubicBezTo>
                    <a:pt x="2477" y="55784"/>
                    <a:pt x="2182" y="56668"/>
                    <a:pt x="1865" y="57551"/>
                  </a:cubicBezTo>
                  <a:cubicBezTo>
                    <a:pt x="1752" y="57891"/>
                    <a:pt x="348" y="61424"/>
                    <a:pt x="1163" y="59499"/>
                  </a:cubicBezTo>
                  <a:cubicBezTo>
                    <a:pt x="-920" y="64368"/>
                    <a:pt x="-490" y="70642"/>
                    <a:pt x="4810" y="7342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60" name="Google Shape;260;p10"/>
            <p:cNvSpPr/>
            <p:nvPr/>
          </p:nvSpPr>
          <p:spPr>
            <a:xfrm>
              <a:off x="2069590" y="3130497"/>
              <a:ext cx="65831" cy="25218"/>
            </a:xfrm>
            <a:custGeom>
              <a:avLst/>
              <a:gdLst/>
              <a:ahLst/>
              <a:cxnLst/>
              <a:rect l="l" t="t" r="r" b="b"/>
              <a:pathLst>
                <a:path w="65831" h="25218" extrusionOk="0">
                  <a:moveTo>
                    <a:pt x="65824" y="14987"/>
                  </a:moveTo>
                  <a:cubicBezTo>
                    <a:pt x="65552" y="8986"/>
                    <a:pt x="61340" y="5384"/>
                    <a:pt x="55632" y="4796"/>
                  </a:cubicBezTo>
                  <a:cubicBezTo>
                    <a:pt x="40480" y="3210"/>
                    <a:pt x="25351" y="1625"/>
                    <a:pt x="10199" y="39"/>
                  </a:cubicBezTo>
                  <a:cubicBezTo>
                    <a:pt x="4877" y="-527"/>
                    <a:pt x="-219" y="5113"/>
                    <a:pt x="7" y="10231"/>
                  </a:cubicBezTo>
                  <a:cubicBezTo>
                    <a:pt x="279" y="16233"/>
                    <a:pt x="4492" y="19834"/>
                    <a:pt x="10199" y="20423"/>
                  </a:cubicBezTo>
                  <a:cubicBezTo>
                    <a:pt x="25351" y="22009"/>
                    <a:pt x="40480" y="23594"/>
                    <a:pt x="55632" y="25179"/>
                  </a:cubicBezTo>
                  <a:cubicBezTo>
                    <a:pt x="60955" y="25746"/>
                    <a:pt x="66051" y="20106"/>
                    <a:pt x="65824" y="1498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61" name="Google Shape;261;p10"/>
            <p:cNvSpPr/>
            <p:nvPr/>
          </p:nvSpPr>
          <p:spPr>
            <a:xfrm>
              <a:off x="2073005" y="3018081"/>
              <a:ext cx="33238" cy="78015"/>
            </a:xfrm>
            <a:custGeom>
              <a:avLst/>
              <a:gdLst/>
              <a:ahLst/>
              <a:cxnLst/>
              <a:rect l="l" t="t" r="r" b="b"/>
              <a:pathLst>
                <a:path w="33238" h="78015" extrusionOk="0">
                  <a:moveTo>
                    <a:pt x="7282" y="77757"/>
                  </a:moveTo>
                  <a:cubicBezTo>
                    <a:pt x="12220" y="78890"/>
                    <a:pt x="18878" y="76262"/>
                    <a:pt x="19830" y="70646"/>
                  </a:cubicBezTo>
                  <a:cubicBezTo>
                    <a:pt x="21438" y="61133"/>
                    <a:pt x="23046" y="51598"/>
                    <a:pt x="24676" y="42086"/>
                  </a:cubicBezTo>
                  <a:cubicBezTo>
                    <a:pt x="25492" y="37330"/>
                    <a:pt x="26284" y="32573"/>
                    <a:pt x="27100" y="27794"/>
                  </a:cubicBezTo>
                  <a:cubicBezTo>
                    <a:pt x="27462" y="25597"/>
                    <a:pt x="27847" y="23401"/>
                    <a:pt x="28210" y="21204"/>
                  </a:cubicBezTo>
                  <a:cubicBezTo>
                    <a:pt x="28210" y="21181"/>
                    <a:pt x="28210" y="21158"/>
                    <a:pt x="28232" y="21136"/>
                  </a:cubicBezTo>
                  <a:cubicBezTo>
                    <a:pt x="31154" y="19278"/>
                    <a:pt x="33192" y="16108"/>
                    <a:pt x="33238" y="12189"/>
                  </a:cubicBezTo>
                  <a:cubicBezTo>
                    <a:pt x="33283" y="7750"/>
                    <a:pt x="31199" y="3560"/>
                    <a:pt x="27258" y="1363"/>
                  </a:cubicBezTo>
                  <a:cubicBezTo>
                    <a:pt x="21415" y="-1898"/>
                    <a:pt x="13918" y="1001"/>
                    <a:pt x="10929" y="6777"/>
                  </a:cubicBezTo>
                  <a:cubicBezTo>
                    <a:pt x="9072" y="10400"/>
                    <a:pt x="8754" y="14545"/>
                    <a:pt x="8098" y="18508"/>
                  </a:cubicBezTo>
                  <a:cubicBezTo>
                    <a:pt x="5470" y="34068"/>
                    <a:pt x="2821" y="49650"/>
                    <a:pt x="193" y="65210"/>
                  </a:cubicBezTo>
                  <a:cubicBezTo>
                    <a:pt x="-713" y="70464"/>
                    <a:pt x="1552" y="76443"/>
                    <a:pt x="7282" y="7775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62" name="Google Shape;262;p10"/>
            <p:cNvSpPr/>
            <p:nvPr/>
          </p:nvSpPr>
          <p:spPr>
            <a:xfrm>
              <a:off x="2229996" y="2970027"/>
              <a:ext cx="29313" cy="65756"/>
            </a:xfrm>
            <a:custGeom>
              <a:avLst/>
              <a:gdLst/>
              <a:ahLst/>
              <a:cxnLst/>
              <a:rect l="l" t="t" r="r" b="b"/>
              <a:pathLst>
                <a:path w="29313" h="65756" extrusionOk="0">
                  <a:moveTo>
                    <a:pt x="2422" y="17868"/>
                  </a:moveTo>
                  <a:cubicBezTo>
                    <a:pt x="2581" y="18276"/>
                    <a:pt x="2785" y="18774"/>
                    <a:pt x="2830" y="18910"/>
                  </a:cubicBezTo>
                  <a:cubicBezTo>
                    <a:pt x="3532" y="20699"/>
                    <a:pt x="4166" y="22489"/>
                    <a:pt x="4732" y="24323"/>
                  </a:cubicBezTo>
                  <a:cubicBezTo>
                    <a:pt x="5865" y="27834"/>
                    <a:pt x="6771" y="31412"/>
                    <a:pt x="7495" y="35036"/>
                  </a:cubicBezTo>
                  <a:cubicBezTo>
                    <a:pt x="7835" y="36734"/>
                    <a:pt x="8333" y="38569"/>
                    <a:pt x="8379" y="40290"/>
                  </a:cubicBezTo>
                  <a:cubicBezTo>
                    <a:pt x="8288" y="37550"/>
                    <a:pt x="8447" y="41106"/>
                    <a:pt x="8492" y="41649"/>
                  </a:cubicBezTo>
                  <a:cubicBezTo>
                    <a:pt x="8583" y="42464"/>
                    <a:pt x="8651" y="43280"/>
                    <a:pt x="8696" y="44095"/>
                  </a:cubicBezTo>
                  <a:cubicBezTo>
                    <a:pt x="8968" y="47923"/>
                    <a:pt x="8990" y="51750"/>
                    <a:pt x="8832" y="55555"/>
                  </a:cubicBezTo>
                  <a:cubicBezTo>
                    <a:pt x="8605" y="60878"/>
                    <a:pt x="13701" y="65996"/>
                    <a:pt x="19024" y="65747"/>
                  </a:cubicBezTo>
                  <a:cubicBezTo>
                    <a:pt x="24754" y="65498"/>
                    <a:pt x="28966" y="61263"/>
                    <a:pt x="29215" y="55555"/>
                  </a:cubicBezTo>
                  <a:cubicBezTo>
                    <a:pt x="29986" y="38071"/>
                    <a:pt x="26203" y="20858"/>
                    <a:pt x="18842" y="5026"/>
                  </a:cubicBezTo>
                  <a:cubicBezTo>
                    <a:pt x="16600" y="180"/>
                    <a:pt x="9217" y="-1429"/>
                    <a:pt x="4891" y="1380"/>
                  </a:cubicBezTo>
                  <a:cubicBezTo>
                    <a:pt x="-114" y="4596"/>
                    <a:pt x="-1179" y="10145"/>
                    <a:pt x="1244" y="15331"/>
                  </a:cubicBezTo>
                  <a:cubicBezTo>
                    <a:pt x="1652" y="16169"/>
                    <a:pt x="2060" y="17007"/>
                    <a:pt x="2422" y="1786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63" name="Google Shape;263;p10"/>
            <p:cNvSpPr/>
            <p:nvPr/>
          </p:nvSpPr>
          <p:spPr>
            <a:xfrm>
              <a:off x="2394279" y="3035299"/>
              <a:ext cx="79083" cy="20383"/>
            </a:xfrm>
            <a:custGeom>
              <a:avLst/>
              <a:gdLst/>
              <a:ahLst/>
              <a:cxnLst/>
              <a:rect l="l" t="t" r="r" b="b"/>
              <a:pathLst>
                <a:path w="79083" h="20383" extrusionOk="0">
                  <a:moveTo>
                    <a:pt x="10201" y="20384"/>
                  </a:moveTo>
                  <a:cubicBezTo>
                    <a:pt x="29769" y="20384"/>
                    <a:pt x="49337" y="20384"/>
                    <a:pt x="68883" y="20384"/>
                  </a:cubicBezTo>
                  <a:cubicBezTo>
                    <a:pt x="74206" y="20384"/>
                    <a:pt x="79324" y="15695"/>
                    <a:pt x="79075" y="10192"/>
                  </a:cubicBezTo>
                  <a:cubicBezTo>
                    <a:pt x="78826" y="4665"/>
                    <a:pt x="74591" y="0"/>
                    <a:pt x="68883" y="0"/>
                  </a:cubicBezTo>
                  <a:cubicBezTo>
                    <a:pt x="49315" y="0"/>
                    <a:pt x="29746" y="0"/>
                    <a:pt x="10201" y="0"/>
                  </a:cubicBezTo>
                  <a:cubicBezTo>
                    <a:pt x="4878" y="0"/>
                    <a:pt x="-240" y="4688"/>
                    <a:pt x="9" y="10192"/>
                  </a:cubicBezTo>
                  <a:cubicBezTo>
                    <a:pt x="258" y="15718"/>
                    <a:pt x="4493" y="20384"/>
                    <a:pt x="10201" y="2038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64" name="Google Shape;264;p10"/>
            <p:cNvSpPr/>
            <p:nvPr/>
          </p:nvSpPr>
          <p:spPr>
            <a:xfrm>
              <a:off x="2517507" y="3102746"/>
              <a:ext cx="25975" cy="87068"/>
            </a:xfrm>
            <a:custGeom>
              <a:avLst/>
              <a:gdLst/>
              <a:ahLst/>
              <a:cxnLst/>
              <a:rect l="l" t="t" r="r" b="b"/>
              <a:pathLst>
                <a:path w="25975" h="87068" extrusionOk="0">
                  <a:moveTo>
                    <a:pt x="3454" y="28854"/>
                  </a:moveTo>
                  <a:cubicBezTo>
                    <a:pt x="3500" y="29148"/>
                    <a:pt x="3862" y="31617"/>
                    <a:pt x="3885" y="31821"/>
                  </a:cubicBezTo>
                  <a:cubicBezTo>
                    <a:pt x="4066" y="33157"/>
                    <a:pt x="4224" y="34471"/>
                    <a:pt x="4360" y="35807"/>
                  </a:cubicBezTo>
                  <a:cubicBezTo>
                    <a:pt x="4655" y="38502"/>
                    <a:pt x="4904" y="41198"/>
                    <a:pt x="5085" y="43893"/>
                  </a:cubicBezTo>
                  <a:cubicBezTo>
                    <a:pt x="5855" y="54877"/>
                    <a:pt x="5765" y="65885"/>
                    <a:pt x="4859" y="76869"/>
                  </a:cubicBezTo>
                  <a:cubicBezTo>
                    <a:pt x="4428" y="82192"/>
                    <a:pt x="9864" y="87288"/>
                    <a:pt x="15051" y="87061"/>
                  </a:cubicBezTo>
                  <a:cubicBezTo>
                    <a:pt x="20939" y="86789"/>
                    <a:pt x="24767" y="82577"/>
                    <a:pt x="25242" y="76869"/>
                  </a:cubicBezTo>
                  <a:cubicBezTo>
                    <a:pt x="27168" y="53654"/>
                    <a:pt x="25265" y="30190"/>
                    <a:pt x="19965" y="7519"/>
                  </a:cubicBezTo>
                  <a:cubicBezTo>
                    <a:pt x="18742" y="2333"/>
                    <a:pt x="12514" y="-1246"/>
                    <a:pt x="7418" y="407"/>
                  </a:cubicBezTo>
                  <a:cubicBezTo>
                    <a:pt x="2005" y="2174"/>
                    <a:pt x="-1007" y="7383"/>
                    <a:pt x="306" y="12955"/>
                  </a:cubicBezTo>
                  <a:cubicBezTo>
                    <a:pt x="1552" y="18187"/>
                    <a:pt x="2616" y="23509"/>
                    <a:pt x="3454" y="2885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65" name="Google Shape;265;p10"/>
            <p:cNvSpPr/>
            <p:nvPr/>
          </p:nvSpPr>
          <p:spPr>
            <a:xfrm>
              <a:off x="2205137" y="3368800"/>
              <a:ext cx="23794" cy="74793"/>
            </a:xfrm>
            <a:custGeom>
              <a:avLst/>
              <a:gdLst/>
              <a:ahLst/>
              <a:cxnLst/>
              <a:rect l="l" t="t" r="r" b="b"/>
              <a:pathLst>
                <a:path w="23794" h="74793" extrusionOk="0">
                  <a:moveTo>
                    <a:pt x="19965" y="7519"/>
                  </a:moveTo>
                  <a:cubicBezTo>
                    <a:pt x="18742" y="2333"/>
                    <a:pt x="12537" y="-1246"/>
                    <a:pt x="7418" y="407"/>
                  </a:cubicBezTo>
                  <a:cubicBezTo>
                    <a:pt x="2005" y="2151"/>
                    <a:pt x="-1007" y="7383"/>
                    <a:pt x="306" y="12955"/>
                  </a:cubicBezTo>
                  <a:cubicBezTo>
                    <a:pt x="827" y="15129"/>
                    <a:pt x="1303" y="17326"/>
                    <a:pt x="1710" y="19546"/>
                  </a:cubicBezTo>
                  <a:cubicBezTo>
                    <a:pt x="1937" y="20723"/>
                    <a:pt x="2141" y="21924"/>
                    <a:pt x="2322" y="23124"/>
                  </a:cubicBezTo>
                  <a:cubicBezTo>
                    <a:pt x="2367" y="23351"/>
                    <a:pt x="2503" y="24506"/>
                    <a:pt x="2571" y="24958"/>
                  </a:cubicBezTo>
                  <a:cubicBezTo>
                    <a:pt x="3069" y="29103"/>
                    <a:pt x="3386" y="33248"/>
                    <a:pt x="3500" y="37415"/>
                  </a:cubicBezTo>
                  <a:cubicBezTo>
                    <a:pt x="3613" y="41719"/>
                    <a:pt x="3522" y="46044"/>
                    <a:pt x="3205" y="50348"/>
                  </a:cubicBezTo>
                  <a:cubicBezTo>
                    <a:pt x="3047" y="52409"/>
                    <a:pt x="2843" y="54470"/>
                    <a:pt x="2616" y="56531"/>
                  </a:cubicBezTo>
                  <a:cubicBezTo>
                    <a:pt x="2571" y="56893"/>
                    <a:pt x="2548" y="57120"/>
                    <a:pt x="2548" y="57255"/>
                  </a:cubicBezTo>
                  <a:cubicBezTo>
                    <a:pt x="2526" y="57369"/>
                    <a:pt x="2481" y="57573"/>
                    <a:pt x="2435" y="57912"/>
                  </a:cubicBezTo>
                  <a:cubicBezTo>
                    <a:pt x="2209" y="59271"/>
                    <a:pt x="2005" y="60630"/>
                    <a:pt x="1756" y="61989"/>
                  </a:cubicBezTo>
                  <a:cubicBezTo>
                    <a:pt x="827" y="67221"/>
                    <a:pt x="3183" y="73223"/>
                    <a:pt x="8867" y="74536"/>
                  </a:cubicBezTo>
                  <a:cubicBezTo>
                    <a:pt x="13850" y="75669"/>
                    <a:pt x="20396" y="73019"/>
                    <a:pt x="21415" y="67425"/>
                  </a:cubicBezTo>
                  <a:cubicBezTo>
                    <a:pt x="24971" y="47426"/>
                    <a:pt x="24586" y="27246"/>
                    <a:pt x="19965" y="7519"/>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66" name="Google Shape;266;p10"/>
            <p:cNvSpPr/>
            <p:nvPr/>
          </p:nvSpPr>
          <p:spPr>
            <a:xfrm>
              <a:off x="2302009" y="3400411"/>
              <a:ext cx="89999" cy="27230"/>
            </a:xfrm>
            <a:custGeom>
              <a:avLst/>
              <a:gdLst/>
              <a:ahLst/>
              <a:cxnLst/>
              <a:rect l="l" t="t" r="r" b="b"/>
              <a:pathLst>
                <a:path w="89999" h="27230" extrusionOk="0">
                  <a:moveTo>
                    <a:pt x="45351" y="4898"/>
                  </a:moveTo>
                  <a:cubicBezTo>
                    <a:pt x="39734" y="4332"/>
                    <a:pt x="34343" y="3698"/>
                    <a:pt x="30108" y="3086"/>
                  </a:cubicBezTo>
                  <a:cubicBezTo>
                    <a:pt x="24310" y="2248"/>
                    <a:pt x="18557" y="1274"/>
                    <a:pt x="12804" y="210"/>
                  </a:cubicBezTo>
                  <a:cubicBezTo>
                    <a:pt x="7573" y="-764"/>
                    <a:pt x="1571" y="1659"/>
                    <a:pt x="257" y="7322"/>
                  </a:cubicBezTo>
                  <a:cubicBezTo>
                    <a:pt x="-875" y="12327"/>
                    <a:pt x="1775" y="18805"/>
                    <a:pt x="7369" y="19869"/>
                  </a:cubicBezTo>
                  <a:cubicBezTo>
                    <a:pt x="31240" y="24353"/>
                    <a:pt x="55497" y="26867"/>
                    <a:pt x="79799" y="27230"/>
                  </a:cubicBezTo>
                  <a:cubicBezTo>
                    <a:pt x="85122" y="27298"/>
                    <a:pt x="90240" y="22496"/>
                    <a:pt x="89991" y="17038"/>
                  </a:cubicBezTo>
                  <a:cubicBezTo>
                    <a:pt x="89742" y="11444"/>
                    <a:pt x="85507" y="6936"/>
                    <a:pt x="79799" y="6846"/>
                  </a:cubicBezTo>
                  <a:cubicBezTo>
                    <a:pt x="68294" y="6665"/>
                    <a:pt x="56788" y="6031"/>
                    <a:pt x="45351" y="489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67" name="Google Shape;267;p10"/>
            <p:cNvSpPr/>
            <p:nvPr/>
          </p:nvSpPr>
          <p:spPr>
            <a:xfrm>
              <a:off x="2502064" y="3356853"/>
              <a:ext cx="27036" cy="95597"/>
            </a:xfrm>
            <a:custGeom>
              <a:avLst/>
              <a:gdLst/>
              <a:ahLst/>
              <a:cxnLst/>
              <a:rect l="l" t="t" r="r" b="b"/>
              <a:pathLst>
                <a:path w="27036" h="95597" extrusionOk="0">
                  <a:moveTo>
                    <a:pt x="20415" y="10202"/>
                  </a:moveTo>
                  <a:cubicBezTo>
                    <a:pt x="19962" y="4902"/>
                    <a:pt x="16066" y="-261"/>
                    <a:pt x="10223" y="10"/>
                  </a:cubicBezTo>
                  <a:cubicBezTo>
                    <a:pt x="5104" y="237"/>
                    <a:pt x="-467" y="4517"/>
                    <a:pt x="31" y="10202"/>
                  </a:cubicBezTo>
                  <a:cubicBezTo>
                    <a:pt x="2228" y="35274"/>
                    <a:pt x="4425" y="60324"/>
                    <a:pt x="6622" y="85395"/>
                  </a:cubicBezTo>
                  <a:cubicBezTo>
                    <a:pt x="7098" y="90695"/>
                    <a:pt x="10970" y="95859"/>
                    <a:pt x="16814" y="95587"/>
                  </a:cubicBezTo>
                  <a:cubicBezTo>
                    <a:pt x="21932" y="95361"/>
                    <a:pt x="27504" y="91080"/>
                    <a:pt x="27006" y="85395"/>
                  </a:cubicBezTo>
                  <a:cubicBezTo>
                    <a:pt x="24809" y="60324"/>
                    <a:pt x="22612" y="35251"/>
                    <a:pt x="20415" y="10202"/>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68" name="Google Shape;268;p10"/>
            <p:cNvSpPr/>
            <p:nvPr/>
          </p:nvSpPr>
          <p:spPr>
            <a:xfrm>
              <a:off x="2528569" y="3255270"/>
              <a:ext cx="74585" cy="28701"/>
            </a:xfrm>
            <a:custGeom>
              <a:avLst/>
              <a:gdLst/>
              <a:ahLst/>
              <a:cxnLst/>
              <a:rect l="l" t="t" r="r" b="b"/>
              <a:pathLst>
                <a:path w="74585" h="28701" extrusionOk="0">
                  <a:moveTo>
                    <a:pt x="74335" y="21418"/>
                  </a:moveTo>
                  <a:cubicBezTo>
                    <a:pt x="75445" y="16526"/>
                    <a:pt x="72840" y="9776"/>
                    <a:pt x="67223" y="8870"/>
                  </a:cubicBezTo>
                  <a:cubicBezTo>
                    <a:pt x="49081" y="5971"/>
                    <a:pt x="30940" y="3072"/>
                    <a:pt x="12798" y="173"/>
                  </a:cubicBezTo>
                  <a:cubicBezTo>
                    <a:pt x="7567" y="-665"/>
                    <a:pt x="1565" y="1509"/>
                    <a:pt x="251" y="7285"/>
                  </a:cubicBezTo>
                  <a:cubicBezTo>
                    <a:pt x="-859" y="12177"/>
                    <a:pt x="1746" y="18926"/>
                    <a:pt x="7363" y="19832"/>
                  </a:cubicBezTo>
                  <a:cubicBezTo>
                    <a:pt x="25504" y="22731"/>
                    <a:pt x="43646" y="25630"/>
                    <a:pt x="61787" y="28529"/>
                  </a:cubicBezTo>
                  <a:cubicBezTo>
                    <a:pt x="67042" y="29367"/>
                    <a:pt x="73021" y="27171"/>
                    <a:pt x="74335" y="2141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69" name="Google Shape;269;p10"/>
            <p:cNvSpPr/>
            <p:nvPr/>
          </p:nvSpPr>
          <p:spPr>
            <a:xfrm>
              <a:off x="1988030" y="3253062"/>
              <a:ext cx="74803" cy="21748"/>
            </a:xfrm>
            <a:custGeom>
              <a:avLst/>
              <a:gdLst/>
              <a:ahLst/>
              <a:cxnLst/>
              <a:rect l="l" t="t" r="r" b="b"/>
              <a:pathLst>
                <a:path w="74803" h="21748" extrusionOk="0">
                  <a:moveTo>
                    <a:pt x="10201" y="3"/>
                  </a:moveTo>
                  <a:cubicBezTo>
                    <a:pt x="4878" y="-133"/>
                    <a:pt x="-240" y="4782"/>
                    <a:pt x="9" y="10195"/>
                  </a:cubicBezTo>
                  <a:cubicBezTo>
                    <a:pt x="258" y="15834"/>
                    <a:pt x="4493" y="20251"/>
                    <a:pt x="10201" y="20387"/>
                  </a:cubicBezTo>
                  <a:cubicBezTo>
                    <a:pt x="28342" y="20840"/>
                    <a:pt x="46461" y="21293"/>
                    <a:pt x="64603" y="21746"/>
                  </a:cubicBezTo>
                  <a:cubicBezTo>
                    <a:pt x="69925" y="21881"/>
                    <a:pt x="75044" y="16967"/>
                    <a:pt x="74794" y="11554"/>
                  </a:cubicBezTo>
                  <a:cubicBezTo>
                    <a:pt x="74545" y="5914"/>
                    <a:pt x="70310" y="1498"/>
                    <a:pt x="64603" y="1362"/>
                  </a:cubicBezTo>
                  <a:cubicBezTo>
                    <a:pt x="46461" y="909"/>
                    <a:pt x="28342" y="456"/>
                    <a:pt x="10201" y="3"/>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70" name="Google Shape;270;p10"/>
            <p:cNvSpPr/>
            <p:nvPr/>
          </p:nvSpPr>
          <p:spPr>
            <a:xfrm>
              <a:off x="2031907" y="3326255"/>
              <a:ext cx="22326" cy="74917"/>
            </a:xfrm>
            <a:custGeom>
              <a:avLst/>
              <a:gdLst/>
              <a:ahLst/>
              <a:cxnLst/>
              <a:rect l="l" t="t" r="r" b="b"/>
              <a:pathLst>
                <a:path w="22326" h="74917" extrusionOk="0">
                  <a:moveTo>
                    <a:pt x="11440" y="74909"/>
                  </a:moveTo>
                  <a:cubicBezTo>
                    <a:pt x="17261" y="74637"/>
                    <a:pt x="21247" y="70425"/>
                    <a:pt x="21632" y="64717"/>
                  </a:cubicBezTo>
                  <a:cubicBezTo>
                    <a:pt x="22855" y="46531"/>
                    <a:pt x="22470" y="28298"/>
                    <a:pt x="20431" y="10202"/>
                  </a:cubicBezTo>
                  <a:cubicBezTo>
                    <a:pt x="19843" y="4925"/>
                    <a:pt x="16173" y="-262"/>
                    <a:pt x="10240" y="10"/>
                  </a:cubicBezTo>
                  <a:cubicBezTo>
                    <a:pt x="5234" y="237"/>
                    <a:pt x="-587" y="4517"/>
                    <a:pt x="48" y="10202"/>
                  </a:cubicBezTo>
                  <a:cubicBezTo>
                    <a:pt x="2086" y="28298"/>
                    <a:pt x="2471" y="46553"/>
                    <a:pt x="1248" y="64717"/>
                  </a:cubicBezTo>
                  <a:cubicBezTo>
                    <a:pt x="886" y="70062"/>
                    <a:pt x="6208" y="75158"/>
                    <a:pt x="11440" y="74909"/>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71" name="Google Shape;271;p10"/>
            <p:cNvSpPr/>
            <p:nvPr/>
          </p:nvSpPr>
          <p:spPr>
            <a:xfrm>
              <a:off x="2084717" y="3410994"/>
              <a:ext cx="77770" cy="20383"/>
            </a:xfrm>
            <a:custGeom>
              <a:avLst/>
              <a:gdLst/>
              <a:ahLst/>
              <a:cxnLst/>
              <a:rect l="l" t="t" r="r" b="b"/>
              <a:pathLst>
                <a:path w="77770" h="20383" extrusionOk="0">
                  <a:moveTo>
                    <a:pt x="10201" y="20384"/>
                  </a:moveTo>
                  <a:cubicBezTo>
                    <a:pt x="29316" y="20384"/>
                    <a:pt x="48454" y="20384"/>
                    <a:pt x="67570" y="20384"/>
                  </a:cubicBezTo>
                  <a:cubicBezTo>
                    <a:pt x="72892" y="20384"/>
                    <a:pt x="78011" y="15695"/>
                    <a:pt x="77761" y="10192"/>
                  </a:cubicBezTo>
                  <a:cubicBezTo>
                    <a:pt x="77512" y="4665"/>
                    <a:pt x="73277" y="0"/>
                    <a:pt x="67570" y="0"/>
                  </a:cubicBezTo>
                  <a:cubicBezTo>
                    <a:pt x="48454" y="0"/>
                    <a:pt x="29316" y="0"/>
                    <a:pt x="10201" y="0"/>
                  </a:cubicBezTo>
                  <a:cubicBezTo>
                    <a:pt x="4878" y="0"/>
                    <a:pt x="-240" y="4688"/>
                    <a:pt x="9" y="10192"/>
                  </a:cubicBezTo>
                  <a:cubicBezTo>
                    <a:pt x="258" y="15718"/>
                    <a:pt x="4493" y="20384"/>
                    <a:pt x="10201" y="2038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72" name="Google Shape;272;p10"/>
            <p:cNvSpPr/>
            <p:nvPr/>
          </p:nvSpPr>
          <p:spPr>
            <a:xfrm>
              <a:off x="2087471" y="3468211"/>
              <a:ext cx="78050" cy="25304"/>
            </a:xfrm>
            <a:custGeom>
              <a:avLst/>
              <a:gdLst/>
              <a:ahLst/>
              <a:cxnLst/>
              <a:rect l="l" t="t" r="r" b="b"/>
              <a:pathLst>
                <a:path w="78050" h="25304" extrusionOk="0">
                  <a:moveTo>
                    <a:pt x="67850" y="20513"/>
                  </a:moveTo>
                  <a:cubicBezTo>
                    <a:pt x="73173" y="20694"/>
                    <a:pt x="78291" y="15712"/>
                    <a:pt x="78042" y="10321"/>
                  </a:cubicBezTo>
                  <a:cubicBezTo>
                    <a:pt x="77793" y="4659"/>
                    <a:pt x="73558" y="311"/>
                    <a:pt x="67850" y="129"/>
                  </a:cubicBezTo>
                  <a:cubicBezTo>
                    <a:pt x="47625" y="-527"/>
                    <a:pt x="27355" y="1330"/>
                    <a:pt x="7514" y="5384"/>
                  </a:cubicBezTo>
                  <a:cubicBezTo>
                    <a:pt x="2283" y="6448"/>
                    <a:pt x="-1228" y="12926"/>
                    <a:pt x="403" y="17931"/>
                  </a:cubicBezTo>
                  <a:cubicBezTo>
                    <a:pt x="2192" y="23480"/>
                    <a:pt x="7333" y="26198"/>
                    <a:pt x="12950" y="25043"/>
                  </a:cubicBezTo>
                  <a:cubicBezTo>
                    <a:pt x="22870" y="23027"/>
                    <a:pt x="29891" y="21985"/>
                    <a:pt x="39449" y="21215"/>
                  </a:cubicBezTo>
                  <a:cubicBezTo>
                    <a:pt x="48893" y="20423"/>
                    <a:pt x="58361" y="20196"/>
                    <a:pt x="67850" y="20513"/>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73" name="Google Shape;273;p10"/>
            <p:cNvSpPr/>
            <p:nvPr/>
          </p:nvSpPr>
          <p:spPr>
            <a:xfrm>
              <a:off x="2253409" y="3477460"/>
              <a:ext cx="23970" cy="77716"/>
            </a:xfrm>
            <a:custGeom>
              <a:avLst/>
              <a:gdLst/>
              <a:ahLst/>
              <a:cxnLst/>
              <a:rect l="l" t="t" r="r" b="b"/>
              <a:pathLst>
                <a:path w="23970" h="77716" extrusionOk="0">
                  <a:moveTo>
                    <a:pt x="16628" y="77330"/>
                  </a:moveTo>
                  <a:cubicBezTo>
                    <a:pt x="22268" y="75495"/>
                    <a:pt x="24782" y="70422"/>
                    <a:pt x="23740" y="64782"/>
                  </a:cubicBezTo>
                  <a:cubicBezTo>
                    <a:pt x="23310" y="62427"/>
                    <a:pt x="22902" y="60049"/>
                    <a:pt x="22540" y="57693"/>
                  </a:cubicBezTo>
                  <a:cubicBezTo>
                    <a:pt x="22494" y="57399"/>
                    <a:pt x="22200" y="55270"/>
                    <a:pt x="22177" y="55157"/>
                  </a:cubicBezTo>
                  <a:cubicBezTo>
                    <a:pt x="22041" y="54160"/>
                    <a:pt x="21928" y="53164"/>
                    <a:pt x="21815" y="52189"/>
                  </a:cubicBezTo>
                  <a:cubicBezTo>
                    <a:pt x="21294" y="47615"/>
                    <a:pt x="20909" y="43017"/>
                    <a:pt x="20660" y="38397"/>
                  </a:cubicBezTo>
                  <a:cubicBezTo>
                    <a:pt x="20162" y="28997"/>
                    <a:pt x="20275" y="19576"/>
                    <a:pt x="20932" y="10199"/>
                  </a:cubicBezTo>
                  <a:cubicBezTo>
                    <a:pt x="21294" y="4877"/>
                    <a:pt x="15972" y="-219"/>
                    <a:pt x="10740" y="7"/>
                  </a:cubicBezTo>
                  <a:cubicBezTo>
                    <a:pt x="4896" y="279"/>
                    <a:pt x="956" y="4492"/>
                    <a:pt x="548" y="10199"/>
                  </a:cubicBezTo>
                  <a:cubicBezTo>
                    <a:pt x="-856" y="30288"/>
                    <a:pt x="480" y="50423"/>
                    <a:pt x="4081" y="70218"/>
                  </a:cubicBezTo>
                  <a:cubicBezTo>
                    <a:pt x="5055" y="75450"/>
                    <a:pt x="11714" y="78915"/>
                    <a:pt x="16628" y="77330"/>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74" name="Google Shape;274;p10"/>
            <p:cNvSpPr/>
            <p:nvPr/>
          </p:nvSpPr>
          <p:spPr>
            <a:xfrm>
              <a:off x="2347078" y="3492428"/>
              <a:ext cx="87215" cy="31682"/>
            </a:xfrm>
            <a:custGeom>
              <a:avLst/>
              <a:gdLst/>
              <a:ahLst/>
              <a:cxnLst/>
              <a:rect l="l" t="t" r="r" b="b"/>
              <a:pathLst>
                <a:path w="87215" h="31682" extrusionOk="0">
                  <a:moveTo>
                    <a:pt x="79846" y="11832"/>
                  </a:moveTo>
                  <a:cubicBezTo>
                    <a:pt x="57492" y="7960"/>
                    <a:pt x="35160" y="4064"/>
                    <a:pt x="12806" y="191"/>
                  </a:cubicBezTo>
                  <a:cubicBezTo>
                    <a:pt x="7574" y="-715"/>
                    <a:pt x="1572" y="1595"/>
                    <a:pt x="259" y="7303"/>
                  </a:cubicBezTo>
                  <a:cubicBezTo>
                    <a:pt x="-874" y="12263"/>
                    <a:pt x="1753" y="18853"/>
                    <a:pt x="7370" y="19850"/>
                  </a:cubicBezTo>
                  <a:cubicBezTo>
                    <a:pt x="29724" y="23723"/>
                    <a:pt x="52056" y="27618"/>
                    <a:pt x="74410" y="31491"/>
                  </a:cubicBezTo>
                  <a:cubicBezTo>
                    <a:pt x="79642" y="32397"/>
                    <a:pt x="85644" y="30087"/>
                    <a:pt x="86957" y="24380"/>
                  </a:cubicBezTo>
                  <a:cubicBezTo>
                    <a:pt x="88090" y="19420"/>
                    <a:pt x="85463" y="12806"/>
                    <a:pt x="79846" y="11832"/>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75" name="Google Shape;275;p10"/>
            <p:cNvSpPr/>
            <p:nvPr/>
          </p:nvSpPr>
          <p:spPr>
            <a:xfrm>
              <a:off x="2443980" y="3392835"/>
              <a:ext cx="33086" cy="62635"/>
            </a:xfrm>
            <a:custGeom>
              <a:avLst/>
              <a:gdLst/>
              <a:ahLst/>
              <a:cxnLst/>
              <a:rect l="l" t="t" r="r" b="b"/>
              <a:pathLst>
                <a:path w="33086" h="62635" extrusionOk="0">
                  <a:moveTo>
                    <a:pt x="20065" y="7537"/>
                  </a:moveTo>
                  <a:cubicBezTo>
                    <a:pt x="18547" y="2441"/>
                    <a:pt x="12840" y="-1297"/>
                    <a:pt x="7518" y="425"/>
                  </a:cubicBezTo>
                  <a:cubicBezTo>
                    <a:pt x="2354" y="2101"/>
                    <a:pt x="-1247" y="7491"/>
                    <a:pt x="406" y="12972"/>
                  </a:cubicBezTo>
                  <a:cubicBezTo>
                    <a:pt x="4619" y="27014"/>
                    <a:pt x="8809" y="41057"/>
                    <a:pt x="13021" y="55099"/>
                  </a:cubicBezTo>
                  <a:cubicBezTo>
                    <a:pt x="14561" y="60195"/>
                    <a:pt x="20246" y="63932"/>
                    <a:pt x="25569" y="62210"/>
                  </a:cubicBezTo>
                  <a:cubicBezTo>
                    <a:pt x="30732" y="60534"/>
                    <a:pt x="34334" y="55144"/>
                    <a:pt x="32680" y="49663"/>
                  </a:cubicBezTo>
                  <a:cubicBezTo>
                    <a:pt x="28490" y="35621"/>
                    <a:pt x="24278" y="21579"/>
                    <a:pt x="20065" y="753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76" name="Google Shape;276;p10"/>
            <p:cNvSpPr/>
            <p:nvPr/>
          </p:nvSpPr>
          <p:spPr>
            <a:xfrm>
              <a:off x="2124643" y="3516282"/>
              <a:ext cx="73586" cy="75600"/>
            </a:xfrm>
            <a:custGeom>
              <a:avLst/>
              <a:gdLst/>
              <a:ahLst/>
              <a:cxnLst/>
              <a:rect l="l" t="t" r="r" b="b"/>
              <a:pathLst>
                <a:path w="73586" h="75600" extrusionOk="0">
                  <a:moveTo>
                    <a:pt x="56227" y="2905"/>
                  </a:moveTo>
                  <a:cubicBezTo>
                    <a:pt x="37474" y="20390"/>
                    <a:pt x="19672" y="38871"/>
                    <a:pt x="2912" y="58258"/>
                  </a:cubicBezTo>
                  <a:cubicBezTo>
                    <a:pt x="-576" y="62290"/>
                    <a:pt x="-1346" y="68767"/>
                    <a:pt x="2912" y="72662"/>
                  </a:cubicBezTo>
                  <a:cubicBezTo>
                    <a:pt x="6739" y="76173"/>
                    <a:pt x="13602" y="76966"/>
                    <a:pt x="17316" y="72662"/>
                  </a:cubicBezTo>
                  <a:cubicBezTo>
                    <a:pt x="34076" y="53275"/>
                    <a:pt x="51878" y="34794"/>
                    <a:pt x="70631" y="17309"/>
                  </a:cubicBezTo>
                  <a:cubicBezTo>
                    <a:pt x="74549" y="13663"/>
                    <a:pt x="74595" y="6529"/>
                    <a:pt x="70631" y="2905"/>
                  </a:cubicBezTo>
                  <a:cubicBezTo>
                    <a:pt x="66464" y="-946"/>
                    <a:pt x="60394" y="-991"/>
                    <a:pt x="56227" y="2905"/>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77" name="Google Shape;277;p10"/>
            <p:cNvSpPr/>
            <p:nvPr/>
          </p:nvSpPr>
          <p:spPr>
            <a:xfrm>
              <a:off x="1943249" y="3465983"/>
              <a:ext cx="71733" cy="53725"/>
            </a:xfrm>
            <a:custGeom>
              <a:avLst/>
              <a:gdLst/>
              <a:ahLst/>
              <a:cxnLst/>
              <a:rect l="l" t="t" r="r" b="b"/>
              <a:pathLst>
                <a:path w="71733" h="53725" extrusionOk="0">
                  <a:moveTo>
                    <a:pt x="70315" y="5075"/>
                  </a:moveTo>
                  <a:cubicBezTo>
                    <a:pt x="67439" y="613"/>
                    <a:pt x="61165" y="-1675"/>
                    <a:pt x="56364" y="1428"/>
                  </a:cubicBezTo>
                  <a:cubicBezTo>
                    <a:pt x="39264" y="12526"/>
                    <a:pt x="22164" y="23624"/>
                    <a:pt x="5065" y="34699"/>
                  </a:cubicBezTo>
                  <a:cubicBezTo>
                    <a:pt x="603" y="37598"/>
                    <a:pt x="-1662" y="43872"/>
                    <a:pt x="1418" y="48651"/>
                  </a:cubicBezTo>
                  <a:cubicBezTo>
                    <a:pt x="4295" y="53113"/>
                    <a:pt x="10568" y="55400"/>
                    <a:pt x="15370" y="52297"/>
                  </a:cubicBezTo>
                  <a:cubicBezTo>
                    <a:pt x="32469" y="41199"/>
                    <a:pt x="49569" y="30101"/>
                    <a:pt x="66669" y="19026"/>
                  </a:cubicBezTo>
                  <a:cubicBezTo>
                    <a:pt x="71131" y="16127"/>
                    <a:pt x="73396" y="9854"/>
                    <a:pt x="70315" y="5075"/>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78" name="Google Shape;278;p10"/>
            <p:cNvSpPr/>
            <p:nvPr/>
          </p:nvSpPr>
          <p:spPr>
            <a:xfrm>
              <a:off x="1948872" y="3148177"/>
              <a:ext cx="80685" cy="41568"/>
            </a:xfrm>
            <a:custGeom>
              <a:avLst/>
              <a:gdLst/>
              <a:ahLst/>
              <a:cxnLst/>
              <a:rect l="l" t="t" r="r" b="b"/>
              <a:pathLst>
                <a:path w="80685" h="41568" extrusionOk="0">
                  <a:moveTo>
                    <a:pt x="65439" y="40204"/>
                  </a:moveTo>
                  <a:cubicBezTo>
                    <a:pt x="69969" y="43012"/>
                    <a:pt x="76854" y="41336"/>
                    <a:pt x="79391" y="36558"/>
                  </a:cubicBezTo>
                  <a:cubicBezTo>
                    <a:pt x="82018" y="31575"/>
                    <a:pt x="80568" y="25618"/>
                    <a:pt x="75744" y="22606"/>
                  </a:cubicBezTo>
                  <a:cubicBezTo>
                    <a:pt x="55768" y="10240"/>
                    <a:pt x="33459" y="2834"/>
                    <a:pt x="10199" y="48"/>
                  </a:cubicBezTo>
                  <a:cubicBezTo>
                    <a:pt x="4877" y="-586"/>
                    <a:pt x="-219" y="5189"/>
                    <a:pt x="7" y="10240"/>
                  </a:cubicBezTo>
                  <a:cubicBezTo>
                    <a:pt x="279" y="16310"/>
                    <a:pt x="4514" y="19752"/>
                    <a:pt x="10199" y="20432"/>
                  </a:cubicBezTo>
                  <a:cubicBezTo>
                    <a:pt x="10856" y="20522"/>
                    <a:pt x="11173" y="20545"/>
                    <a:pt x="11150" y="20545"/>
                  </a:cubicBezTo>
                  <a:cubicBezTo>
                    <a:pt x="11558" y="20613"/>
                    <a:pt x="11988" y="20658"/>
                    <a:pt x="12396" y="20726"/>
                  </a:cubicBezTo>
                  <a:cubicBezTo>
                    <a:pt x="13710" y="20930"/>
                    <a:pt x="15001" y="21134"/>
                    <a:pt x="16314" y="21383"/>
                  </a:cubicBezTo>
                  <a:cubicBezTo>
                    <a:pt x="18919" y="21859"/>
                    <a:pt x="21501" y="22402"/>
                    <a:pt x="24083" y="22991"/>
                  </a:cubicBezTo>
                  <a:cubicBezTo>
                    <a:pt x="29065" y="24169"/>
                    <a:pt x="34003" y="25618"/>
                    <a:pt x="38850" y="27317"/>
                  </a:cubicBezTo>
                  <a:cubicBezTo>
                    <a:pt x="44534" y="29310"/>
                    <a:pt x="46595" y="30170"/>
                    <a:pt x="51533" y="32549"/>
                  </a:cubicBezTo>
                  <a:cubicBezTo>
                    <a:pt x="56289" y="34836"/>
                    <a:pt x="60932" y="37418"/>
                    <a:pt x="65439" y="4020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79" name="Google Shape;279;p10"/>
            <p:cNvSpPr/>
            <p:nvPr/>
          </p:nvSpPr>
          <p:spPr>
            <a:xfrm>
              <a:off x="2002320" y="3013053"/>
              <a:ext cx="51678" cy="52663"/>
            </a:xfrm>
            <a:custGeom>
              <a:avLst/>
              <a:gdLst/>
              <a:ahLst/>
              <a:cxnLst/>
              <a:rect l="l" t="t" r="r" b="b"/>
              <a:pathLst>
                <a:path w="51678" h="52663" extrusionOk="0">
                  <a:moveTo>
                    <a:pt x="34278" y="49674"/>
                  </a:moveTo>
                  <a:cubicBezTo>
                    <a:pt x="36475" y="51418"/>
                    <a:pt x="38559" y="52663"/>
                    <a:pt x="41480" y="52663"/>
                  </a:cubicBezTo>
                  <a:cubicBezTo>
                    <a:pt x="43972" y="52663"/>
                    <a:pt x="46961" y="51553"/>
                    <a:pt x="48683" y="49674"/>
                  </a:cubicBezTo>
                  <a:cubicBezTo>
                    <a:pt x="50472" y="47726"/>
                    <a:pt x="51785" y="45189"/>
                    <a:pt x="51672" y="42471"/>
                  </a:cubicBezTo>
                  <a:cubicBezTo>
                    <a:pt x="51559" y="39957"/>
                    <a:pt x="50744" y="36922"/>
                    <a:pt x="48683" y="35269"/>
                  </a:cubicBezTo>
                  <a:cubicBezTo>
                    <a:pt x="37811" y="26595"/>
                    <a:pt x="28004" y="16652"/>
                    <a:pt x="19466" y="5667"/>
                  </a:cubicBezTo>
                  <a:cubicBezTo>
                    <a:pt x="19307" y="5463"/>
                    <a:pt x="19149" y="5260"/>
                    <a:pt x="18990" y="5033"/>
                  </a:cubicBezTo>
                  <a:cubicBezTo>
                    <a:pt x="17337" y="2836"/>
                    <a:pt x="15661" y="1115"/>
                    <a:pt x="12898" y="345"/>
                  </a:cubicBezTo>
                  <a:cubicBezTo>
                    <a:pt x="10452" y="-335"/>
                    <a:pt x="7213" y="-18"/>
                    <a:pt x="5039" y="1364"/>
                  </a:cubicBezTo>
                  <a:cubicBezTo>
                    <a:pt x="2864" y="2768"/>
                    <a:pt x="939" y="4852"/>
                    <a:pt x="350" y="7457"/>
                  </a:cubicBezTo>
                  <a:cubicBezTo>
                    <a:pt x="-216" y="9948"/>
                    <a:pt x="-238" y="13164"/>
                    <a:pt x="1370" y="15316"/>
                  </a:cubicBezTo>
                  <a:cubicBezTo>
                    <a:pt x="10950" y="28089"/>
                    <a:pt x="21799" y="39708"/>
                    <a:pt x="34278" y="4967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80" name="Google Shape;280;p10"/>
            <p:cNvSpPr/>
            <p:nvPr/>
          </p:nvSpPr>
          <p:spPr>
            <a:xfrm>
              <a:off x="1891683" y="3347255"/>
              <a:ext cx="83336" cy="51243"/>
            </a:xfrm>
            <a:custGeom>
              <a:avLst/>
              <a:gdLst/>
              <a:ahLst/>
              <a:cxnLst/>
              <a:rect l="l" t="t" r="r" b="b"/>
              <a:pathLst>
                <a:path w="83336" h="51243" extrusionOk="0">
                  <a:moveTo>
                    <a:pt x="81951" y="4921"/>
                  </a:moveTo>
                  <a:cubicBezTo>
                    <a:pt x="78780" y="6"/>
                    <a:pt x="73141" y="-1262"/>
                    <a:pt x="68000" y="1274"/>
                  </a:cubicBezTo>
                  <a:cubicBezTo>
                    <a:pt x="47004" y="11647"/>
                    <a:pt x="26032" y="22020"/>
                    <a:pt x="5036" y="32371"/>
                  </a:cubicBezTo>
                  <a:cubicBezTo>
                    <a:pt x="235" y="34749"/>
                    <a:pt x="-1464" y="41906"/>
                    <a:pt x="1390" y="46322"/>
                  </a:cubicBezTo>
                  <a:cubicBezTo>
                    <a:pt x="4561" y="51237"/>
                    <a:pt x="10200" y="52505"/>
                    <a:pt x="15342" y="49969"/>
                  </a:cubicBezTo>
                  <a:cubicBezTo>
                    <a:pt x="36337" y="39596"/>
                    <a:pt x="57309" y="29223"/>
                    <a:pt x="78305" y="18872"/>
                  </a:cubicBezTo>
                  <a:cubicBezTo>
                    <a:pt x="83084" y="16494"/>
                    <a:pt x="84805" y="9315"/>
                    <a:pt x="81951" y="4921"/>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81" name="Google Shape;281;p10"/>
            <p:cNvSpPr/>
            <p:nvPr/>
          </p:nvSpPr>
          <p:spPr>
            <a:xfrm>
              <a:off x="2342098" y="3543481"/>
              <a:ext cx="43476" cy="60259"/>
            </a:xfrm>
            <a:custGeom>
              <a:avLst/>
              <a:gdLst/>
              <a:ahLst/>
              <a:cxnLst/>
              <a:rect l="l" t="t" r="r" b="b"/>
              <a:pathLst>
                <a:path w="43476" h="60259" extrusionOk="0">
                  <a:moveTo>
                    <a:pt x="18964" y="5058"/>
                  </a:moveTo>
                  <a:cubicBezTo>
                    <a:pt x="16291" y="437"/>
                    <a:pt x="9633" y="-1578"/>
                    <a:pt x="5012" y="1411"/>
                  </a:cubicBezTo>
                  <a:cubicBezTo>
                    <a:pt x="369" y="4401"/>
                    <a:pt x="-1511" y="10425"/>
                    <a:pt x="1366" y="15363"/>
                  </a:cubicBezTo>
                  <a:cubicBezTo>
                    <a:pt x="9089" y="28635"/>
                    <a:pt x="16812" y="41930"/>
                    <a:pt x="24513" y="55202"/>
                  </a:cubicBezTo>
                  <a:cubicBezTo>
                    <a:pt x="27185" y="59822"/>
                    <a:pt x="33844" y="61838"/>
                    <a:pt x="38464" y="58848"/>
                  </a:cubicBezTo>
                  <a:cubicBezTo>
                    <a:pt x="43107" y="55858"/>
                    <a:pt x="44987" y="49834"/>
                    <a:pt x="42111" y="44897"/>
                  </a:cubicBezTo>
                  <a:cubicBezTo>
                    <a:pt x="34410" y="31625"/>
                    <a:pt x="26687" y="18330"/>
                    <a:pt x="18964" y="5058"/>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82" name="Google Shape;282;p10"/>
            <p:cNvSpPr/>
            <p:nvPr/>
          </p:nvSpPr>
          <p:spPr>
            <a:xfrm>
              <a:off x="2567518" y="3342322"/>
              <a:ext cx="63042" cy="40591"/>
            </a:xfrm>
            <a:custGeom>
              <a:avLst/>
              <a:gdLst/>
              <a:ahLst/>
              <a:cxnLst/>
              <a:rect l="l" t="t" r="r" b="b"/>
              <a:pathLst>
                <a:path w="63042" h="40591" extrusionOk="0">
                  <a:moveTo>
                    <a:pt x="55633" y="20521"/>
                  </a:moveTo>
                  <a:cubicBezTo>
                    <a:pt x="51896" y="19230"/>
                    <a:pt x="48182" y="17848"/>
                    <a:pt x="44536" y="16353"/>
                  </a:cubicBezTo>
                  <a:cubicBezTo>
                    <a:pt x="44083" y="16172"/>
                    <a:pt x="40799" y="14904"/>
                    <a:pt x="43313" y="15855"/>
                  </a:cubicBezTo>
                  <a:cubicBezTo>
                    <a:pt x="42565" y="15583"/>
                    <a:pt x="41863" y="15221"/>
                    <a:pt x="41138" y="14904"/>
                  </a:cubicBezTo>
                  <a:cubicBezTo>
                    <a:pt x="39326" y="14111"/>
                    <a:pt x="37537" y="13296"/>
                    <a:pt x="35748" y="12435"/>
                  </a:cubicBezTo>
                  <a:cubicBezTo>
                    <a:pt x="28727" y="9106"/>
                    <a:pt x="21887" y="5391"/>
                    <a:pt x="15251" y="1360"/>
                  </a:cubicBezTo>
                  <a:cubicBezTo>
                    <a:pt x="10699" y="-1426"/>
                    <a:pt x="3836" y="205"/>
                    <a:pt x="1299" y="5006"/>
                  </a:cubicBezTo>
                  <a:cubicBezTo>
                    <a:pt x="-1328" y="9966"/>
                    <a:pt x="99" y="15991"/>
                    <a:pt x="4946" y="18958"/>
                  </a:cubicBezTo>
                  <a:cubicBezTo>
                    <a:pt x="19192" y="27655"/>
                    <a:pt x="34434" y="34699"/>
                    <a:pt x="50198" y="40157"/>
                  </a:cubicBezTo>
                  <a:cubicBezTo>
                    <a:pt x="55248" y="41901"/>
                    <a:pt x="61567" y="38164"/>
                    <a:pt x="62745" y="33045"/>
                  </a:cubicBezTo>
                  <a:cubicBezTo>
                    <a:pt x="64036" y="27383"/>
                    <a:pt x="61024" y="22400"/>
                    <a:pt x="55633" y="20521"/>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83" name="Google Shape;283;p10"/>
            <p:cNvSpPr/>
            <p:nvPr/>
          </p:nvSpPr>
          <p:spPr>
            <a:xfrm>
              <a:off x="2226360" y="3624493"/>
              <a:ext cx="86673" cy="25776"/>
            </a:xfrm>
            <a:custGeom>
              <a:avLst/>
              <a:gdLst/>
              <a:ahLst/>
              <a:cxnLst/>
              <a:rect l="l" t="t" r="r" b="b"/>
              <a:pathLst>
                <a:path w="86673" h="25776" extrusionOk="0">
                  <a:moveTo>
                    <a:pt x="79258" y="5875"/>
                  </a:moveTo>
                  <a:cubicBezTo>
                    <a:pt x="56700" y="440"/>
                    <a:pt x="33281" y="-1327"/>
                    <a:pt x="10202" y="1006"/>
                  </a:cubicBezTo>
                  <a:cubicBezTo>
                    <a:pt x="4925" y="1549"/>
                    <a:pt x="-262" y="5309"/>
                    <a:pt x="10" y="11198"/>
                  </a:cubicBezTo>
                  <a:cubicBezTo>
                    <a:pt x="237" y="16271"/>
                    <a:pt x="4517" y="21956"/>
                    <a:pt x="10202" y="21390"/>
                  </a:cubicBezTo>
                  <a:cubicBezTo>
                    <a:pt x="21119" y="20280"/>
                    <a:pt x="32081" y="20053"/>
                    <a:pt x="43043" y="20755"/>
                  </a:cubicBezTo>
                  <a:cubicBezTo>
                    <a:pt x="45738" y="20937"/>
                    <a:pt x="48410" y="21163"/>
                    <a:pt x="51106" y="21435"/>
                  </a:cubicBezTo>
                  <a:cubicBezTo>
                    <a:pt x="52396" y="21571"/>
                    <a:pt x="53710" y="21729"/>
                    <a:pt x="55001" y="21888"/>
                  </a:cubicBezTo>
                  <a:cubicBezTo>
                    <a:pt x="55296" y="21933"/>
                    <a:pt x="57221" y="22205"/>
                    <a:pt x="57492" y="22250"/>
                  </a:cubicBezTo>
                  <a:cubicBezTo>
                    <a:pt x="62996" y="23088"/>
                    <a:pt x="68454" y="24198"/>
                    <a:pt x="73867" y="25489"/>
                  </a:cubicBezTo>
                  <a:cubicBezTo>
                    <a:pt x="79031" y="26735"/>
                    <a:pt x="85146" y="23858"/>
                    <a:pt x="86415" y="18377"/>
                  </a:cubicBezTo>
                  <a:cubicBezTo>
                    <a:pt x="87570" y="13191"/>
                    <a:pt x="84807" y="7211"/>
                    <a:pt x="79258" y="5875"/>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84" name="Google Shape;284;p10"/>
            <p:cNvSpPr/>
            <p:nvPr/>
          </p:nvSpPr>
          <p:spPr>
            <a:xfrm>
              <a:off x="2012174" y="3557864"/>
              <a:ext cx="62731" cy="22003"/>
            </a:xfrm>
            <a:custGeom>
              <a:avLst/>
              <a:gdLst/>
              <a:ahLst/>
              <a:cxnLst/>
              <a:rect l="l" t="t" r="r" b="b"/>
              <a:pathLst>
                <a:path w="62731" h="22003" extrusionOk="0">
                  <a:moveTo>
                    <a:pt x="52531" y="1614"/>
                  </a:moveTo>
                  <a:cubicBezTo>
                    <a:pt x="38421" y="1070"/>
                    <a:pt x="24311" y="550"/>
                    <a:pt x="10201" y="6"/>
                  </a:cubicBezTo>
                  <a:cubicBezTo>
                    <a:pt x="4878" y="-198"/>
                    <a:pt x="-240" y="4830"/>
                    <a:pt x="9" y="10198"/>
                  </a:cubicBezTo>
                  <a:cubicBezTo>
                    <a:pt x="258" y="15883"/>
                    <a:pt x="4493" y="20163"/>
                    <a:pt x="10201" y="20390"/>
                  </a:cubicBezTo>
                  <a:cubicBezTo>
                    <a:pt x="24311" y="20933"/>
                    <a:pt x="38421" y="21454"/>
                    <a:pt x="52531" y="21998"/>
                  </a:cubicBezTo>
                  <a:cubicBezTo>
                    <a:pt x="57853" y="22201"/>
                    <a:pt x="62972" y="17174"/>
                    <a:pt x="62723" y="11806"/>
                  </a:cubicBezTo>
                  <a:cubicBezTo>
                    <a:pt x="62474" y="6098"/>
                    <a:pt x="58238" y="1818"/>
                    <a:pt x="52531" y="161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85" name="Google Shape;285;p10"/>
            <p:cNvSpPr/>
            <p:nvPr/>
          </p:nvSpPr>
          <p:spPr>
            <a:xfrm>
              <a:off x="2040663" y="3607121"/>
              <a:ext cx="22691" cy="77928"/>
            </a:xfrm>
            <a:custGeom>
              <a:avLst/>
              <a:gdLst/>
              <a:ahLst/>
              <a:cxnLst/>
              <a:rect l="l" t="t" r="r" b="b"/>
              <a:pathLst>
                <a:path w="22691" h="77928" extrusionOk="0">
                  <a:moveTo>
                    <a:pt x="10249" y="10"/>
                  </a:moveTo>
                  <a:cubicBezTo>
                    <a:pt x="5289" y="237"/>
                    <a:pt x="-645" y="4540"/>
                    <a:pt x="57" y="10202"/>
                  </a:cubicBezTo>
                  <a:cubicBezTo>
                    <a:pt x="2458" y="29295"/>
                    <a:pt x="2933" y="48546"/>
                    <a:pt x="1506" y="67730"/>
                  </a:cubicBezTo>
                  <a:cubicBezTo>
                    <a:pt x="1099" y="73052"/>
                    <a:pt x="6489" y="78148"/>
                    <a:pt x="11698" y="77922"/>
                  </a:cubicBezTo>
                  <a:cubicBezTo>
                    <a:pt x="17564" y="77650"/>
                    <a:pt x="21460" y="73437"/>
                    <a:pt x="21890" y="67730"/>
                  </a:cubicBezTo>
                  <a:cubicBezTo>
                    <a:pt x="23317" y="48546"/>
                    <a:pt x="22841" y="29295"/>
                    <a:pt x="20441" y="10202"/>
                  </a:cubicBezTo>
                  <a:cubicBezTo>
                    <a:pt x="19784" y="4925"/>
                    <a:pt x="16228" y="-262"/>
                    <a:pt x="10249" y="10"/>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86" name="Google Shape;286;p10"/>
            <p:cNvSpPr/>
            <p:nvPr/>
          </p:nvSpPr>
          <p:spPr>
            <a:xfrm>
              <a:off x="1883391" y="3214760"/>
              <a:ext cx="22980" cy="65709"/>
            </a:xfrm>
            <a:custGeom>
              <a:avLst/>
              <a:gdLst/>
              <a:ahLst/>
              <a:cxnLst/>
              <a:rect l="l" t="t" r="r" b="b"/>
              <a:pathLst>
                <a:path w="22980" h="65709" extrusionOk="0">
                  <a:moveTo>
                    <a:pt x="19875" y="58327"/>
                  </a:moveTo>
                  <a:cubicBezTo>
                    <a:pt x="22932" y="42450"/>
                    <a:pt x="23838" y="26279"/>
                    <a:pt x="22117" y="10199"/>
                  </a:cubicBezTo>
                  <a:cubicBezTo>
                    <a:pt x="21823" y="7413"/>
                    <a:pt x="21188" y="5035"/>
                    <a:pt x="19127" y="2996"/>
                  </a:cubicBezTo>
                  <a:cubicBezTo>
                    <a:pt x="17361" y="1230"/>
                    <a:pt x="14462" y="-107"/>
                    <a:pt x="11925" y="7"/>
                  </a:cubicBezTo>
                  <a:cubicBezTo>
                    <a:pt x="6897" y="233"/>
                    <a:pt x="1122" y="4514"/>
                    <a:pt x="1733" y="10199"/>
                  </a:cubicBezTo>
                  <a:cubicBezTo>
                    <a:pt x="2526" y="17627"/>
                    <a:pt x="2820" y="25079"/>
                    <a:pt x="2526" y="32553"/>
                  </a:cubicBezTo>
                  <a:cubicBezTo>
                    <a:pt x="2390" y="36199"/>
                    <a:pt x="2118" y="39846"/>
                    <a:pt x="1711" y="43492"/>
                  </a:cubicBezTo>
                  <a:cubicBezTo>
                    <a:pt x="1620" y="44353"/>
                    <a:pt x="1529" y="45236"/>
                    <a:pt x="1394" y="46074"/>
                  </a:cubicBezTo>
                  <a:cubicBezTo>
                    <a:pt x="1348" y="46391"/>
                    <a:pt x="1280" y="46731"/>
                    <a:pt x="1258" y="46867"/>
                  </a:cubicBezTo>
                  <a:cubicBezTo>
                    <a:pt x="941" y="48882"/>
                    <a:pt x="601" y="50898"/>
                    <a:pt x="216" y="52914"/>
                  </a:cubicBezTo>
                  <a:cubicBezTo>
                    <a:pt x="-781" y="58123"/>
                    <a:pt x="1688" y="64170"/>
                    <a:pt x="7327" y="65461"/>
                  </a:cubicBezTo>
                  <a:cubicBezTo>
                    <a:pt x="12378" y="66571"/>
                    <a:pt x="18810" y="63921"/>
                    <a:pt x="19875" y="58327"/>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287" name="Google Shape;287;p10"/>
            <p:cNvSpPr/>
            <p:nvPr/>
          </p:nvSpPr>
          <p:spPr>
            <a:xfrm>
              <a:off x="1855048" y="3077141"/>
              <a:ext cx="108145" cy="39638"/>
            </a:xfrm>
            <a:custGeom>
              <a:avLst/>
              <a:gdLst/>
              <a:ahLst/>
              <a:cxnLst/>
              <a:rect l="l" t="t" r="r" b="b"/>
              <a:pathLst>
                <a:path w="108145" h="39638" extrusionOk="0">
                  <a:moveTo>
                    <a:pt x="107874" y="32264"/>
                  </a:moveTo>
                  <a:cubicBezTo>
                    <a:pt x="109052" y="27101"/>
                    <a:pt x="106334" y="20963"/>
                    <a:pt x="100763" y="19717"/>
                  </a:cubicBezTo>
                  <a:cubicBezTo>
                    <a:pt x="71455" y="13240"/>
                    <a:pt x="42125" y="6739"/>
                    <a:pt x="12818" y="262"/>
                  </a:cubicBezTo>
                  <a:cubicBezTo>
                    <a:pt x="7632" y="-893"/>
                    <a:pt x="1539" y="1825"/>
                    <a:pt x="271" y="7374"/>
                  </a:cubicBezTo>
                  <a:cubicBezTo>
                    <a:pt x="-907" y="12538"/>
                    <a:pt x="1811" y="18675"/>
                    <a:pt x="7382" y="19921"/>
                  </a:cubicBezTo>
                  <a:cubicBezTo>
                    <a:pt x="36690" y="26399"/>
                    <a:pt x="66020" y="32899"/>
                    <a:pt x="95327" y="39376"/>
                  </a:cubicBezTo>
                  <a:cubicBezTo>
                    <a:pt x="100514" y="40531"/>
                    <a:pt x="106606" y="37813"/>
                    <a:pt x="107874" y="32264"/>
                  </a:cubicBezTo>
                  <a:close/>
                </a:path>
              </a:pathLst>
            </a:custGeom>
            <a:solidFill>
              <a:schemeClr val="lt2"/>
            </a:solidFill>
            <a:ln w="38100" cap="flat" cmpd="sng">
              <a:solidFill>
                <a:schemeClr val="lt2"/>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288" name="Google Shape;288;p10"/>
          <p:cNvSpPr txBox="1">
            <a:spLocks noGrp="1"/>
          </p:cNvSpPr>
          <p:nvPr>
            <p:ph type="title"/>
          </p:nvPr>
        </p:nvSpPr>
        <p:spPr>
          <a:xfrm>
            <a:off x="548200" y="1458675"/>
            <a:ext cx="11095500" cy="3160800"/>
          </a:xfrm>
          <a:prstGeom prst="rect">
            <a:avLst/>
          </a:prstGeom>
        </p:spPr>
        <p:txBody>
          <a:bodyPr spcFirstLastPara="1" wrap="square" lIns="121900" tIns="121900" rIns="121900" bIns="121900" anchor="b" anchorCtr="0">
            <a:noAutofit/>
          </a:bodyPr>
          <a:lstStyle>
            <a:lvl1pPr lvl="0" algn="ctr" rtl="0">
              <a:spcBef>
                <a:spcPts val="0"/>
              </a:spcBef>
              <a:spcAft>
                <a:spcPts val="0"/>
              </a:spcAft>
              <a:buClr>
                <a:schemeClr val="accent5"/>
              </a:buClr>
              <a:buSzPts val="8000"/>
              <a:buNone/>
              <a:defRPr sz="8000">
                <a:solidFill>
                  <a:schemeClr val="accent5"/>
                </a:solidFill>
              </a:defRPr>
            </a:lvl1pPr>
            <a:lvl2pPr lvl="1" algn="ctr" rtl="0">
              <a:spcBef>
                <a:spcPts val="0"/>
              </a:spcBef>
              <a:spcAft>
                <a:spcPts val="0"/>
              </a:spcAft>
              <a:buSzPts val="8000"/>
              <a:buNone/>
              <a:defRPr sz="8000"/>
            </a:lvl2pPr>
            <a:lvl3pPr lvl="2" algn="ctr" rtl="0">
              <a:spcBef>
                <a:spcPts val="0"/>
              </a:spcBef>
              <a:spcAft>
                <a:spcPts val="0"/>
              </a:spcAft>
              <a:buSzPts val="8000"/>
              <a:buNone/>
              <a:defRPr sz="8000"/>
            </a:lvl3pPr>
            <a:lvl4pPr lvl="3" algn="ctr" rtl="0">
              <a:spcBef>
                <a:spcPts val="0"/>
              </a:spcBef>
              <a:spcAft>
                <a:spcPts val="0"/>
              </a:spcAft>
              <a:buSzPts val="8000"/>
              <a:buNone/>
              <a:defRPr sz="8000"/>
            </a:lvl4pPr>
            <a:lvl5pPr lvl="4" algn="ctr" rtl="0">
              <a:spcBef>
                <a:spcPts val="0"/>
              </a:spcBef>
              <a:spcAft>
                <a:spcPts val="0"/>
              </a:spcAft>
              <a:buSzPts val="8000"/>
              <a:buNone/>
              <a:defRPr sz="8000"/>
            </a:lvl5pPr>
            <a:lvl6pPr lvl="5" algn="ctr" rtl="0">
              <a:spcBef>
                <a:spcPts val="0"/>
              </a:spcBef>
              <a:spcAft>
                <a:spcPts val="0"/>
              </a:spcAft>
              <a:buSzPts val="8000"/>
              <a:buNone/>
              <a:defRPr sz="8000"/>
            </a:lvl6pPr>
            <a:lvl7pPr lvl="6" algn="ctr" rtl="0">
              <a:spcBef>
                <a:spcPts val="0"/>
              </a:spcBef>
              <a:spcAft>
                <a:spcPts val="0"/>
              </a:spcAft>
              <a:buSzPts val="8000"/>
              <a:buNone/>
              <a:defRPr sz="8000"/>
            </a:lvl7pPr>
            <a:lvl8pPr lvl="7" algn="ctr" rtl="0">
              <a:spcBef>
                <a:spcPts val="0"/>
              </a:spcBef>
              <a:spcAft>
                <a:spcPts val="0"/>
              </a:spcAft>
              <a:buSzPts val="8000"/>
              <a:buNone/>
              <a:defRPr sz="8000"/>
            </a:lvl8pPr>
            <a:lvl9pPr lvl="8" algn="ctr" rtl="0">
              <a:spcBef>
                <a:spcPts val="0"/>
              </a:spcBef>
              <a:spcAft>
                <a:spcPts val="0"/>
              </a:spcAft>
              <a:buSzPts val="8000"/>
              <a:buNone/>
              <a:defRPr sz="8000"/>
            </a:lvl9pPr>
          </a:lstStyle>
          <a:p>
            <a:endParaRPr/>
          </a:p>
        </p:txBody>
      </p:sp>
      <p:sp>
        <p:nvSpPr>
          <p:cNvPr id="289" name="Google Shape;289;p10"/>
          <p:cNvSpPr txBox="1">
            <a:spLocks noGrp="1"/>
          </p:cNvSpPr>
          <p:nvPr>
            <p:ph type="body" idx="1"/>
          </p:nvPr>
        </p:nvSpPr>
        <p:spPr>
          <a:xfrm>
            <a:off x="548200" y="5821275"/>
            <a:ext cx="11095500" cy="633300"/>
          </a:xfrm>
          <a:prstGeom prst="rect">
            <a:avLst/>
          </a:prstGeom>
        </p:spPr>
        <p:txBody>
          <a:bodyPr spcFirstLastPara="1" wrap="square" lIns="121900" tIns="121900" rIns="121900" bIns="121900" anchor="t" anchorCtr="0">
            <a:noAutofit/>
          </a:bodyPr>
          <a:lstStyle>
            <a:lvl1pPr marL="457200" lvl="0" indent="-349250" algn="ctr">
              <a:spcBef>
                <a:spcPts val="0"/>
              </a:spcBef>
              <a:spcAft>
                <a:spcPts val="0"/>
              </a:spcAft>
              <a:buSzPts val="1900"/>
              <a:buChar char="●"/>
              <a:defRPr/>
            </a:lvl1pPr>
            <a:lvl2pPr marL="914400" lvl="1" indent="-349250" algn="ctr">
              <a:spcBef>
                <a:spcPts val="2100"/>
              </a:spcBef>
              <a:spcAft>
                <a:spcPts val="0"/>
              </a:spcAft>
              <a:buSzPts val="1900"/>
              <a:buChar char="○"/>
              <a:defRPr/>
            </a:lvl2pPr>
            <a:lvl3pPr marL="1371600" lvl="2" indent="-349250" algn="ctr">
              <a:spcBef>
                <a:spcPts val="2100"/>
              </a:spcBef>
              <a:spcAft>
                <a:spcPts val="0"/>
              </a:spcAft>
              <a:buSzPts val="1900"/>
              <a:buChar char="■"/>
              <a:defRPr/>
            </a:lvl3pPr>
            <a:lvl4pPr marL="1828800" lvl="3" indent="-349250" algn="ctr">
              <a:spcBef>
                <a:spcPts val="2100"/>
              </a:spcBef>
              <a:spcAft>
                <a:spcPts val="0"/>
              </a:spcAft>
              <a:buSzPts val="1900"/>
              <a:buChar char="●"/>
              <a:defRPr/>
            </a:lvl4pPr>
            <a:lvl5pPr marL="2286000" lvl="4" indent="-349250" algn="ctr">
              <a:spcBef>
                <a:spcPts val="2100"/>
              </a:spcBef>
              <a:spcAft>
                <a:spcPts val="0"/>
              </a:spcAft>
              <a:buSzPts val="1900"/>
              <a:buChar char="○"/>
              <a:defRPr/>
            </a:lvl5pPr>
            <a:lvl6pPr marL="2743200" lvl="5" indent="-349250" algn="ctr">
              <a:spcBef>
                <a:spcPts val="2100"/>
              </a:spcBef>
              <a:spcAft>
                <a:spcPts val="0"/>
              </a:spcAft>
              <a:buSzPts val="1900"/>
              <a:buChar char="■"/>
              <a:defRPr/>
            </a:lvl6pPr>
            <a:lvl7pPr marL="3200400" lvl="6" indent="-349250" algn="ctr">
              <a:spcBef>
                <a:spcPts val="2100"/>
              </a:spcBef>
              <a:spcAft>
                <a:spcPts val="0"/>
              </a:spcAft>
              <a:buSzPts val="1900"/>
              <a:buChar char="●"/>
              <a:defRPr/>
            </a:lvl7pPr>
            <a:lvl8pPr marL="3657600" lvl="7" indent="-349250" algn="ctr">
              <a:spcBef>
                <a:spcPts val="2100"/>
              </a:spcBef>
              <a:spcAft>
                <a:spcPts val="0"/>
              </a:spcAft>
              <a:buSzPts val="1900"/>
              <a:buChar char="○"/>
              <a:defRPr/>
            </a:lvl8pPr>
            <a:lvl9pPr marL="4114800" lvl="8" indent="-349250" algn="ctr">
              <a:spcBef>
                <a:spcPts val="2100"/>
              </a:spcBef>
              <a:spcAft>
                <a:spcPts val="2100"/>
              </a:spcAft>
              <a:buSzPts val="1900"/>
              <a:buChar char="■"/>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008 Three columns">
  <p:cSld name="CUSTOM_8">
    <p:spTree>
      <p:nvGrpSpPr>
        <p:cNvPr id="1" name="Shape 290"/>
        <p:cNvGrpSpPr/>
        <p:nvPr/>
      </p:nvGrpSpPr>
      <p:grpSpPr>
        <a:xfrm>
          <a:off x="0" y="0"/>
          <a:ext cx="0" cy="0"/>
          <a:chOff x="0" y="0"/>
          <a:chExt cx="0" cy="0"/>
        </a:xfrm>
      </p:grpSpPr>
      <p:sp>
        <p:nvSpPr>
          <p:cNvPr id="291" name="Google Shape;291;p11"/>
          <p:cNvSpPr txBox="1">
            <a:spLocks noGrp="1"/>
          </p:cNvSpPr>
          <p:nvPr>
            <p:ph type="subTitle" idx="1"/>
          </p:nvPr>
        </p:nvSpPr>
        <p:spPr>
          <a:xfrm>
            <a:off x="1544057" y="1729975"/>
            <a:ext cx="85113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1800"/>
              <a:buNone/>
              <a:defRPr sz="1800" b="1"/>
            </a:lvl1pPr>
            <a:lvl2pPr lvl="1" rtl="0">
              <a:spcBef>
                <a:spcPts val="2100"/>
              </a:spcBef>
              <a:spcAft>
                <a:spcPts val="0"/>
              </a:spcAft>
              <a:buSzPts val="1800"/>
              <a:buNone/>
              <a:defRPr sz="1800" b="1"/>
            </a:lvl2pPr>
            <a:lvl3pPr lvl="2" rtl="0">
              <a:spcBef>
                <a:spcPts val="2100"/>
              </a:spcBef>
              <a:spcAft>
                <a:spcPts val="0"/>
              </a:spcAft>
              <a:buSzPts val="1800"/>
              <a:buNone/>
              <a:defRPr sz="1800" b="1"/>
            </a:lvl3pPr>
            <a:lvl4pPr lvl="3" rtl="0">
              <a:spcBef>
                <a:spcPts val="2100"/>
              </a:spcBef>
              <a:spcAft>
                <a:spcPts val="0"/>
              </a:spcAft>
              <a:buSzPts val="1800"/>
              <a:buNone/>
              <a:defRPr sz="1800" b="1"/>
            </a:lvl4pPr>
            <a:lvl5pPr lvl="4" rtl="0">
              <a:spcBef>
                <a:spcPts val="2100"/>
              </a:spcBef>
              <a:spcAft>
                <a:spcPts val="0"/>
              </a:spcAft>
              <a:buSzPts val="1800"/>
              <a:buNone/>
              <a:defRPr sz="1800" b="1"/>
            </a:lvl5pPr>
            <a:lvl6pPr lvl="5" rtl="0">
              <a:spcBef>
                <a:spcPts val="2100"/>
              </a:spcBef>
              <a:spcAft>
                <a:spcPts val="0"/>
              </a:spcAft>
              <a:buSzPts val="1800"/>
              <a:buNone/>
              <a:defRPr sz="1800" b="1"/>
            </a:lvl6pPr>
            <a:lvl7pPr lvl="6" rtl="0">
              <a:spcBef>
                <a:spcPts val="2100"/>
              </a:spcBef>
              <a:spcAft>
                <a:spcPts val="0"/>
              </a:spcAft>
              <a:buSzPts val="1800"/>
              <a:buNone/>
              <a:defRPr sz="1800" b="1"/>
            </a:lvl7pPr>
            <a:lvl8pPr lvl="7" rtl="0">
              <a:spcBef>
                <a:spcPts val="2100"/>
              </a:spcBef>
              <a:spcAft>
                <a:spcPts val="0"/>
              </a:spcAft>
              <a:buSzPts val="1800"/>
              <a:buNone/>
              <a:defRPr sz="1800" b="1"/>
            </a:lvl8pPr>
            <a:lvl9pPr lvl="8" rtl="0">
              <a:spcBef>
                <a:spcPts val="2100"/>
              </a:spcBef>
              <a:spcAft>
                <a:spcPts val="2100"/>
              </a:spcAft>
              <a:buSzPts val="1800"/>
              <a:buNone/>
              <a:defRPr sz="1800" b="1"/>
            </a:lvl9pPr>
          </a:lstStyle>
          <a:p>
            <a:endParaRPr/>
          </a:p>
        </p:txBody>
      </p:sp>
      <p:sp>
        <p:nvSpPr>
          <p:cNvPr id="292" name="Google Shape;292;p11"/>
          <p:cNvSpPr txBox="1">
            <a:spLocks noGrp="1"/>
          </p:cNvSpPr>
          <p:nvPr>
            <p:ph type="subTitle" idx="2"/>
          </p:nvPr>
        </p:nvSpPr>
        <p:spPr>
          <a:xfrm>
            <a:off x="1544057" y="3334868"/>
            <a:ext cx="85113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1800"/>
              <a:buNone/>
              <a:defRPr sz="1800" b="1"/>
            </a:lvl1pPr>
            <a:lvl2pPr lvl="1" rtl="0">
              <a:spcBef>
                <a:spcPts val="2100"/>
              </a:spcBef>
              <a:spcAft>
                <a:spcPts val="0"/>
              </a:spcAft>
              <a:buSzPts val="1800"/>
              <a:buNone/>
              <a:defRPr sz="1800" b="1"/>
            </a:lvl2pPr>
            <a:lvl3pPr lvl="2" rtl="0">
              <a:spcBef>
                <a:spcPts val="2100"/>
              </a:spcBef>
              <a:spcAft>
                <a:spcPts val="0"/>
              </a:spcAft>
              <a:buSzPts val="1800"/>
              <a:buNone/>
              <a:defRPr sz="1800" b="1"/>
            </a:lvl3pPr>
            <a:lvl4pPr lvl="3" rtl="0">
              <a:spcBef>
                <a:spcPts val="2100"/>
              </a:spcBef>
              <a:spcAft>
                <a:spcPts val="0"/>
              </a:spcAft>
              <a:buSzPts val="1800"/>
              <a:buNone/>
              <a:defRPr sz="1800" b="1"/>
            </a:lvl4pPr>
            <a:lvl5pPr lvl="4" rtl="0">
              <a:spcBef>
                <a:spcPts val="2100"/>
              </a:spcBef>
              <a:spcAft>
                <a:spcPts val="0"/>
              </a:spcAft>
              <a:buSzPts val="1800"/>
              <a:buNone/>
              <a:defRPr sz="1800" b="1"/>
            </a:lvl5pPr>
            <a:lvl6pPr lvl="5" rtl="0">
              <a:spcBef>
                <a:spcPts val="2100"/>
              </a:spcBef>
              <a:spcAft>
                <a:spcPts val="0"/>
              </a:spcAft>
              <a:buSzPts val="1800"/>
              <a:buNone/>
              <a:defRPr sz="1800" b="1"/>
            </a:lvl6pPr>
            <a:lvl7pPr lvl="6" rtl="0">
              <a:spcBef>
                <a:spcPts val="2100"/>
              </a:spcBef>
              <a:spcAft>
                <a:spcPts val="0"/>
              </a:spcAft>
              <a:buSzPts val="1800"/>
              <a:buNone/>
              <a:defRPr sz="1800" b="1"/>
            </a:lvl7pPr>
            <a:lvl8pPr lvl="7" rtl="0">
              <a:spcBef>
                <a:spcPts val="2100"/>
              </a:spcBef>
              <a:spcAft>
                <a:spcPts val="0"/>
              </a:spcAft>
              <a:buSzPts val="1800"/>
              <a:buNone/>
              <a:defRPr sz="1800" b="1"/>
            </a:lvl8pPr>
            <a:lvl9pPr lvl="8" rtl="0">
              <a:spcBef>
                <a:spcPts val="2100"/>
              </a:spcBef>
              <a:spcAft>
                <a:spcPts val="2100"/>
              </a:spcAft>
              <a:buSzPts val="1800"/>
              <a:buNone/>
              <a:defRPr sz="1800" b="1"/>
            </a:lvl9pPr>
          </a:lstStyle>
          <a:p>
            <a:endParaRPr/>
          </a:p>
        </p:txBody>
      </p:sp>
      <p:sp>
        <p:nvSpPr>
          <p:cNvPr id="293" name="Google Shape;293;p11"/>
          <p:cNvSpPr txBox="1">
            <a:spLocks noGrp="1"/>
          </p:cNvSpPr>
          <p:nvPr>
            <p:ph type="subTitle" idx="3"/>
          </p:nvPr>
        </p:nvSpPr>
        <p:spPr>
          <a:xfrm>
            <a:off x="1544057" y="4939762"/>
            <a:ext cx="8511300" cy="606900"/>
          </a:xfrm>
          <a:prstGeom prst="rect">
            <a:avLst/>
          </a:prstGeom>
        </p:spPr>
        <p:txBody>
          <a:bodyPr spcFirstLastPara="1" wrap="square" lIns="121900" tIns="121900" rIns="121900" bIns="121900" anchor="t" anchorCtr="0">
            <a:noAutofit/>
          </a:bodyPr>
          <a:lstStyle>
            <a:lvl1pPr lvl="0" rtl="0">
              <a:spcBef>
                <a:spcPts val="0"/>
              </a:spcBef>
              <a:spcAft>
                <a:spcPts val="0"/>
              </a:spcAft>
              <a:buSzPts val="1800"/>
              <a:buNone/>
              <a:defRPr sz="1800" b="1"/>
            </a:lvl1pPr>
            <a:lvl2pPr lvl="1" rtl="0">
              <a:spcBef>
                <a:spcPts val="2100"/>
              </a:spcBef>
              <a:spcAft>
                <a:spcPts val="0"/>
              </a:spcAft>
              <a:buSzPts val="1800"/>
              <a:buNone/>
              <a:defRPr sz="1800" b="1"/>
            </a:lvl2pPr>
            <a:lvl3pPr lvl="2" rtl="0">
              <a:spcBef>
                <a:spcPts val="2100"/>
              </a:spcBef>
              <a:spcAft>
                <a:spcPts val="0"/>
              </a:spcAft>
              <a:buSzPts val="1800"/>
              <a:buNone/>
              <a:defRPr sz="1800" b="1"/>
            </a:lvl3pPr>
            <a:lvl4pPr lvl="3" rtl="0">
              <a:spcBef>
                <a:spcPts val="2100"/>
              </a:spcBef>
              <a:spcAft>
                <a:spcPts val="0"/>
              </a:spcAft>
              <a:buSzPts val="1800"/>
              <a:buNone/>
              <a:defRPr sz="1800" b="1"/>
            </a:lvl4pPr>
            <a:lvl5pPr lvl="4" rtl="0">
              <a:spcBef>
                <a:spcPts val="2100"/>
              </a:spcBef>
              <a:spcAft>
                <a:spcPts val="0"/>
              </a:spcAft>
              <a:buSzPts val="1800"/>
              <a:buNone/>
              <a:defRPr sz="1800" b="1"/>
            </a:lvl5pPr>
            <a:lvl6pPr lvl="5" rtl="0">
              <a:spcBef>
                <a:spcPts val="2100"/>
              </a:spcBef>
              <a:spcAft>
                <a:spcPts val="0"/>
              </a:spcAft>
              <a:buSzPts val="1800"/>
              <a:buNone/>
              <a:defRPr sz="1800" b="1"/>
            </a:lvl6pPr>
            <a:lvl7pPr lvl="6" rtl="0">
              <a:spcBef>
                <a:spcPts val="2100"/>
              </a:spcBef>
              <a:spcAft>
                <a:spcPts val="0"/>
              </a:spcAft>
              <a:buSzPts val="1800"/>
              <a:buNone/>
              <a:defRPr sz="1800" b="1"/>
            </a:lvl7pPr>
            <a:lvl8pPr lvl="7" rtl="0">
              <a:spcBef>
                <a:spcPts val="2100"/>
              </a:spcBef>
              <a:spcAft>
                <a:spcPts val="0"/>
              </a:spcAft>
              <a:buSzPts val="1800"/>
              <a:buNone/>
              <a:defRPr sz="1800" b="1"/>
            </a:lvl8pPr>
            <a:lvl9pPr lvl="8" rtl="0">
              <a:spcBef>
                <a:spcPts val="2100"/>
              </a:spcBef>
              <a:spcAft>
                <a:spcPts val="2100"/>
              </a:spcAft>
              <a:buSzPts val="1800"/>
              <a:buNone/>
              <a:defRPr sz="1800" b="1"/>
            </a:lvl9pPr>
          </a:lstStyle>
          <a:p>
            <a:endParaRPr/>
          </a:p>
        </p:txBody>
      </p:sp>
      <p:sp>
        <p:nvSpPr>
          <p:cNvPr id="294" name="Google Shape;294;p11"/>
          <p:cNvSpPr txBox="1">
            <a:spLocks noGrp="1"/>
          </p:cNvSpPr>
          <p:nvPr>
            <p:ph type="title"/>
          </p:nvPr>
        </p:nvSpPr>
        <p:spPr>
          <a:xfrm>
            <a:off x="415600" y="593367"/>
            <a:ext cx="11360700" cy="763500"/>
          </a:xfrm>
          <a:prstGeom prst="rect">
            <a:avLst/>
          </a:prstGeom>
        </p:spPr>
        <p:txBody>
          <a:bodyPr spcFirstLastPara="1" wrap="square" lIns="121900" tIns="121900" rIns="121900" bIns="121900" anchor="t" anchorCtr="0">
            <a:noAutofit/>
          </a:bodyPr>
          <a:lstStyle>
            <a:lvl1pPr marL="0" marR="0" lvl="0" indent="0" algn="l" rtl="0">
              <a:lnSpc>
                <a:spcPct val="100000"/>
              </a:lnSpc>
              <a:spcBef>
                <a:spcPts val="0"/>
              </a:spcBef>
              <a:spcAft>
                <a:spcPts val="0"/>
              </a:spcAft>
              <a:buClr>
                <a:schemeClr val="dk1"/>
              </a:buClr>
              <a:buSzPts val="4000"/>
              <a:buFont typeface="Aldrich"/>
              <a:buNone/>
              <a:defRPr/>
            </a:lvl1pPr>
            <a:lvl2pPr lvl="1"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2pPr>
            <a:lvl3pPr lvl="2"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3pPr>
            <a:lvl4pPr lvl="3"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4pPr>
            <a:lvl5pPr lvl="4"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5pPr>
            <a:lvl6pPr lvl="5"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6pPr>
            <a:lvl7pPr lvl="6"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7pPr>
            <a:lvl8pPr lvl="7"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8pPr>
            <a:lvl9pPr lvl="8" rtl="0">
              <a:spcBef>
                <a:spcPts val="0"/>
              </a:spcBef>
              <a:spcAft>
                <a:spcPts val="0"/>
              </a:spcAft>
              <a:buClr>
                <a:schemeClr val="dk1"/>
              </a:buClr>
              <a:buSzPts val="4000"/>
              <a:buFont typeface="Abril Fatface"/>
              <a:buNone/>
              <a:defRPr sz="4000">
                <a:solidFill>
                  <a:schemeClr val="dk1"/>
                </a:solidFill>
                <a:latin typeface="Abril Fatface"/>
                <a:ea typeface="Abril Fatface"/>
                <a:cs typeface="Abril Fatface"/>
                <a:sym typeface="Abril Fatface"/>
              </a:defRPr>
            </a:lvl9pPr>
          </a:lstStyle>
          <a:p>
            <a:endParaRPr/>
          </a:p>
        </p:txBody>
      </p:sp>
      <p:sp>
        <p:nvSpPr>
          <p:cNvPr id="295" name="Google Shape;295;p11"/>
          <p:cNvSpPr txBox="1">
            <a:spLocks noGrp="1"/>
          </p:cNvSpPr>
          <p:nvPr>
            <p:ph type="body" idx="4"/>
          </p:nvPr>
        </p:nvSpPr>
        <p:spPr>
          <a:xfrm>
            <a:off x="1544050" y="2167925"/>
            <a:ext cx="8511300" cy="925200"/>
          </a:xfrm>
          <a:prstGeom prst="rect">
            <a:avLst/>
          </a:prstGeom>
        </p:spPr>
        <p:txBody>
          <a:bodyPr spcFirstLastPara="1" wrap="square" lIns="121900" tIns="121900" rIns="121900" bIns="121900" anchor="t" anchorCtr="0">
            <a:noAutofit/>
          </a:bodyPr>
          <a:lstStyle>
            <a:lvl1pPr marL="457200" lvl="0" indent="-317500">
              <a:spcBef>
                <a:spcPts val="0"/>
              </a:spcBef>
              <a:spcAft>
                <a:spcPts val="0"/>
              </a:spcAft>
              <a:buSzPts val="1400"/>
              <a:buChar char="●"/>
              <a:defRPr sz="1400"/>
            </a:lvl1pPr>
            <a:lvl2pPr marL="914400" lvl="1" indent="-317500">
              <a:spcBef>
                <a:spcPts val="2100"/>
              </a:spcBef>
              <a:spcAft>
                <a:spcPts val="0"/>
              </a:spcAft>
              <a:buSzPts val="1400"/>
              <a:buChar char="○"/>
              <a:defRPr sz="1400"/>
            </a:lvl2pPr>
            <a:lvl3pPr marL="1371600" lvl="2" indent="-317500">
              <a:spcBef>
                <a:spcPts val="2100"/>
              </a:spcBef>
              <a:spcAft>
                <a:spcPts val="0"/>
              </a:spcAft>
              <a:buSzPts val="1400"/>
              <a:buChar char="■"/>
              <a:defRPr sz="1400"/>
            </a:lvl3pPr>
            <a:lvl4pPr marL="1828800" lvl="3" indent="-317500">
              <a:spcBef>
                <a:spcPts val="2100"/>
              </a:spcBef>
              <a:spcAft>
                <a:spcPts val="0"/>
              </a:spcAft>
              <a:buSzPts val="1400"/>
              <a:buChar char="●"/>
              <a:defRPr sz="1400"/>
            </a:lvl4pPr>
            <a:lvl5pPr marL="2286000" lvl="4" indent="-317500">
              <a:spcBef>
                <a:spcPts val="2100"/>
              </a:spcBef>
              <a:spcAft>
                <a:spcPts val="0"/>
              </a:spcAft>
              <a:buSzPts val="1400"/>
              <a:buChar char="○"/>
              <a:defRPr sz="1400"/>
            </a:lvl5pPr>
            <a:lvl6pPr marL="2743200" lvl="5" indent="-317500">
              <a:spcBef>
                <a:spcPts val="2100"/>
              </a:spcBef>
              <a:spcAft>
                <a:spcPts val="0"/>
              </a:spcAft>
              <a:buSzPts val="1400"/>
              <a:buChar char="■"/>
              <a:defRPr sz="1400"/>
            </a:lvl6pPr>
            <a:lvl7pPr marL="3200400" lvl="6" indent="-317500">
              <a:spcBef>
                <a:spcPts val="2100"/>
              </a:spcBef>
              <a:spcAft>
                <a:spcPts val="0"/>
              </a:spcAft>
              <a:buSzPts val="1400"/>
              <a:buChar char="●"/>
              <a:defRPr sz="1400"/>
            </a:lvl7pPr>
            <a:lvl8pPr marL="3657600" lvl="7" indent="-317500">
              <a:spcBef>
                <a:spcPts val="2100"/>
              </a:spcBef>
              <a:spcAft>
                <a:spcPts val="0"/>
              </a:spcAft>
              <a:buSzPts val="1400"/>
              <a:buChar char="○"/>
              <a:defRPr sz="1400"/>
            </a:lvl8pPr>
            <a:lvl9pPr marL="4114800" lvl="8" indent="-317500">
              <a:spcBef>
                <a:spcPts val="2100"/>
              </a:spcBef>
              <a:spcAft>
                <a:spcPts val="2100"/>
              </a:spcAft>
              <a:buSzPts val="1400"/>
              <a:buChar char="■"/>
              <a:defRPr sz="1400"/>
            </a:lvl9pPr>
          </a:lstStyle>
          <a:p>
            <a:endParaRPr/>
          </a:p>
        </p:txBody>
      </p:sp>
      <p:sp>
        <p:nvSpPr>
          <p:cNvPr id="296" name="Google Shape;296;p11"/>
          <p:cNvSpPr txBox="1">
            <a:spLocks noGrp="1"/>
          </p:cNvSpPr>
          <p:nvPr>
            <p:ph type="body" idx="5"/>
          </p:nvPr>
        </p:nvSpPr>
        <p:spPr>
          <a:xfrm>
            <a:off x="1544050" y="3761388"/>
            <a:ext cx="8511300" cy="923400"/>
          </a:xfrm>
          <a:prstGeom prst="rect">
            <a:avLst/>
          </a:prstGeom>
        </p:spPr>
        <p:txBody>
          <a:bodyPr spcFirstLastPara="1" wrap="square" lIns="121900" tIns="121900" rIns="121900" bIns="121900" anchor="t" anchorCtr="0">
            <a:noAutofit/>
          </a:bodyPr>
          <a:lstStyle>
            <a:lvl1pPr marL="457200" lvl="0" indent="-317500">
              <a:spcBef>
                <a:spcPts val="0"/>
              </a:spcBef>
              <a:spcAft>
                <a:spcPts val="0"/>
              </a:spcAft>
              <a:buSzPts val="1400"/>
              <a:buChar char="●"/>
              <a:defRPr sz="1400"/>
            </a:lvl1pPr>
            <a:lvl2pPr marL="914400" lvl="1" indent="-317500">
              <a:spcBef>
                <a:spcPts val="2100"/>
              </a:spcBef>
              <a:spcAft>
                <a:spcPts val="0"/>
              </a:spcAft>
              <a:buSzPts val="1400"/>
              <a:buChar char="○"/>
              <a:defRPr sz="1400"/>
            </a:lvl2pPr>
            <a:lvl3pPr marL="1371600" lvl="2" indent="-317500">
              <a:spcBef>
                <a:spcPts val="2100"/>
              </a:spcBef>
              <a:spcAft>
                <a:spcPts val="0"/>
              </a:spcAft>
              <a:buSzPts val="1400"/>
              <a:buChar char="■"/>
              <a:defRPr sz="1400"/>
            </a:lvl3pPr>
            <a:lvl4pPr marL="1828800" lvl="3" indent="-317500">
              <a:spcBef>
                <a:spcPts val="2100"/>
              </a:spcBef>
              <a:spcAft>
                <a:spcPts val="0"/>
              </a:spcAft>
              <a:buSzPts val="1400"/>
              <a:buChar char="●"/>
              <a:defRPr sz="1400"/>
            </a:lvl4pPr>
            <a:lvl5pPr marL="2286000" lvl="4" indent="-317500">
              <a:spcBef>
                <a:spcPts val="2100"/>
              </a:spcBef>
              <a:spcAft>
                <a:spcPts val="0"/>
              </a:spcAft>
              <a:buSzPts val="1400"/>
              <a:buChar char="○"/>
              <a:defRPr sz="1400"/>
            </a:lvl5pPr>
            <a:lvl6pPr marL="2743200" lvl="5" indent="-317500">
              <a:spcBef>
                <a:spcPts val="2100"/>
              </a:spcBef>
              <a:spcAft>
                <a:spcPts val="0"/>
              </a:spcAft>
              <a:buSzPts val="1400"/>
              <a:buChar char="■"/>
              <a:defRPr sz="1400"/>
            </a:lvl6pPr>
            <a:lvl7pPr marL="3200400" lvl="6" indent="-317500">
              <a:spcBef>
                <a:spcPts val="2100"/>
              </a:spcBef>
              <a:spcAft>
                <a:spcPts val="0"/>
              </a:spcAft>
              <a:buSzPts val="1400"/>
              <a:buChar char="●"/>
              <a:defRPr sz="1400"/>
            </a:lvl7pPr>
            <a:lvl8pPr marL="3657600" lvl="7" indent="-317500">
              <a:spcBef>
                <a:spcPts val="2100"/>
              </a:spcBef>
              <a:spcAft>
                <a:spcPts val="0"/>
              </a:spcAft>
              <a:buSzPts val="1400"/>
              <a:buChar char="○"/>
              <a:defRPr sz="1400"/>
            </a:lvl8pPr>
            <a:lvl9pPr marL="4114800" lvl="8" indent="-317500">
              <a:spcBef>
                <a:spcPts val="2100"/>
              </a:spcBef>
              <a:spcAft>
                <a:spcPts val="2100"/>
              </a:spcAft>
              <a:buSzPts val="1400"/>
              <a:buChar char="■"/>
              <a:defRPr sz="1400"/>
            </a:lvl9pPr>
          </a:lstStyle>
          <a:p>
            <a:endParaRPr/>
          </a:p>
        </p:txBody>
      </p:sp>
      <p:sp>
        <p:nvSpPr>
          <p:cNvPr id="297" name="Google Shape;297;p11"/>
          <p:cNvSpPr txBox="1">
            <a:spLocks noGrp="1"/>
          </p:cNvSpPr>
          <p:nvPr>
            <p:ph type="body" idx="6"/>
          </p:nvPr>
        </p:nvSpPr>
        <p:spPr>
          <a:xfrm>
            <a:off x="1544050" y="5353050"/>
            <a:ext cx="8512500" cy="923400"/>
          </a:xfrm>
          <a:prstGeom prst="rect">
            <a:avLst/>
          </a:prstGeom>
        </p:spPr>
        <p:txBody>
          <a:bodyPr spcFirstLastPara="1" wrap="square" lIns="121900" tIns="121900" rIns="121900" bIns="121900" anchor="t" anchorCtr="0">
            <a:noAutofit/>
          </a:bodyPr>
          <a:lstStyle>
            <a:lvl1pPr marL="457200" lvl="0" indent="-317500">
              <a:spcBef>
                <a:spcPts val="0"/>
              </a:spcBef>
              <a:spcAft>
                <a:spcPts val="0"/>
              </a:spcAft>
              <a:buSzPts val="1400"/>
              <a:buChar char="●"/>
              <a:defRPr sz="1400"/>
            </a:lvl1pPr>
            <a:lvl2pPr marL="914400" lvl="1" indent="-317500">
              <a:spcBef>
                <a:spcPts val="2100"/>
              </a:spcBef>
              <a:spcAft>
                <a:spcPts val="0"/>
              </a:spcAft>
              <a:buSzPts val="1400"/>
              <a:buChar char="○"/>
              <a:defRPr sz="1400"/>
            </a:lvl2pPr>
            <a:lvl3pPr marL="1371600" lvl="2" indent="-317500">
              <a:spcBef>
                <a:spcPts val="2100"/>
              </a:spcBef>
              <a:spcAft>
                <a:spcPts val="0"/>
              </a:spcAft>
              <a:buSzPts val="1400"/>
              <a:buChar char="■"/>
              <a:defRPr sz="1400"/>
            </a:lvl3pPr>
            <a:lvl4pPr marL="1828800" lvl="3" indent="-317500">
              <a:spcBef>
                <a:spcPts val="2100"/>
              </a:spcBef>
              <a:spcAft>
                <a:spcPts val="0"/>
              </a:spcAft>
              <a:buSzPts val="1400"/>
              <a:buChar char="●"/>
              <a:defRPr sz="1400"/>
            </a:lvl4pPr>
            <a:lvl5pPr marL="2286000" lvl="4" indent="-317500">
              <a:spcBef>
                <a:spcPts val="2100"/>
              </a:spcBef>
              <a:spcAft>
                <a:spcPts val="0"/>
              </a:spcAft>
              <a:buSzPts val="1400"/>
              <a:buChar char="○"/>
              <a:defRPr sz="1400"/>
            </a:lvl5pPr>
            <a:lvl6pPr marL="2743200" lvl="5" indent="-317500">
              <a:spcBef>
                <a:spcPts val="2100"/>
              </a:spcBef>
              <a:spcAft>
                <a:spcPts val="0"/>
              </a:spcAft>
              <a:buSzPts val="1400"/>
              <a:buChar char="■"/>
              <a:defRPr sz="1400"/>
            </a:lvl6pPr>
            <a:lvl7pPr marL="3200400" lvl="6" indent="-317500">
              <a:spcBef>
                <a:spcPts val="2100"/>
              </a:spcBef>
              <a:spcAft>
                <a:spcPts val="0"/>
              </a:spcAft>
              <a:buSzPts val="1400"/>
              <a:buChar char="●"/>
              <a:defRPr sz="1400"/>
            </a:lvl7pPr>
            <a:lvl8pPr marL="3657600" lvl="7" indent="-317500">
              <a:spcBef>
                <a:spcPts val="2100"/>
              </a:spcBef>
              <a:spcAft>
                <a:spcPts val="0"/>
              </a:spcAft>
              <a:buSzPts val="1400"/>
              <a:buChar char="○"/>
              <a:defRPr sz="1400"/>
            </a:lvl8pPr>
            <a:lvl9pPr marL="4114800" lvl="8" indent="-317500">
              <a:spcBef>
                <a:spcPts val="2100"/>
              </a:spcBef>
              <a:spcAft>
                <a:spcPts val="2100"/>
              </a:spcAft>
              <a:buSzPts val="1400"/>
              <a:buChar char="■"/>
              <a:defRPr sz="1400"/>
            </a:lvl9pPr>
          </a:lstStyle>
          <a:p>
            <a:endParaRPr/>
          </a:p>
        </p:txBody>
      </p:sp>
      <p:sp>
        <p:nvSpPr>
          <p:cNvPr id="298" name="Google Shape;298;p11"/>
          <p:cNvSpPr/>
          <p:nvPr/>
        </p:nvSpPr>
        <p:spPr>
          <a:xfrm>
            <a:off x="9244421" y="-91750"/>
            <a:ext cx="3176432" cy="1912998"/>
          </a:xfrm>
          <a:custGeom>
            <a:avLst/>
            <a:gdLst/>
            <a:ahLst/>
            <a:cxnLst/>
            <a:rect l="l" t="t" r="r" b="b"/>
            <a:pathLst>
              <a:path w="524380" h="328835" extrusionOk="0">
                <a:moveTo>
                  <a:pt x="767" y="0"/>
                </a:moveTo>
                <a:cubicBezTo>
                  <a:pt x="-750" y="12049"/>
                  <a:pt x="-795" y="28786"/>
                  <a:pt x="8083" y="43916"/>
                </a:cubicBezTo>
                <a:cubicBezTo>
                  <a:pt x="22374" y="68331"/>
                  <a:pt x="47967" y="68376"/>
                  <a:pt x="71408" y="82871"/>
                </a:cubicBezTo>
                <a:cubicBezTo>
                  <a:pt x="116162" y="110593"/>
                  <a:pt x="99470" y="157951"/>
                  <a:pt x="132288" y="199761"/>
                </a:cubicBezTo>
                <a:cubicBezTo>
                  <a:pt x="170541" y="248478"/>
                  <a:pt x="230062" y="231129"/>
                  <a:pt x="344166" y="258217"/>
                </a:cubicBezTo>
                <a:cubicBezTo>
                  <a:pt x="389350" y="268930"/>
                  <a:pt x="452109" y="288770"/>
                  <a:pt x="524381" y="328835"/>
                </a:cubicBezTo>
                <a:cubicBezTo>
                  <a:pt x="522750" y="219216"/>
                  <a:pt x="521142" y="109597"/>
                  <a:pt x="519511" y="0"/>
                </a:cubicBezTo>
                <a:cubicBezTo>
                  <a:pt x="346566" y="0"/>
                  <a:pt x="173667" y="0"/>
                  <a:pt x="767" y="0"/>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299" name="Google Shape;299;p11"/>
          <p:cNvGrpSpPr/>
          <p:nvPr/>
        </p:nvGrpSpPr>
        <p:grpSpPr>
          <a:xfrm rot="-8614500">
            <a:off x="11468046" y="-374105"/>
            <a:ext cx="858391" cy="1794186"/>
            <a:chOff x="3738387" y="3620790"/>
            <a:chExt cx="274291" cy="573370"/>
          </a:xfrm>
        </p:grpSpPr>
        <p:sp>
          <p:nvSpPr>
            <p:cNvPr id="300" name="Google Shape;300;p11"/>
            <p:cNvSpPr/>
            <p:nvPr/>
          </p:nvSpPr>
          <p:spPr>
            <a:xfrm>
              <a:off x="3738387" y="3620790"/>
              <a:ext cx="183105" cy="573370"/>
            </a:xfrm>
            <a:custGeom>
              <a:avLst/>
              <a:gdLst/>
              <a:ahLst/>
              <a:cxnLst/>
              <a:rect l="l" t="t" r="r" b="b"/>
              <a:pathLst>
                <a:path w="183105" h="573370" extrusionOk="0">
                  <a:moveTo>
                    <a:pt x="167673" y="373564"/>
                  </a:moveTo>
                  <a:cubicBezTo>
                    <a:pt x="161829" y="377595"/>
                    <a:pt x="159882" y="387470"/>
                    <a:pt x="158545" y="393834"/>
                  </a:cubicBezTo>
                  <a:cubicBezTo>
                    <a:pt x="156303" y="404411"/>
                    <a:pt x="156054" y="415260"/>
                    <a:pt x="155624" y="426018"/>
                  </a:cubicBezTo>
                  <a:cubicBezTo>
                    <a:pt x="154763" y="447625"/>
                    <a:pt x="149576" y="467850"/>
                    <a:pt x="143756" y="488324"/>
                  </a:cubicBezTo>
                  <a:cubicBezTo>
                    <a:pt x="144163" y="434058"/>
                    <a:pt x="155850" y="378773"/>
                    <a:pt x="146609" y="324915"/>
                  </a:cubicBezTo>
                  <a:cubicBezTo>
                    <a:pt x="145522" y="318573"/>
                    <a:pt x="143982" y="312231"/>
                    <a:pt x="142080" y="305935"/>
                  </a:cubicBezTo>
                  <a:cubicBezTo>
                    <a:pt x="146315" y="298166"/>
                    <a:pt x="149644" y="290036"/>
                    <a:pt x="151388" y="281316"/>
                  </a:cubicBezTo>
                  <a:cubicBezTo>
                    <a:pt x="151909" y="278734"/>
                    <a:pt x="152272" y="276107"/>
                    <a:pt x="152543" y="273480"/>
                  </a:cubicBezTo>
                  <a:cubicBezTo>
                    <a:pt x="152566" y="273434"/>
                    <a:pt x="152589" y="273412"/>
                    <a:pt x="152611" y="273366"/>
                  </a:cubicBezTo>
                  <a:cubicBezTo>
                    <a:pt x="158455" y="260207"/>
                    <a:pt x="172519" y="255361"/>
                    <a:pt x="174739" y="239665"/>
                  </a:cubicBezTo>
                  <a:cubicBezTo>
                    <a:pt x="175713" y="232757"/>
                    <a:pt x="174988" y="221795"/>
                    <a:pt x="165159" y="223653"/>
                  </a:cubicBezTo>
                  <a:cubicBezTo>
                    <a:pt x="154650" y="225623"/>
                    <a:pt x="149916" y="240820"/>
                    <a:pt x="148285" y="249563"/>
                  </a:cubicBezTo>
                  <a:cubicBezTo>
                    <a:pt x="145205" y="266096"/>
                    <a:pt x="145409" y="281384"/>
                    <a:pt x="138999" y="296627"/>
                  </a:cubicBezTo>
                  <a:cubicBezTo>
                    <a:pt x="133383" y="280750"/>
                    <a:pt x="125841" y="264964"/>
                    <a:pt x="117868" y="249178"/>
                  </a:cubicBezTo>
                  <a:cubicBezTo>
                    <a:pt x="118072" y="245010"/>
                    <a:pt x="118344" y="240843"/>
                    <a:pt x="118661" y="236676"/>
                  </a:cubicBezTo>
                  <a:cubicBezTo>
                    <a:pt x="124119" y="221682"/>
                    <a:pt x="134085" y="208886"/>
                    <a:pt x="142216" y="195002"/>
                  </a:cubicBezTo>
                  <a:cubicBezTo>
                    <a:pt x="146926" y="186962"/>
                    <a:pt x="159134" y="167167"/>
                    <a:pt x="145069" y="161165"/>
                  </a:cubicBezTo>
                  <a:cubicBezTo>
                    <a:pt x="120382" y="150611"/>
                    <a:pt x="113724" y="206870"/>
                    <a:pt x="111753" y="235815"/>
                  </a:cubicBezTo>
                  <a:cubicBezTo>
                    <a:pt x="111663" y="236087"/>
                    <a:pt x="111549" y="236359"/>
                    <a:pt x="111459" y="236630"/>
                  </a:cubicBezTo>
                  <a:cubicBezTo>
                    <a:pt x="110847" y="235430"/>
                    <a:pt x="110236" y="234230"/>
                    <a:pt x="109624" y="233029"/>
                  </a:cubicBezTo>
                  <a:cubicBezTo>
                    <a:pt x="109647" y="232961"/>
                    <a:pt x="109692" y="232893"/>
                    <a:pt x="109715" y="232825"/>
                  </a:cubicBezTo>
                  <a:cubicBezTo>
                    <a:pt x="109760" y="232712"/>
                    <a:pt x="109783" y="232576"/>
                    <a:pt x="109828" y="232463"/>
                  </a:cubicBezTo>
                  <a:cubicBezTo>
                    <a:pt x="110372" y="230787"/>
                    <a:pt x="109194" y="228658"/>
                    <a:pt x="107450" y="228273"/>
                  </a:cubicBezTo>
                  <a:cubicBezTo>
                    <a:pt x="107359" y="228250"/>
                    <a:pt x="107246" y="228205"/>
                    <a:pt x="107155" y="228160"/>
                  </a:cubicBezTo>
                  <a:cubicBezTo>
                    <a:pt x="98526" y="211128"/>
                    <a:pt x="90237" y="194051"/>
                    <a:pt x="84212" y="176770"/>
                  </a:cubicBezTo>
                  <a:cubicBezTo>
                    <a:pt x="84733" y="176521"/>
                    <a:pt x="85232" y="176158"/>
                    <a:pt x="85617" y="175592"/>
                  </a:cubicBezTo>
                  <a:cubicBezTo>
                    <a:pt x="97032" y="159308"/>
                    <a:pt x="105955" y="141461"/>
                    <a:pt x="115218" y="123908"/>
                  </a:cubicBezTo>
                  <a:cubicBezTo>
                    <a:pt x="119046" y="116660"/>
                    <a:pt x="131707" y="94737"/>
                    <a:pt x="119476" y="88667"/>
                  </a:cubicBezTo>
                  <a:cubicBezTo>
                    <a:pt x="109579" y="83752"/>
                    <a:pt x="100882" y="98655"/>
                    <a:pt x="98073" y="105518"/>
                  </a:cubicBezTo>
                  <a:cubicBezTo>
                    <a:pt x="90396" y="124361"/>
                    <a:pt x="85934" y="145085"/>
                    <a:pt x="81381" y="164857"/>
                  </a:cubicBezTo>
                  <a:cubicBezTo>
                    <a:pt x="81064" y="166261"/>
                    <a:pt x="81563" y="167416"/>
                    <a:pt x="82423" y="168141"/>
                  </a:cubicBezTo>
                  <a:cubicBezTo>
                    <a:pt x="82197" y="168503"/>
                    <a:pt x="81948" y="168843"/>
                    <a:pt x="81721" y="169205"/>
                  </a:cubicBezTo>
                  <a:cubicBezTo>
                    <a:pt x="73318" y="141801"/>
                    <a:pt x="71303" y="113852"/>
                    <a:pt x="83352" y="84885"/>
                  </a:cubicBezTo>
                  <a:cubicBezTo>
                    <a:pt x="83352" y="84885"/>
                    <a:pt x="83352" y="84885"/>
                    <a:pt x="83352" y="84862"/>
                  </a:cubicBezTo>
                  <a:cubicBezTo>
                    <a:pt x="83963" y="84318"/>
                    <a:pt x="84371" y="83526"/>
                    <a:pt x="84394" y="82461"/>
                  </a:cubicBezTo>
                  <a:cubicBezTo>
                    <a:pt x="84394" y="82121"/>
                    <a:pt x="84371" y="81782"/>
                    <a:pt x="84371" y="81442"/>
                  </a:cubicBezTo>
                  <a:cubicBezTo>
                    <a:pt x="84756" y="81193"/>
                    <a:pt x="85096" y="80853"/>
                    <a:pt x="85390" y="80400"/>
                  </a:cubicBezTo>
                  <a:cubicBezTo>
                    <a:pt x="94540" y="66494"/>
                    <a:pt x="100293" y="50617"/>
                    <a:pt x="100542" y="33857"/>
                  </a:cubicBezTo>
                  <a:cubicBezTo>
                    <a:pt x="100678" y="24956"/>
                    <a:pt x="99840" y="2693"/>
                    <a:pt x="88176" y="201"/>
                  </a:cubicBezTo>
                  <a:cubicBezTo>
                    <a:pt x="77486" y="-2086"/>
                    <a:pt x="74134" y="15716"/>
                    <a:pt x="73183" y="22691"/>
                  </a:cubicBezTo>
                  <a:cubicBezTo>
                    <a:pt x="70510" y="42577"/>
                    <a:pt x="77554" y="62077"/>
                    <a:pt x="77554" y="81895"/>
                  </a:cubicBezTo>
                  <a:cubicBezTo>
                    <a:pt x="77237" y="82212"/>
                    <a:pt x="76965" y="82597"/>
                    <a:pt x="76761" y="83073"/>
                  </a:cubicBezTo>
                  <a:cubicBezTo>
                    <a:pt x="70759" y="97523"/>
                    <a:pt x="68313" y="111927"/>
                    <a:pt x="68381" y="126196"/>
                  </a:cubicBezTo>
                  <a:cubicBezTo>
                    <a:pt x="68019" y="125584"/>
                    <a:pt x="67656" y="124973"/>
                    <a:pt x="67271" y="124361"/>
                  </a:cubicBezTo>
                  <a:cubicBezTo>
                    <a:pt x="59752" y="102913"/>
                    <a:pt x="52708" y="79562"/>
                    <a:pt x="38870" y="61828"/>
                  </a:cubicBezTo>
                  <a:cubicBezTo>
                    <a:pt x="32778" y="54037"/>
                    <a:pt x="8589" y="32091"/>
                    <a:pt x="1115" y="49915"/>
                  </a:cubicBezTo>
                  <a:cubicBezTo>
                    <a:pt x="-4638" y="63618"/>
                    <a:pt x="13322" y="81012"/>
                    <a:pt x="21974" y="89075"/>
                  </a:cubicBezTo>
                  <a:cubicBezTo>
                    <a:pt x="34816" y="101056"/>
                    <a:pt x="51168" y="111655"/>
                    <a:pt x="60884" y="126671"/>
                  </a:cubicBezTo>
                  <a:cubicBezTo>
                    <a:pt x="61949" y="129638"/>
                    <a:pt x="63013" y="132583"/>
                    <a:pt x="64123" y="135504"/>
                  </a:cubicBezTo>
                  <a:cubicBezTo>
                    <a:pt x="64599" y="136772"/>
                    <a:pt x="65595" y="137475"/>
                    <a:pt x="66660" y="137701"/>
                  </a:cubicBezTo>
                  <a:cubicBezTo>
                    <a:pt x="67317" y="138449"/>
                    <a:pt x="68200" y="138834"/>
                    <a:pt x="69106" y="138902"/>
                  </a:cubicBezTo>
                  <a:cubicBezTo>
                    <a:pt x="72073" y="166805"/>
                    <a:pt x="83737" y="194119"/>
                    <a:pt x="96647" y="220301"/>
                  </a:cubicBezTo>
                  <a:cubicBezTo>
                    <a:pt x="93657" y="218126"/>
                    <a:pt x="90622" y="216043"/>
                    <a:pt x="87497" y="214050"/>
                  </a:cubicBezTo>
                  <a:cubicBezTo>
                    <a:pt x="79660" y="209067"/>
                    <a:pt x="71348" y="204696"/>
                    <a:pt x="62764" y="201163"/>
                  </a:cubicBezTo>
                  <a:cubicBezTo>
                    <a:pt x="54316" y="197675"/>
                    <a:pt x="40727" y="195274"/>
                    <a:pt x="37081" y="206802"/>
                  </a:cubicBezTo>
                  <a:cubicBezTo>
                    <a:pt x="33480" y="218172"/>
                    <a:pt x="49628" y="223743"/>
                    <a:pt x="57464" y="226733"/>
                  </a:cubicBezTo>
                  <a:cubicBezTo>
                    <a:pt x="70963" y="231897"/>
                    <a:pt x="85050" y="233324"/>
                    <a:pt x="99251" y="231897"/>
                  </a:cubicBezTo>
                  <a:cubicBezTo>
                    <a:pt x="100701" y="232848"/>
                    <a:pt x="102150" y="233618"/>
                    <a:pt x="103622" y="234184"/>
                  </a:cubicBezTo>
                  <a:cubicBezTo>
                    <a:pt x="105480" y="237808"/>
                    <a:pt x="107314" y="241432"/>
                    <a:pt x="109149" y="245010"/>
                  </a:cubicBezTo>
                  <a:cubicBezTo>
                    <a:pt x="109058" y="245441"/>
                    <a:pt x="108967" y="245848"/>
                    <a:pt x="108877" y="246256"/>
                  </a:cubicBezTo>
                  <a:cubicBezTo>
                    <a:pt x="108560" y="248090"/>
                    <a:pt x="109579" y="249472"/>
                    <a:pt x="110893" y="250106"/>
                  </a:cubicBezTo>
                  <a:cubicBezTo>
                    <a:pt x="110893" y="250129"/>
                    <a:pt x="110893" y="250174"/>
                    <a:pt x="110893" y="250220"/>
                  </a:cubicBezTo>
                  <a:cubicBezTo>
                    <a:pt x="110802" y="252077"/>
                    <a:pt x="112002" y="253141"/>
                    <a:pt x="113407" y="253413"/>
                  </a:cubicBezTo>
                  <a:cubicBezTo>
                    <a:pt x="114901" y="256403"/>
                    <a:pt x="116396" y="259369"/>
                    <a:pt x="117823" y="262314"/>
                  </a:cubicBezTo>
                  <a:cubicBezTo>
                    <a:pt x="130914" y="289243"/>
                    <a:pt x="139203" y="316467"/>
                    <a:pt x="142102" y="345593"/>
                  </a:cubicBezTo>
                  <a:cubicBezTo>
                    <a:pt x="139226" y="342377"/>
                    <a:pt x="136372" y="339138"/>
                    <a:pt x="133519" y="335922"/>
                  </a:cubicBezTo>
                  <a:cubicBezTo>
                    <a:pt x="133519" y="335627"/>
                    <a:pt x="133473" y="335333"/>
                    <a:pt x="133383" y="335016"/>
                  </a:cubicBezTo>
                  <a:cubicBezTo>
                    <a:pt x="130416" y="324280"/>
                    <a:pt x="126384" y="307928"/>
                    <a:pt x="118072" y="299888"/>
                  </a:cubicBezTo>
                  <a:cubicBezTo>
                    <a:pt x="113452" y="295426"/>
                    <a:pt x="106363" y="294905"/>
                    <a:pt x="103554" y="301632"/>
                  </a:cubicBezTo>
                  <a:cubicBezTo>
                    <a:pt x="100701" y="308494"/>
                    <a:pt x="106023" y="314949"/>
                    <a:pt x="110168" y="319819"/>
                  </a:cubicBezTo>
                  <a:cubicBezTo>
                    <a:pt x="120835" y="332343"/>
                    <a:pt x="132024" y="344438"/>
                    <a:pt x="142940" y="356758"/>
                  </a:cubicBezTo>
                  <a:cubicBezTo>
                    <a:pt x="142940" y="356758"/>
                    <a:pt x="142940" y="356758"/>
                    <a:pt x="142940" y="356758"/>
                  </a:cubicBezTo>
                  <a:cubicBezTo>
                    <a:pt x="143076" y="359205"/>
                    <a:pt x="143167" y="361673"/>
                    <a:pt x="143212" y="364142"/>
                  </a:cubicBezTo>
                  <a:cubicBezTo>
                    <a:pt x="143869" y="397503"/>
                    <a:pt x="139656" y="430706"/>
                    <a:pt x="137754" y="463955"/>
                  </a:cubicBezTo>
                  <a:cubicBezTo>
                    <a:pt x="137278" y="472131"/>
                    <a:pt x="136984" y="480329"/>
                    <a:pt x="136916" y="488506"/>
                  </a:cubicBezTo>
                  <a:cubicBezTo>
                    <a:pt x="136576" y="488120"/>
                    <a:pt x="136214" y="487713"/>
                    <a:pt x="135874" y="487328"/>
                  </a:cubicBezTo>
                  <a:cubicBezTo>
                    <a:pt x="133224" y="479809"/>
                    <a:pt x="133043" y="470998"/>
                    <a:pt x="132318" y="463320"/>
                  </a:cubicBezTo>
                  <a:cubicBezTo>
                    <a:pt x="131231" y="451566"/>
                    <a:pt x="130167" y="439811"/>
                    <a:pt x="129034" y="428057"/>
                  </a:cubicBezTo>
                  <a:cubicBezTo>
                    <a:pt x="128015" y="417638"/>
                    <a:pt x="122534" y="397368"/>
                    <a:pt x="107631" y="405340"/>
                  </a:cubicBezTo>
                  <a:cubicBezTo>
                    <a:pt x="93385" y="412950"/>
                    <a:pt x="98232" y="436029"/>
                    <a:pt x="102966" y="447670"/>
                  </a:cubicBezTo>
                  <a:cubicBezTo>
                    <a:pt x="109398" y="463479"/>
                    <a:pt x="118955" y="477997"/>
                    <a:pt x="130076" y="491019"/>
                  </a:cubicBezTo>
                  <a:cubicBezTo>
                    <a:pt x="131661" y="495096"/>
                    <a:pt x="133881" y="498765"/>
                    <a:pt x="137052" y="501914"/>
                  </a:cubicBezTo>
                  <a:cubicBezTo>
                    <a:pt x="137776" y="525400"/>
                    <a:pt x="141015" y="548683"/>
                    <a:pt x="149191" y="571060"/>
                  </a:cubicBezTo>
                  <a:cubicBezTo>
                    <a:pt x="150686" y="575136"/>
                    <a:pt x="157254" y="573370"/>
                    <a:pt x="155737" y="569248"/>
                  </a:cubicBezTo>
                  <a:cubicBezTo>
                    <a:pt x="148195" y="548592"/>
                    <a:pt x="144933" y="527574"/>
                    <a:pt x="143937" y="506375"/>
                  </a:cubicBezTo>
                  <a:cubicBezTo>
                    <a:pt x="146066" y="506239"/>
                    <a:pt x="147606" y="503680"/>
                    <a:pt x="146836" y="501619"/>
                  </a:cubicBezTo>
                  <a:cubicBezTo>
                    <a:pt x="150799" y="487917"/>
                    <a:pt x="155171" y="474214"/>
                    <a:pt x="158228" y="460263"/>
                  </a:cubicBezTo>
                  <a:cubicBezTo>
                    <a:pt x="158273" y="460127"/>
                    <a:pt x="158341" y="459991"/>
                    <a:pt x="158364" y="459855"/>
                  </a:cubicBezTo>
                  <a:cubicBezTo>
                    <a:pt x="161376" y="446991"/>
                    <a:pt x="165340" y="434398"/>
                    <a:pt x="170662" y="422304"/>
                  </a:cubicBezTo>
                  <a:cubicBezTo>
                    <a:pt x="175033" y="412384"/>
                    <a:pt x="180786" y="402735"/>
                    <a:pt x="182779" y="391932"/>
                  </a:cubicBezTo>
                  <a:cubicBezTo>
                    <a:pt x="184455" y="383620"/>
                    <a:pt x="179722" y="365229"/>
                    <a:pt x="167673" y="373564"/>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01" name="Google Shape;301;p11"/>
            <p:cNvSpPr/>
            <p:nvPr/>
          </p:nvSpPr>
          <p:spPr>
            <a:xfrm>
              <a:off x="3915840" y="3695254"/>
              <a:ext cx="96838" cy="472007"/>
            </a:xfrm>
            <a:custGeom>
              <a:avLst/>
              <a:gdLst/>
              <a:ahLst/>
              <a:cxnLst/>
              <a:rect l="l" t="t" r="r" b="b"/>
              <a:pathLst>
                <a:path w="96838" h="472007" extrusionOk="0">
                  <a:moveTo>
                    <a:pt x="48879" y="348655"/>
                  </a:moveTo>
                  <a:cubicBezTo>
                    <a:pt x="47181" y="350897"/>
                    <a:pt x="45618" y="353230"/>
                    <a:pt x="44123" y="355608"/>
                  </a:cubicBezTo>
                  <a:cubicBezTo>
                    <a:pt x="41994" y="308182"/>
                    <a:pt x="42855" y="260642"/>
                    <a:pt x="46660" y="213307"/>
                  </a:cubicBezTo>
                  <a:cubicBezTo>
                    <a:pt x="46728" y="213058"/>
                    <a:pt x="46796" y="212809"/>
                    <a:pt x="46886" y="212582"/>
                  </a:cubicBezTo>
                  <a:cubicBezTo>
                    <a:pt x="54677" y="197996"/>
                    <a:pt x="67881" y="186989"/>
                    <a:pt x="78730" y="174510"/>
                  </a:cubicBezTo>
                  <a:cubicBezTo>
                    <a:pt x="86385" y="165699"/>
                    <a:pt x="102262" y="146584"/>
                    <a:pt x="94969" y="133856"/>
                  </a:cubicBezTo>
                  <a:cubicBezTo>
                    <a:pt x="86182" y="118522"/>
                    <a:pt x="66930" y="142167"/>
                    <a:pt x="62446" y="149642"/>
                  </a:cubicBezTo>
                  <a:cubicBezTo>
                    <a:pt x="57305" y="158203"/>
                    <a:pt x="53432" y="167624"/>
                    <a:pt x="50148" y="177318"/>
                  </a:cubicBezTo>
                  <a:cubicBezTo>
                    <a:pt x="53953" y="143504"/>
                    <a:pt x="59252" y="109825"/>
                    <a:pt x="66070" y="76419"/>
                  </a:cubicBezTo>
                  <a:cubicBezTo>
                    <a:pt x="72366" y="64030"/>
                    <a:pt x="110574" y="4305"/>
                    <a:pt x="87540" y="138"/>
                  </a:cubicBezTo>
                  <a:cubicBezTo>
                    <a:pt x="76692" y="-1832"/>
                    <a:pt x="67474" y="17827"/>
                    <a:pt x="64371" y="24961"/>
                  </a:cubicBezTo>
                  <a:cubicBezTo>
                    <a:pt x="57622" y="40588"/>
                    <a:pt x="56127" y="57280"/>
                    <a:pt x="59003" y="73972"/>
                  </a:cubicBezTo>
                  <a:cubicBezTo>
                    <a:pt x="59071" y="74335"/>
                    <a:pt x="59184" y="74629"/>
                    <a:pt x="59320" y="74924"/>
                  </a:cubicBezTo>
                  <a:cubicBezTo>
                    <a:pt x="59162" y="75286"/>
                    <a:pt x="59003" y="75648"/>
                    <a:pt x="58845" y="76011"/>
                  </a:cubicBezTo>
                  <a:cubicBezTo>
                    <a:pt x="58505" y="76849"/>
                    <a:pt x="58528" y="77596"/>
                    <a:pt x="58777" y="78208"/>
                  </a:cubicBezTo>
                  <a:cubicBezTo>
                    <a:pt x="54474" y="99656"/>
                    <a:pt x="50782" y="121195"/>
                    <a:pt x="47702" y="142802"/>
                  </a:cubicBezTo>
                  <a:cubicBezTo>
                    <a:pt x="42719" y="122033"/>
                    <a:pt x="44259" y="100290"/>
                    <a:pt x="39299" y="79431"/>
                  </a:cubicBezTo>
                  <a:cubicBezTo>
                    <a:pt x="36468" y="67495"/>
                    <a:pt x="27069" y="46341"/>
                    <a:pt x="11486" y="57824"/>
                  </a:cubicBezTo>
                  <a:cubicBezTo>
                    <a:pt x="-1672" y="67540"/>
                    <a:pt x="3537" y="91480"/>
                    <a:pt x="7840" y="104480"/>
                  </a:cubicBezTo>
                  <a:cubicBezTo>
                    <a:pt x="10694" y="113109"/>
                    <a:pt x="14952" y="121263"/>
                    <a:pt x="20772" y="128261"/>
                  </a:cubicBezTo>
                  <a:cubicBezTo>
                    <a:pt x="26684" y="135396"/>
                    <a:pt x="35381" y="139948"/>
                    <a:pt x="41632" y="146607"/>
                  </a:cubicBezTo>
                  <a:cubicBezTo>
                    <a:pt x="42221" y="148804"/>
                    <a:pt x="42855" y="150978"/>
                    <a:pt x="43602" y="153152"/>
                  </a:cubicBezTo>
                  <a:cubicBezTo>
                    <a:pt x="44033" y="154420"/>
                    <a:pt x="44961" y="155123"/>
                    <a:pt x="45980" y="155372"/>
                  </a:cubicBezTo>
                  <a:cubicBezTo>
                    <a:pt x="43557" y="173875"/>
                    <a:pt x="41609" y="192447"/>
                    <a:pt x="40092" y="211042"/>
                  </a:cubicBezTo>
                  <a:cubicBezTo>
                    <a:pt x="38574" y="214032"/>
                    <a:pt x="37238" y="217157"/>
                    <a:pt x="36196" y="220509"/>
                  </a:cubicBezTo>
                  <a:cubicBezTo>
                    <a:pt x="35471" y="222842"/>
                    <a:pt x="37170" y="224427"/>
                    <a:pt x="39073" y="224654"/>
                  </a:cubicBezTo>
                  <a:cubicBezTo>
                    <a:pt x="37804" y="242931"/>
                    <a:pt x="36966" y="261231"/>
                    <a:pt x="36558" y="279531"/>
                  </a:cubicBezTo>
                  <a:cubicBezTo>
                    <a:pt x="29628" y="254618"/>
                    <a:pt x="17873" y="220147"/>
                    <a:pt x="4329" y="230701"/>
                  </a:cubicBezTo>
                  <a:cubicBezTo>
                    <a:pt x="-4889" y="237880"/>
                    <a:pt x="2993" y="259102"/>
                    <a:pt x="6187" y="266939"/>
                  </a:cubicBezTo>
                  <a:cubicBezTo>
                    <a:pt x="12256" y="281796"/>
                    <a:pt x="22358" y="293981"/>
                    <a:pt x="35200" y="303471"/>
                  </a:cubicBezTo>
                  <a:cubicBezTo>
                    <a:pt x="35471" y="303675"/>
                    <a:pt x="35766" y="303811"/>
                    <a:pt x="36038" y="303924"/>
                  </a:cubicBezTo>
                  <a:cubicBezTo>
                    <a:pt x="36083" y="304060"/>
                    <a:pt x="36128" y="304196"/>
                    <a:pt x="36173" y="304332"/>
                  </a:cubicBezTo>
                  <a:cubicBezTo>
                    <a:pt x="36196" y="304399"/>
                    <a:pt x="36241" y="304467"/>
                    <a:pt x="36287" y="304535"/>
                  </a:cubicBezTo>
                  <a:cubicBezTo>
                    <a:pt x="36287" y="325191"/>
                    <a:pt x="36853" y="345869"/>
                    <a:pt x="37963" y="366525"/>
                  </a:cubicBezTo>
                  <a:cubicBezTo>
                    <a:pt x="37804" y="366842"/>
                    <a:pt x="37623" y="367136"/>
                    <a:pt x="37464" y="367453"/>
                  </a:cubicBezTo>
                  <a:cubicBezTo>
                    <a:pt x="36581" y="369084"/>
                    <a:pt x="37147" y="370647"/>
                    <a:pt x="38235" y="371621"/>
                  </a:cubicBezTo>
                  <a:cubicBezTo>
                    <a:pt x="39186" y="387996"/>
                    <a:pt x="40499" y="404325"/>
                    <a:pt x="42153" y="420655"/>
                  </a:cubicBezTo>
                  <a:cubicBezTo>
                    <a:pt x="40839" y="417847"/>
                    <a:pt x="39322" y="415151"/>
                    <a:pt x="37532" y="412660"/>
                  </a:cubicBezTo>
                  <a:cubicBezTo>
                    <a:pt x="34180" y="407949"/>
                    <a:pt x="24441" y="393544"/>
                    <a:pt x="17081" y="397553"/>
                  </a:cubicBezTo>
                  <a:cubicBezTo>
                    <a:pt x="8972" y="401970"/>
                    <a:pt x="14838" y="418458"/>
                    <a:pt x="17420" y="424301"/>
                  </a:cubicBezTo>
                  <a:cubicBezTo>
                    <a:pt x="23309" y="437709"/>
                    <a:pt x="34384" y="447629"/>
                    <a:pt x="45210" y="457074"/>
                  </a:cubicBezTo>
                  <a:cubicBezTo>
                    <a:pt x="45595" y="458637"/>
                    <a:pt x="45958" y="460199"/>
                    <a:pt x="46365" y="461762"/>
                  </a:cubicBezTo>
                  <a:cubicBezTo>
                    <a:pt x="46547" y="462464"/>
                    <a:pt x="46886" y="463008"/>
                    <a:pt x="47316" y="463393"/>
                  </a:cubicBezTo>
                  <a:cubicBezTo>
                    <a:pt x="47611" y="465454"/>
                    <a:pt x="47883" y="467492"/>
                    <a:pt x="48177" y="469553"/>
                  </a:cubicBezTo>
                  <a:cubicBezTo>
                    <a:pt x="48811" y="473857"/>
                    <a:pt x="55357" y="472022"/>
                    <a:pt x="54723" y="467741"/>
                  </a:cubicBezTo>
                  <a:cubicBezTo>
                    <a:pt x="50125" y="436033"/>
                    <a:pt x="46909" y="404144"/>
                    <a:pt x="45006" y="372210"/>
                  </a:cubicBezTo>
                  <a:cubicBezTo>
                    <a:pt x="46705" y="372844"/>
                    <a:pt x="48811" y="372323"/>
                    <a:pt x="49355" y="370035"/>
                  </a:cubicBezTo>
                  <a:cubicBezTo>
                    <a:pt x="50691" y="364305"/>
                    <a:pt x="52231" y="358643"/>
                    <a:pt x="54021" y="353071"/>
                  </a:cubicBezTo>
                  <a:cubicBezTo>
                    <a:pt x="56014" y="350422"/>
                    <a:pt x="58188" y="347885"/>
                    <a:pt x="60679" y="345643"/>
                  </a:cubicBezTo>
                  <a:cubicBezTo>
                    <a:pt x="68108" y="338939"/>
                    <a:pt x="77598" y="334975"/>
                    <a:pt x="84913" y="328113"/>
                  </a:cubicBezTo>
                  <a:cubicBezTo>
                    <a:pt x="92229" y="321273"/>
                    <a:pt x="101288" y="304558"/>
                    <a:pt x="91798" y="295612"/>
                  </a:cubicBezTo>
                  <a:cubicBezTo>
                    <a:pt x="76329" y="281049"/>
                    <a:pt x="58233" y="322043"/>
                    <a:pt x="48879" y="348655"/>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302" name="Google Shape;302;p11"/>
          <p:cNvSpPr/>
          <p:nvPr/>
        </p:nvSpPr>
        <p:spPr>
          <a:xfrm>
            <a:off x="2" y="4499750"/>
            <a:ext cx="5833676" cy="2493593"/>
          </a:xfrm>
          <a:custGeom>
            <a:avLst/>
            <a:gdLst/>
            <a:ahLst/>
            <a:cxnLst/>
            <a:rect l="l" t="t" r="r" b="b"/>
            <a:pathLst>
              <a:path w="2592745" h="675313" extrusionOk="0">
                <a:moveTo>
                  <a:pt x="0" y="0"/>
                </a:moveTo>
                <a:cubicBezTo>
                  <a:pt x="100515" y="96959"/>
                  <a:pt x="189388" y="176002"/>
                  <a:pt x="259689" y="236225"/>
                </a:cubicBezTo>
                <a:cubicBezTo>
                  <a:pt x="363216" y="324940"/>
                  <a:pt x="447220" y="449688"/>
                  <a:pt x="653005" y="439157"/>
                </a:cubicBezTo>
                <a:cubicBezTo>
                  <a:pt x="1012869" y="420743"/>
                  <a:pt x="1098797" y="172039"/>
                  <a:pt x="1437689" y="192785"/>
                </a:cubicBezTo>
                <a:cubicBezTo>
                  <a:pt x="1909188" y="221662"/>
                  <a:pt x="2325175" y="509934"/>
                  <a:pt x="2592745" y="675314"/>
                </a:cubicBezTo>
                <a:cubicBezTo>
                  <a:pt x="1728497" y="675314"/>
                  <a:pt x="864249" y="675314"/>
                  <a:pt x="23" y="675314"/>
                </a:cubicBezTo>
                <a:cubicBezTo>
                  <a:pt x="0" y="450209"/>
                  <a:pt x="0" y="225105"/>
                  <a:pt x="0" y="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303" name="Google Shape;303;p11"/>
          <p:cNvGrpSpPr/>
          <p:nvPr/>
        </p:nvGrpSpPr>
        <p:grpSpPr>
          <a:xfrm rot="2013427">
            <a:off x="-29012" y="5015573"/>
            <a:ext cx="1154092" cy="2412308"/>
            <a:chOff x="3738387" y="3620790"/>
            <a:chExt cx="274291" cy="573370"/>
          </a:xfrm>
        </p:grpSpPr>
        <p:sp>
          <p:nvSpPr>
            <p:cNvPr id="304" name="Google Shape;304;p11"/>
            <p:cNvSpPr/>
            <p:nvPr/>
          </p:nvSpPr>
          <p:spPr>
            <a:xfrm>
              <a:off x="3738387" y="3620790"/>
              <a:ext cx="183105" cy="573370"/>
            </a:xfrm>
            <a:custGeom>
              <a:avLst/>
              <a:gdLst/>
              <a:ahLst/>
              <a:cxnLst/>
              <a:rect l="l" t="t" r="r" b="b"/>
              <a:pathLst>
                <a:path w="183105" h="573370" extrusionOk="0">
                  <a:moveTo>
                    <a:pt x="167673" y="373564"/>
                  </a:moveTo>
                  <a:cubicBezTo>
                    <a:pt x="161829" y="377595"/>
                    <a:pt x="159882" y="387470"/>
                    <a:pt x="158545" y="393834"/>
                  </a:cubicBezTo>
                  <a:cubicBezTo>
                    <a:pt x="156303" y="404411"/>
                    <a:pt x="156054" y="415260"/>
                    <a:pt x="155624" y="426018"/>
                  </a:cubicBezTo>
                  <a:cubicBezTo>
                    <a:pt x="154763" y="447625"/>
                    <a:pt x="149576" y="467850"/>
                    <a:pt x="143756" y="488324"/>
                  </a:cubicBezTo>
                  <a:cubicBezTo>
                    <a:pt x="144163" y="434058"/>
                    <a:pt x="155850" y="378773"/>
                    <a:pt x="146609" y="324915"/>
                  </a:cubicBezTo>
                  <a:cubicBezTo>
                    <a:pt x="145522" y="318573"/>
                    <a:pt x="143982" y="312231"/>
                    <a:pt x="142080" y="305935"/>
                  </a:cubicBezTo>
                  <a:cubicBezTo>
                    <a:pt x="146315" y="298166"/>
                    <a:pt x="149644" y="290036"/>
                    <a:pt x="151388" y="281316"/>
                  </a:cubicBezTo>
                  <a:cubicBezTo>
                    <a:pt x="151909" y="278734"/>
                    <a:pt x="152272" y="276107"/>
                    <a:pt x="152543" y="273480"/>
                  </a:cubicBezTo>
                  <a:cubicBezTo>
                    <a:pt x="152566" y="273434"/>
                    <a:pt x="152589" y="273412"/>
                    <a:pt x="152611" y="273366"/>
                  </a:cubicBezTo>
                  <a:cubicBezTo>
                    <a:pt x="158455" y="260207"/>
                    <a:pt x="172519" y="255361"/>
                    <a:pt x="174739" y="239665"/>
                  </a:cubicBezTo>
                  <a:cubicBezTo>
                    <a:pt x="175713" y="232757"/>
                    <a:pt x="174988" y="221795"/>
                    <a:pt x="165159" y="223653"/>
                  </a:cubicBezTo>
                  <a:cubicBezTo>
                    <a:pt x="154650" y="225623"/>
                    <a:pt x="149916" y="240820"/>
                    <a:pt x="148285" y="249563"/>
                  </a:cubicBezTo>
                  <a:cubicBezTo>
                    <a:pt x="145205" y="266096"/>
                    <a:pt x="145409" y="281384"/>
                    <a:pt x="138999" y="296627"/>
                  </a:cubicBezTo>
                  <a:cubicBezTo>
                    <a:pt x="133383" y="280750"/>
                    <a:pt x="125841" y="264964"/>
                    <a:pt x="117868" y="249178"/>
                  </a:cubicBezTo>
                  <a:cubicBezTo>
                    <a:pt x="118072" y="245010"/>
                    <a:pt x="118344" y="240843"/>
                    <a:pt x="118661" y="236676"/>
                  </a:cubicBezTo>
                  <a:cubicBezTo>
                    <a:pt x="124119" y="221682"/>
                    <a:pt x="134085" y="208886"/>
                    <a:pt x="142216" y="195002"/>
                  </a:cubicBezTo>
                  <a:cubicBezTo>
                    <a:pt x="146926" y="186962"/>
                    <a:pt x="159134" y="167167"/>
                    <a:pt x="145069" y="161165"/>
                  </a:cubicBezTo>
                  <a:cubicBezTo>
                    <a:pt x="120382" y="150611"/>
                    <a:pt x="113724" y="206870"/>
                    <a:pt x="111753" y="235815"/>
                  </a:cubicBezTo>
                  <a:cubicBezTo>
                    <a:pt x="111663" y="236087"/>
                    <a:pt x="111549" y="236359"/>
                    <a:pt x="111459" y="236630"/>
                  </a:cubicBezTo>
                  <a:cubicBezTo>
                    <a:pt x="110847" y="235430"/>
                    <a:pt x="110236" y="234230"/>
                    <a:pt x="109624" y="233029"/>
                  </a:cubicBezTo>
                  <a:cubicBezTo>
                    <a:pt x="109647" y="232961"/>
                    <a:pt x="109692" y="232893"/>
                    <a:pt x="109715" y="232825"/>
                  </a:cubicBezTo>
                  <a:cubicBezTo>
                    <a:pt x="109760" y="232712"/>
                    <a:pt x="109783" y="232576"/>
                    <a:pt x="109828" y="232463"/>
                  </a:cubicBezTo>
                  <a:cubicBezTo>
                    <a:pt x="110372" y="230787"/>
                    <a:pt x="109194" y="228658"/>
                    <a:pt x="107450" y="228273"/>
                  </a:cubicBezTo>
                  <a:cubicBezTo>
                    <a:pt x="107359" y="228250"/>
                    <a:pt x="107246" y="228205"/>
                    <a:pt x="107155" y="228160"/>
                  </a:cubicBezTo>
                  <a:cubicBezTo>
                    <a:pt x="98526" y="211128"/>
                    <a:pt x="90237" y="194051"/>
                    <a:pt x="84212" y="176770"/>
                  </a:cubicBezTo>
                  <a:cubicBezTo>
                    <a:pt x="84733" y="176521"/>
                    <a:pt x="85232" y="176158"/>
                    <a:pt x="85617" y="175592"/>
                  </a:cubicBezTo>
                  <a:cubicBezTo>
                    <a:pt x="97032" y="159308"/>
                    <a:pt x="105955" y="141461"/>
                    <a:pt x="115218" y="123908"/>
                  </a:cubicBezTo>
                  <a:cubicBezTo>
                    <a:pt x="119046" y="116660"/>
                    <a:pt x="131707" y="94737"/>
                    <a:pt x="119476" y="88667"/>
                  </a:cubicBezTo>
                  <a:cubicBezTo>
                    <a:pt x="109579" y="83752"/>
                    <a:pt x="100882" y="98655"/>
                    <a:pt x="98073" y="105518"/>
                  </a:cubicBezTo>
                  <a:cubicBezTo>
                    <a:pt x="90396" y="124361"/>
                    <a:pt x="85934" y="145085"/>
                    <a:pt x="81381" y="164857"/>
                  </a:cubicBezTo>
                  <a:cubicBezTo>
                    <a:pt x="81064" y="166261"/>
                    <a:pt x="81563" y="167416"/>
                    <a:pt x="82423" y="168141"/>
                  </a:cubicBezTo>
                  <a:cubicBezTo>
                    <a:pt x="82197" y="168503"/>
                    <a:pt x="81948" y="168843"/>
                    <a:pt x="81721" y="169205"/>
                  </a:cubicBezTo>
                  <a:cubicBezTo>
                    <a:pt x="73318" y="141801"/>
                    <a:pt x="71303" y="113852"/>
                    <a:pt x="83352" y="84885"/>
                  </a:cubicBezTo>
                  <a:cubicBezTo>
                    <a:pt x="83352" y="84885"/>
                    <a:pt x="83352" y="84885"/>
                    <a:pt x="83352" y="84862"/>
                  </a:cubicBezTo>
                  <a:cubicBezTo>
                    <a:pt x="83963" y="84318"/>
                    <a:pt x="84371" y="83526"/>
                    <a:pt x="84394" y="82461"/>
                  </a:cubicBezTo>
                  <a:cubicBezTo>
                    <a:pt x="84394" y="82121"/>
                    <a:pt x="84371" y="81782"/>
                    <a:pt x="84371" y="81442"/>
                  </a:cubicBezTo>
                  <a:cubicBezTo>
                    <a:pt x="84756" y="81193"/>
                    <a:pt x="85096" y="80853"/>
                    <a:pt x="85390" y="80400"/>
                  </a:cubicBezTo>
                  <a:cubicBezTo>
                    <a:pt x="94540" y="66494"/>
                    <a:pt x="100293" y="50617"/>
                    <a:pt x="100542" y="33857"/>
                  </a:cubicBezTo>
                  <a:cubicBezTo>
                    <a:pt x="100678" y="24956"/>
                    <a:pt x="99840" y="2693"/>
                    <a:pt x="88176" y="201"/>
                  </a:cubicBezTo>
                  <a:cubicBezTo>
                    <a:pt x="77486" y="-2086"/>
                    <a:pt x="74134" y="15716"/>
                    <a:pt x="73183" y="22691"/>
                  </a:cubicBezTo>
                  <a:cubicBezTo>
                    <a:pt x="70510" y="42577"/>
                    <a:pt x="77554" y="62077"/>
                    <a:pt x="77554" y="81895"/>
                  </a:cubicBezTo>
                  <a:cubicBezTo>
                    <a:pt x="77237" y="82212"/>
                    <a:pt x="76965" y="82597"/>
                    <a:pt x="76761" y="83073"/>
                  </a:cubicBezTo>
                  <a:cubicBezTo>
                    <a:pt x="70759" y="97523"/>
                    <a:pt x="68313" y="111927"/>
                    <a:pt x="68381" y="126196"/>
                  </a:cubicBezTo>
                  <a:cubicBezTo>
                    <a:pt x="68019" y="125584"/>
                    <a:pt x="67656" y="124973"/>
                    <a:pt x="67271" y="124361"/>
                  </a:cubicBezTo>
                  <a:cubicBezTo>
                    <a:pt x="59752" y="102913"/>
                    <a:pt x="52708" y="79562"/>
                    <a:pt x="38870" y="61828"/>
                  </a:cubicBezTo>
                  <a:cubicBezTo>
                    <a:pt x="32778" y="54037"/>
                    <a:pt x="8589" y="32091"/>
                    <a:pt x="1115" y="49915"/>
                  </a:cubicBezTo>
                  <a:cubicBezTo>
                    <a:pt x="-4638" y="63618"/>
                    <a:pt x="13322" y="81012"/>
                    <a:pt x="21974" y="89075"/>
                  </a:cubicBezTo>
                  <a:cubicBezTo>
                    <a:pt x="34816" y="101056"/>
                    <a:pt x="51168" y="111655"/>
                    <a:pt x="60884" y="126671"/>
                  </a:cubicBezTo>
                  <a:cubicBezTo>
                    <a:pt x="61949" y="129638"/>
                    <a:pt x="63013" y="132583"/>
                    <a:pt x="64123" y="135504"/>
                  </a:cubicBezTo>
                  <a:cubicBezTo>
                    <a:pt x="64599" y="136772"/>
                    <a:pt x="65595" y="137475"/>
                    <a:pt x="66660" y="137701"/>
                  </a:cubicBezTo>
                  <a:cubicBezTo>
                    <a:pt x="67317" y="138449"/>
                    <a:pt x="68200" y="138834"/>
                    <a:pt x="69106" y="138902"/>
                  </a:cubicBezTo>
                  <a:cubicBezTo>
                    <a:pt x="72073" y="166805"/>
                    <a:pt x="83737" y="194119"/>
                    <a:pt x="96647" y="220301"/>
                  </a:cubicBezTo>
                  <a:cubicBezTo>
                    <a:pt x="93657" y="218126"/>
                    <a:pt x="90622" y="216043"/>
                    <a:pt x="87497" y="214050"/>
                  </a:cubicBezTo>
                  <a:cubicBezTo>
                    <a:pt x="79660" y="209067"/>
                    <a:pt x="71348" y="204696"/>
                    <a:pt x="62764" y="201163"/>
                  </a:cubicBezTo>
                  <a:cubicBezTo>
                    <a:pt x="54316" y="197675"/>
                    <a:pt x="40727" y="195274"/>
                    <a:pt x="37081" y="206802"/>
                  </a:cubicBezTo>
                  <a:cubicBezTo>
                    <a:pt x="33480" y="218172"/>
                    <a:pt x="49628" y="223743"/>
                    <a:pt x="57464" y="226733"/>
                  </a:cubicBezTo>
                  <a:cubicBezTo>
                    <a:pt x="70963" y="231897"/>
                    <a:pt x="85050" y="233324"/>
                    <a:pt x="99251" y="231897"/>
                  </a:cubicBezTo>
                  <a:cubicBezTo>
                    <a:pt x="100701" y="232848"/>
                    <a:pt x="102150" y="233618"/>
                    <a:pt x="103622" y="234184"/>
                  </a:cubicBezTo>
                  <a:cubicBezTo>
                    <a:pt x="105480" y="237808"/>
                    <a:pt x="107314" y="241432"/>
                    <a:pt x="109149" y="245010"/>
                  </a:cubicBezTo>
                  <a:cubicBezTo>
                    <a:pt x="109058" y="245441"/>
                    <a:pt x="108967" y="245848"/>
                    <a:pt x="108877" y="246256"/>
                  </a:cubicBezTo>
                  <a:cubicBezTo>
                    <a:pt x="108560" y="248090"/>
                    <a:pt x="109579" y="249472"/>
                    <a:pt x="110893" y="250106"/>
                  </a:cubicBezTo>
                  <a:cubicBezTo>
                    <a:pt x="110893" y="250129"/>
                    <a:pt x="110893" y="250174"/>
                    <a:pt x="110893" y="250220"/>
                  </a:cubicBezTo>
                  <a:cubicBezTo>
                    <a:pt x="110802" y="252077"/>
                    <a:pt x="112002" y="253141"/>
                    <a:pt x="113407" y="253413"/>
                  </a:cubicBezTo>
                  <a:cubicBezTo>
                    <a:pt x="114901" y="256403"/>
                    <a:pt x="116396" y="259369"/>
                    <a:pt x="117823" y="262314"/>
                  </a:cubicBezTo>
                  <a:cubicBezTo>
                    <a:pt x="130914" y="289243"/>
                    <a:pt x="139203" y="316467"/>
                    <a:pt x="142102" y="345593"/>
                  </a:cubicBezTo>
                  <a:cubicBezTo>
                    <a:pt x="139226" y="342377"/>
                    <a:pt x="136372" y="339138"/>
                    <a:pt x="133519" y="335922"/>
                  </a:cubicBezTo>
                  <a:cubicBezTo>
                    <a:pt x="133519" y="335627"/>
                    <a:pt x="133473" y="335333"/>
                    <a:pt x="133383" y="335016"/>
                  </a:cubicBezTo>
                  <a:cubicBezTo>
                    <a:pt x="130416" y="324280"/>
                    <a:pt x="126384" y="307928"/>
                    <a:pt x="118072" y="299888"/>
                  </a:cubicBezTo>
                  <a:cubicBezTo>
                    <a:pt x="113452" y="295426"/>
                    <a:pt x="106363" y="294905"/>
                    <a:pt x="103554" y="301632"/>
                  </a:cubicBezTo>
                  <a:cubicBezTo>
                    <a:pt x="100701" y="308494"/>
                    <a:pt x="106023" y="314949"/>
                    <a:pt x="110168" y="319819"/>
                  </a:cubicBezTo>
                  <a:cubicBezTo>
                    <a:pt x="120835" y="332343"/>
                    <a:pt x="132024" y="344438"/>
                    <a:pt x="142940" y="356758"/>
                  </a:cubicBezTo>
                  <a:cubicBezTo>
                    <a:pt x="142940" y="356758"/>
                    <a:pt x="142940" y="356758"/>
                    <a:pt x="142940" y="356758"/>
                  </a:cubicBezTo>
                  <a:cubicBezTo>
                    <a:pt x="143076" y="359205"/>
                    <a:pt x="143167" y="361673"/>
                    <a:pt x="143212" y="364142"/>
                  </a:cubicBezTo>
                  <a:cubicBezTo>
                    <a:pt x="143869" y="397503"/>
                    <a:pt x="139656" y="430706"/>
                    <a:pt x="137754" y="463955"/>
                  </a:cubicBezTo>
                  <a:cubicBezTo>
                    <a:pt x="137278" y="472131"/>
                    <a:pt x="136984" y="480329"/>
                    <a:pt x="136916" y="488506"/>
                  </a:cubicBezTo>
                  <a:cubicBezTo>
                    <a:pt x="136576" y="488120"/>
                    <a:pt x="136214" y="487713"/>
                    <a:pt x="135874" y="487328"/>
                  </a:cubicBezTo>
                  <a:cubicBezTo>
                    <a:pt x="133224" y="479809"/>
                    <a:pt x="133043" y="470998"/>
                    <a:pt x="132318" y="463320"/>
                  </a:cubicBezTo>
                  <a:cubicBezTo>
                    <a:pt x="131231" y="451566"/>
                    <a:pt x="130167" y="439811"/>
                    <a:pt x="129034" y="428057"/>
                  </a:cubicBezTo>
                  <a:cubicBezTo>
                    <a:pt x="128015" y="417638"/>
                    <a:pt x="122534" y="397368"/>
                    <a:pt x="107631" y="405340"/>
                  </a:cubicBezTo>
                  <a:cubicBezTo>
                    <a:pt x="93385" y="412950"/>
                    <a:pt x="98232" y="436029"/>
                    <a:pt x="102966" y="447670"/>
                  </a:cubicBezTo>
                  <a:cubicBezTo>
                    <a:pt x="109398" y="463479"/>
                    <a:pt x="118955" y="477997"/>
                    <a:pt x="130076" y="491019"/>
                  </a:cubicBezTo>
                  <a:cubicBezTo>
                    <a:pt x="131661" y="495096"/>
                    <a:pt x="133881" y="498765"/>
                    <a:pt x="137052" y="501914"/>
                  </a:cubicBezTo>
                  <a:cubicBezTo>
                    <a:pt x="137776" y="525400"/>
                    <a:pt x="141015" y="548683"/>
                    <a:pt x="149191" y="571060"/>
                  </a:cubicBezTo>
                  <a:cubicBezTo>
                    <a:pt x="150686" y="575136"/>
                    <a:pt x="157254" y="573370"/>
                    <a:pt x="155737" y="569248"/>
                  </a:cubicBezTo>
                  <a:cubicBezTo>
                    <a:pt x="148195" y="548592"/>
                    <a:pt x="144933" y="527574"/>
                    <a:pt x="143937" y="506375"/>
                  </a:cubicBezTo>
                  <a:cubicBezTo>
                    <a:pt x="146066" y="506239"/>
                    <a:pt x="147606" y="503680"/>
                    <a:pt x="146836" y="501619"/>
                  </a:cubicBezTo>
                  <a:cubicBezTo>
                    <a:pt x="150799" y="487917"/>
                    <a:pt x="155171" y="474214"/>
                    <a:pt x="158228" y="460263"/>
                  </a:cubicBezTo>
                  <a:cubicBezTo>
                    <a:pt x="158273" y="460127"/>
                    <a:pt x="158341" y="459991"/>
                    <a:pt x="158364" y="459855"/>
                  </a:cubicBezTo>
                  <a:cubicBezTo>
                    <a:pt x="161376" y="446991"/>
                    <a:pt x="165340" y="434398"/>
                    <a:pt x="170662" y="422304"/>
                  </a:cubicBezTo>
                  <a:cubicBezTo>
                    <a:pt x="175033" y="412384"/>
                    <a:pt x="180786" y="402735"/>
                    <a:pt x="182779" y="391932"/>
                  </a:cubicBezTo>
                  <a:cubicBezTo>
                    <a:pt x="184455" y="383620"/>
                    <a:pt x="179722" y="365229"/>
                    <a:pt x="167673" y="373564"/>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305" name="Google Shape;305;p11"/>
            <p:cNvSpPr/>
            <p:nvPr/>
          </p:nvSpPr>
          <p:spPr>
            <a:xfrm>
              <a:off x="3915840" y="3695254"/>
              <a:ext cx="96838" cy="472007"/>
            </a:xfrm>
            <a:custGeom>
              <a:avLst/>
              <a:gdLst/>
              <a:ahLst/>
              <a:cxnLst/>
              <a:rect l="l" t="t" r="r" b="b"/>
              <a:pathLst>
                <a:path w="96838" h="472007" extrusionOk="0">
                  <a:moveTo>
                    <a:pt x="48879" y="348655"/>
                  </a:moveTo>
                  <a:cubicBezTo>
                    <a:pt x="47181" y="350897"/>
                    <a:pt x="45618" y="353230"/>
                    <a:pt x="44123" y="355608"/>
                  </a:cubicBezTo>
                  <a:cubicBezTo>
                    <a:pt x="41994" y="308182"/>
                    <a:pt x="42855" y="260642"/>
                    <a:pt x="46660" y="213307"/>
                  </a:cubicBezTo>
                  <a:cubicBezTo>
                    <a:pt x="46728" y="213058"/>
                    <a:pt x="46796" y="212809"/>
                    <a:pt x="46886" y="212582"/>
                  </a:cubicBezTo>
                  <a:cubicBezTo>
                    <a:pt x="54677" y="197996"/>
                    <a:pt x="67881" y="186989"/>
                    <a:pt x="78730" y="174510"/>
                  </a:cubicBezTo>
                  <a:cubicBezTo>
                    <a:pt x="86385" y="165699"/>
                    <a:pt x="102262" y="146584"/>
                    <a:pt x="94969" y="133856"/>
                  </a:cubicBezTo>
                  <a:cubicBezTo>
                    <a:pt x="86182" y="118522"/>
                    <a:pt x="66930" y="142167"/>
                    <a:pt x="62446" y="149642"/>
                  </a:cubicBezTo>
                  <a:cubicBezTo>
                    <a:pt x="57305" y="158203"/>
                    <a:pt x="53432" y="167624"/>
                    <a:pt x="50148" y="177318"/>
                  </a:cubicBezTo>
                  <a:cubicBezTo>
                    <a:pt x="53953" y="143504"/>
                    <a:pt x="59252" y="109825"/>
                    <a:pt x="66070" y="76419"/>
                  </a:cubicBezTo>
                  <a:cubicBezTo>
                    <a:pt x="72366" y="64030"/>
                    <a:pt x="110574" y="4305"/>
                    <a:pt x="87540" y="138"/>
                  </a:cubicBezTo>
                  <a:cubicBezTo>
                    <a:pt x="76692" y="-1832"/>
                    <a:pt x="67474" y="17827"/>
                    <a:pt x="64371" y="24961"/>
                  </a:cubicBezTo>
                  <a:cubicBezTo>
                    <a:pt x="57622" y="40588"/>
                    <a:pt x="56127" y="57280"/>
                    <a:pt x="59003" y="73972"/>
                  </a:cubicBezTo>
                  <a:cubicBezTo>
                    <a:pt x="59071" y="74335"/>
                    <a:pt x="59184" y="74629"/>
                    <a:pt x="59320" y="74924"/>
                  </a:cubicBezTo>
                  <a:cubicBezTo>
                    <a:pt x="59162" y="75286"/>
                    <a:pt x="59003" y="75648"/>
                    <a:pt x="58845" y="76011"/>
                  </a:cubicBezTo>
                  <a:cubicBezTo>
                    <a:pt x="58505" y="76849"/>
                    <a:pt x="58528" y="77596"/>
                    <a:pt x="58777" y="78208"/>
                  </a:cubicBezTo>
                  <a:cubicBezTo>
                    <a:pt x="54474" y="99656"/>
                    <a:pt x="50782" y="121195"/>
                    <a:pt x="47702" y="142802"/>
                  </a:cubicBezTo>
                  <a:cubicBezTo>
                    <a:pt x="42719" y="122033"/>
                    <a:pt x="44259" y="100290"/>
                    <a:pt x="39299" y="79431"/>
                  </a:cubicBezTo>
                  <a:cubicBezTo>
                    <a:pt x="36468" y="67495"/>
                    <a:pt x="27069" y="46341"/>
                    <a:pt x="11486" y="57824"/>
                  </a:cubicBezTo>
                  <a:cubicBezTo>
                    <a:pt x="-1672" y="67540"/>
                    <a:pt x="3537" y="91480"/>
                    <a:pt x="7840" y="104480"/>
                  </a:cubicBezTo>
                  <a:cubicBezTo>
                    <a:pt x="10694" y="113109"/>
                    <a:pt x="14952" y="121263"/>
                    <a:pt x="20772" y="128261"/>
                  </a:cubicBezTo>
                  <a:cubicBezTo>
                    <a:pt x="26684" y="135396"/>
                    <a:pt x="35381" y="139948"/>
                    <a:pt x="41632" y="146607"/>
                  </a:cubicBezTo>
                  <a:cubicBezTo>
                    <a:pt x="42221" y="148804"/>
                    <a:pt x="42855" y="150978"/>
                    <a:pt x="43602" y="153152"/>
                  </a:cubicBezTo>
                  <a:cubicBezTo>
                    <a:pt x="44033" y="154420"/>
                    <a:pt x="44961" y="155123"/>
                    <a:pt x="45980" y="155372"/>
                  </a:cubicBezTo>
                  <a:cubicBezTo>
                    <a:pt x="43557" y="173875"/>
                    <a:pt x="41609" y="192447"/>
                    <a:pt x="40092" y="211042"/>
                  </a:cubicBezTo>
                  <a:cubicBezTo>
                    <a:pt x="38574" y="214032"/>
                    <a:pt x="37238" y="217157"/>
                    <a:pt x="36196" y="220509"/>
                  </a:cubicBezTo>
                  <a:cubicBezTo>
                    <a:pt x="35471" y="222842"/>
                    <a:pt x="37170" y="224427"/>
                    <a:pt x="39073" y="224654"/>
                  </a:cubicBezTo>
                  <a:cubicBezTo>
                    <a:pt x="37804" y="242931"/>
                    <a:pt x="36966" y="261231"/>
                    <a:pt x="36558" y="279531"/>
                  </a:cubicBezTo>
                  <a:cubicBezTo>
                    <a:pt x="29628" y="254618"/>
                    <a:pt x="17873" y="220147"/>
                    <a:pt x="4329" y="230701"/>
                  </a:cubicBezTo>
                  <a:cubicBezTo>
                    <a:pt x="-4889" y="237880"/>
                    <a:pt x="2993" y="259102"/>
                    <a:pt x="6187" y="266939"/>
                  </a:cubicBezTo>
                  <a:cubicBezTo>
                    <a:pt x="12256" y="281796"/>
                    <a:pt x="22358" y="293981"/>
                    <a:pt x="35200" y="303471"/>
                  </a:cubicBezTo>
                  <a:cubicBezTo>
                    <a:pt x="35471" y="303675"/>
                    <a:pt x="35766" y="303811"/>
                    <a:pt x="36038" y="303924"/>
                  </a:cubicBezTo>
                  <a:cubicBezTo>
                    <a:pt x="36083" y="304060"/>
                    <a:pt x="36128" y="304196"/>
                    <a:pt x="36173" y="304332"/>
                  </a:cubicBezTo>
                  <a:cubicBezTo>
                    <a:pt x="36196" y="304399"/>
                    <a:pt x="36241" y="304467"/>
                    <a:pt x="36287" y="304535"/>
                  </a:cubicBezTo>
                  <a:cubicBezTo>
                    <a:pt x="36287" y="325191"/>
                    <a:pt x="36853" y="345869"/>
                    <a:pt x="37963" y="366525"/>
                  </a:cubicBezTo>
                  <a:cubicBezTo>
                    <a:pt x="37804" y="366842"/>
                    <a:pt x="37623" y="367136"/>
                    <a:pt x="37464" y="367453"/>
                  </a:cubicBezTo>
                  <a:cubicBezTo>
                    <a:pt x="36581" y="369084"/>
                    <a:pt x="37147" y="370647"/>
                    <a:pt x="38235" y="371621"/>
                  </a:cubicBezTo>
                  <a:cubicBezTo>
                    <a:pt x="39186" y="387996"/>
                    <a:pt x="40499" y="404325"/>
                    <a:pt x="42153" y="420655"/>
                  </a:cubicBezTo>
                  <a:cubicBezTo>
                    <a:pt x="40839" y="417847"/>
                    <a:pt x="39322" y="415151"/>
                    <a:pt x="37532" y="412660"/>
                  </a:cubicBezTo>
                  <a:cubicBezTo>
                    <a:pt x="34180" y="407949"/>
                    <a:pt x="24441" y="393544"/>
                    <a:pt x="17081" y="397553"/>
                  </a:cubicBezTo>
                  <a:cubicBezTo>
                    <a:pt x="8972" y="401970"/>
                    <a:pt x="14838" y="418458"/>
                    <a:pt x="17420" y="424301"/>
                  </a:cubicBezTo>
                  <a:cubicBezTo>
                    <a:pt x="23309" y="437709"/>
                    <a:pt x="34384" y="447629"/>
                    <a:pt x="45210" y="457074"/>
                  </a:cubicBezTo>
                  <a:cubicBezTo>
                    <a:pt x="45595" y="458637"/>
                    <a:pt x="45958" y="460199"/>
                    <a:pt x="46365" y="461762"/>
                  </a:cubicBezTo>
                  <a:cubicBezTo>
                    <a:pt x="46547" y="462464"/>
                    <a:pt x="46886" y="463008"/>
                    <a:pt x="47316" y="463393"/>
                  </a:cubicBezTo>
                  <a:cubicBezTo>
                    <a:pt x="47611" y="465454"/>
                    <a:pt x="47883" y="467492"/>
                    <a:pt x="48177" y="469553"/>
                  </a:cubicBezTo>
                  <a:cubicBezTo>
                    <a:pt x="48811" y="473857"/>
                    <a:pt x="55357" y="472022"/>
                    <a:pt x="54723" y="467741"/>
                  </a:cubicBezTo>
                  <a:cubicBezTo>
                    <a:pt x="50125" y="436033"/>
                    <a:pt x="46909" y="404144"/>
                    <a:pt x="45006" y="372210"/>
                  </a:cubicBezTo>
                  <a:cubicBezTo>
                    <a:pt x="46705" y="372844"/>
                    <a:pt x="48811" y="372323"/>
                    <a:pt x="49355" y="370035"/>
                  </a:cubicBezTo>
                  <a:cubicBezTo>
                    <a:pt x="50691" y="364305"/>
                    <a:pt x="52231" y="358643"/>
                    <a:pt x="54021" y="353071"/>
                  </a:cubicBezTo>
                  <a:cubicBezTo>
                    <a:pt x="56014" y="350422"/>
                    <a:pt x="58188" y="347885"/>
                    <a:pt x="60679" y="345643"/>
                  </a:cubicBezTo>
                  <a:cubicBezTo>
                    <a:pt x="68108" y="338939"/>
                    <a:pt x="77598" y="334975"/>
                    <a:pt x="84913" y="328113"/>
                  </a:cubicBezTo>
                  <a:cubicBezTo>
                    <a:pt x="92229" y="321273"/>
                    <a:pt x="101288" y="304558"/>
                    <a:pt x="91798" y="295612"/>
                  </a:cubicBezTo>
                  <a:cubicBezTo>
                    <a:pt x="76329" y="281049"/>
                    <a:pt x="58233" y="322043"/>
                    <a:pt x="48879" y="348655"/>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306" name="Google Shape;306;p11"/>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accent6">
            <a:lumMod val="60000"/>
            <a:lumOff val="40000"/>
          </a:schemeClr>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700" cy="763500"/>
          </a:xfrm>
          <a:prstGeom prst="rect">
            <a:avLst/>
          </a:prstGeom>
          <a:noFill/>
          <a:ln>
            <a:noFill/>
          </a:ln>
        </p:spPr>
        <p:txBody>
          <a:bodyPr spcFirstLastPara="1" wrap="square" lIns="121900" tIns="121900" rIns="121900" bIns="121900" anchor="t" anchorCtr="0">
            <a:noAutofit/>
          </a:bodyPr>
          <a:lstStyle>
            <a:lvl1pPr lvl="0">
              <a:spcBef>
                <a:spcPts val="0"/>
              </a:spcBef>
              <a:spcAft>
                <a:spcPts val="0"/>
              </a:spcAft>
              <a:buClr>
                <a:schemeClr val="dk1"/>
              </a:buClr>
              <a:buSzPts val="4000"/>
              <a:buFont typeface="DM Sans"/>
              <a:buNone/>
              <a:defRPr sz="4000" b="1">
                <a:solidFill>
                  <a:schemeClr val="dk1"/>
                </a:solidFill>
                <a:latin typeface="DM Sans"/>
                <a:ea typeface="DM Sans"/>
                <a:cs typeface="DM Sans"/>
                <a:sym typeface="DM Sans"/>
              </a:defRPr>
            </a:lvl1pPr>
            <a:lvl2pPr lvl="1">
              <a:spcBef>
                <a:spcPts val="0"/>
              </a:spcBef>
              <a:spcAft>
                <a:spcPts val="0"/>
              </a:spcAft>
              <a:buClr>
                <a:schemeClr val="dk1"/>
              </a:buClr>
              <a:buSzPts val="4000"/>
              <a:buFont typeface="DM Sans"/>
              <a:buNone/>
              <a:defRPr sz="4000" b="1">
                <a:solidFill>
                  <a:schemeClr val="dk1"/>
                </a:solidFill>
                <a:latin typeface="DM Sans"/>
                <a:ea typeface="DM Sans"/>
                <a:cs typeface="DM Sans"/>
                <a:sym typeface="DM Sans"/>
              </a:defRPr>
            </a:lvl2pPr>
            <a:lvl3pPr lvl="2">
              <a:spcBef>
                <a:spcPts val="0"/>
              </a:spcBef>
              <a:spcAft>
                <a:spcPts val="0"/>
              </a:spcAft>
              <a:buClr>
                <a:schemeClr val="dk1"/>
              </a:buClr>
              <a:buSzPts val="4000"/>
              <a:buFont typeface="DM Sans"/>
              <a:buNone/>
              <a:defRPr sz="4000" b="1">
                <a:solidFill>
                  <a:schemeClr val="dk1"/>
                </a:solidFill>
                <a:latin typeface="DM Sans"/>
                <a:ea typeface="DM Sans"/>
                <a:cs typeface="DM Sans"/>
                <a:sym typeface="DM Sans"/>
              </a:defRPr>
            </a:lvl3pPr>
            <a:lvl4pPr lvl="3">
              <a:spcBef>
                <a:spcPts val="0"/>
              </a:spcBef>
              <a:spcAft>
                <a:spcPts val="0"/>
              </a:spcAft>
              <a:buClr>
                <a:schemeClr val="dk1"/>
              </a:buClr>
              <a:buSzPts val="4000"/>
              <a:buFont typeface="DM Sans"/>
              <a:buNone/>
              <a:defRPr sz="4000" b="1">
                <a:solidFill>
                  <a:schemeClr val="dk1"/>
                </a:solidFill>
                <a:latin typeface="DM Sans"/>
                <a:ea typeface="DM Sans"/>
                <a:cs typeface="DM Sans"/>
                <a:sym typeface="DM Sans"/>
              </a:defRPr>
            </a:lvl4pPr>
            <a:lvl5pPr lvl="4">
              <a:spcBef>
                <a:spcPts val="0"/>
              </a:spcBef>
              <a:spcAft>
                <a:spcPts val="0"/>
              </a:spcAft>
              <a:buClr>
                <a:schemeClr val="dk1"/>
              </a:buClr>
              <a:buSzPts val="4000"/>
              <a:buFont typeface="DM Sans"/>
              <a:buNone/>
              <a:defRPr sz="4000" b="1">
                <a:solidFill>
                  <a:schemeClr val="dk1"/>
                </a:solidFill>
                <a:latin typeface="DM Sans"/>
                <a:ea typeface="DM Sans"/>
                <a:cs typeface="DM Sans"/>
                <a:sym typeface="DM Sans"/>
              </a:defRPr>
            </a:lvl5pPr>
            <a:lvl6pPr lvl="5">
              <a:spcBef>
                <a:spcPts val="0"/>
              </a:spcBef>
              <a:spcAft>
                <a:spcPts val="0"/>
              </a:spcAft>
              <a:buClr>
                <a:schemeClr val="dk1"/>
              </a:buClr>
              <a:buSzPts val="4000"/>
              <a:buFont typeface="DM Sans"/>
              <a:buNone/>
              <a:defRPr sz="4000" b="1">
                <a:solidFill>
                  <a:schemeClr val="dk1"/>
                </a:solidFill>
                <a:latin typeface="DM Sans"/>
                <a:ea typeface="DM Sans"/>
                <a:cs typeface="DM Sans"/>
                <a:sym typeface="DM Sans"/>
              </a:defRPr>
            </a:lvl6pPr>
            <a:lvl7pPr lvl="6">
              <a:spcBef>
                <a:spcPts val="0"/>
              </a:spcBef>
              <a:spcAft>
                <a:spcPts val="0"/>
              </a:spcAft>
              <a:buClr>
                <a:schemeClr val="dk1"/>
              </a:buClr>
              <a:buSzPts val="4000"/>
              <a:buFont typeface="DM Sans"/>
              <a:buNone/>
              <a:defRPr sz="4000" b="1">
                <a:solidFill>
                  <a:schemeClr val="dk1"/>
                </a:solidFill>
                <a:latin typeface="DM Sans"/>
                <a:ea typeface="DM Sans"/>
                <a:cs typeface="DM Sans"/>
                <a:sym typeface="DM Sans"/>
              </a:defRPr>
            </a:lvl7pPr>
            <a:lvl8pPr lvl="7">
              <a:spcBef>
                <a:spcPts val="0"/>
              </a:spcBef>
              <a:spcAft>
                <a:spcPts val="0"/>
              </a:spcAft>
              <a:buClr>
                <a:schemeClr val="dk1"/>
              </a:buClr>
              <a:buSzPts val="4000"/>
              <a:buFont typeface="DM Sans"/>
              <a:buNone/>
              <a:defRPr sz="4000" b="1">
                <a:solidFill>
                  <a:schemeClr val="dk1"/>
                </a:solidFill>
                <a:latin typeface="DM Sans"/>
                <a:ea typeface="DM Sans"/>
                <a:cs typeface="DM Sans"/>
                <a:sym typeface="DM Sans"/>
              </a:defRPr>
            </a:lvl8pPr>
            <a:lvl9pPr lvl="8">
              <a:spcBef>
                <a:spcPts val="0"/>
              </a:spcBef>
              <a:spcAft>
                <a:spcPts val="0"/>
              </a:spcAft>
              <a:buClr>
                <a:schemeClr val="dk1"/>
              </a:buClr>
              <a:buSzPts val="4000"/>
              <a:buFont typeface="DM Sans"/>
              <a:buNone/>
              <a:defRPr sz="4000" b="1">
                <a:solidFill>
                  <a:schemeClr val="dk1"/>
                </a:solidFill>
                <a:latin typeface="DM Sans"/>
                <a:ea typeface="DM Sans"/>
                <a:cs typeface="DM Sans"/>
                <a:sym typeface="DM Sans"/>
              </a:defRPr>
            </a:lvl9pPr>
          </a:lstStyle>
          <a:p>
            <a:endParaRPr/>
          </a:p>
        </p:txBody>
      </p:sp>
      <p:sp>
        <p:nvSpPr>
          <p:cNvPr id="7" name="Google Shape;7;p1"/>
          <p:cNvSpPr txBox="1">
            <a:spLocks noGrp="1"/>
          </p:cNvSpPr>
          <p:nvPr>
            <p:ph type="body" idx="1"/>
          </p:nvPr>
        </p:nvSpPr>
        <p:spPr>
          <a:xfrm>
            <a:off x="415600" y="1536633"/>
            <a:ext cx="11360700" cy="4555200"/>
          </a:xfrm>
          <a:prstGeom prst="rect">
            <a:avLst/>
          </a:prstGeom>
          <a:noFill/>
          <a:ln>
            <a:noFill/>
          </a:ln>
        </p:spPr>
        <p:txBody>
          <a:bodyPr spcFirstLastPara="1" wrap="square" lIns="121900" tIns="121900" rIns="121900" bIns="121900" anchor="t" anchorCtr="0">
            <a:noAutofit/>
          </a:bodyPr>
          <a:lstStyle>
            <a:lvl1pPr marL="457200" lvl="0" indent="-349250">
              <a:lnSpc>
                <a:spcPct val="115000"/>
              </a:lnSpc>
              <a:spcBef>
                <a:spcPts val="0"/>
              </a:spcBef>
              <a:spcAft>
                <a:spcPts val="0"/>
              </a:spcAft>
              <a:buClr>
                <a:schemeClr val="dk2"/>
              </a:buClr>
              <a:buSzPts val="1900"/>
              <a:buFont typeface="DM Sans"/>
              <a:buChar char="●"/>
              <a:defRPr sz="1900">
                <a:solidFill>
                  <a:schemeClr val="dk2"/>
                </a:solidFill>
                <a:latin typeface="DM Sans"/>
                <a:ea typeface="DM Sans"/>
                <a:cs typeface="DM Sans"/>
                <a:sym typeface="DM Sans"/>
              </a:defRPr>
            </a:lvl1pPr>
            <a:lvl2pPr marL="914400" lvl="1" indent="-349250">
              <a:lnSpc>
                <a:spcPct val="115000"/>
              </a:lnSpc>
              <a:spcBef>
                <a:spcPts val="2100"/>
              </a:spcBef>
              <a:spcAft>
                <a:spcPts val="0"/>
              </a:spcAft>
              <a:buClr>
                <a:schemeClr val="dk2"/>
              </a:buClr>
              <a:buSzPts val="1900"/>
              <a:buFont typeface="DM Sans"/>
              <a:buChar char="○"/>
              <a:defRPr sz="1900">
                <a:solidFill>
                  <a:schemeClr val="dk2"/>
                </a:solidFill>
                <a:latin typeface="DM Sans"/>
                <a:ea typeface="DM Sans"/>
                <a:cs typeface="DM Sans"/>
                <a:sym typeface="DM Sans"/>
              </a:defRPr>
            </a:lvl2pPr>
            <a:lvl3pPr marL="1371600" lvl="2" indent="-349250">
              <a:lnSpc>
                <a:spcPct val="115000"/>
              </a:lnSpc>
              <a:spcBef>
                <a:spcPts val="2100"/>
              </a:spcBef>
              <a:spcAft>
                <a:spcPts val="0"/>
              </a:spcAft>
              <a:buClr>
                <a:schemeClr val="dk2"/>
              </a:buClr>
              <a:buSzPts val="1900"/>
              <a:buFont typeface="DM Sans"/>
              <a:buChar char="■"/>
              <a:defRPr sz="1900">
                <a:solidFill>
                  <a:schemeClr val="dk2"/>
                </a:solidFill>
                <a:latin typeface="DM Sans"/>
                <a:ea typeface="DM Sans"/>
                <a:cs typeface="DM Sans"/>
                <a:sym typeface="DM Sans"/>
              </a:defRPr>
            </a:lvl3pPr>
            <a:lvl4pPr marL="1828800" lvl="3" indent="-349250">
              <a:lnSpc>
                <a:spcPct val="115000"/>
              </a:lnSpc>
              <a:spcBef>
                <a:spcPts val="2100"/>
              </a:spcBef>
              <a:spcAft>
                <a:spcPts val="0"/>
              </a:spcAft>
              <a:buClr>
                <a:schemeClr val="dk2"/>
              </a:buClr>
              <a:buSzPts val="1900"/>
              <a:buFont typeface="DM Sans"/>
              <a:buChar char="●"/>
              <a:defRPr sz="1900">
                <a:solidFill>
                  <a:schemeClr val="dk2"/>
                </a:solidFill>
                <a:latin typeface="DM Sans"/>
                <a:ea typeface="DM Sans"/>
                <a:cs typeface="DM Sans"/>
                <a:sym typeface="DM Sans"/>
              </a:defRPr>
            </a:lvl4pPr>
            <a:lvl5pPr marL="2286000" lvl="4" indent="-349250">
              <a:lnSpc>
                <a:spcPct val="115000"/>
              </a:lnSpc>
              <a:spcBef>
                <a:spcPts val="2100"/>
              </a:spcBef>
              <a:spcAft>
                <a:spcPts val="0"/>
              </a:spcAft>
              <a:buClr>
                <a:schemeClr val="dk2"/>
              </a:buClr>
              <a:buSzPts val="1900"/>
              <a:buFont typeface="DM Sans"/>
              <a:buChar char="○"/>
              <a:defRPr sz="1900">
                <a:solidFill>
                  <a:schemeClr val="dk2"/>
                </a:solidFill>
                <a:latin typeface="DM Sans"/>
                <a:ea typeface="DM Sans"/>
                <a:cs typeface="DM Sans"/>
                <a:sym typeface="DM Sans"/>
              </a:defRPr>
            </a:lvl5pPr>
            <a:lvl6pPr marL="2743200" lvl="5" indent="-349250">
              <a:lnSpc>
                <a:spcPct val="115000"/>
              </a:lnSpc>
              <a:spcBef>
                <a:spcPts val="2100"/>
              </a:spcBef>
              <a:spcAft>
                <a:spcPts val="0"/>
              </a:spcAft>
              <a:buClr>
                <a:schemeClr val="dk2"/>
              </a:buClr>
              <a:buSzPts val="1900"/>
              <a:buFont typeface="DM Sans"/>
              <a:buChar char="■"/>
              <a:defRPr sz="1900">
                <a:solidFill>
                  <a:schemeClr val="dk2"/>
                </a:solidFill>
                <a:latin typeface="DM Sans"/>
                <a:ea typeface="DM Sans"/>
                <a:cs typeface="DM Sans"/>
                <a:sym typeface="DM Sans"/>
              </a:defRPr>
            </a:lvl6pPr>
            <a:lvl7pPr marL="3200400" lvl="6" indent="-349250">
              <a:lnSpc>
                <a:spcPct val="115000"/>
              </a:lnSpc>
              <a:spcBef>
                <a:spcPts val="2100"/>
              </a:spcBef>
              <a:spcAft>
                <a:spcPts val="0"/>
              </a:spcAft>
              <a:buClr>
                <a:schemeClr val="dk2"/>
              </a:buClr>
              <a:buSzPts val="1900"/>
              <a:buFont typeface="DM Sans"/>
              <a:buChar char="●"/>
              <a:defRPr sz="1900">
                <a:solidFill>
                  <a:schemeClr val="dk2"/>
                </a:solidFill>
                <a:latin typeface="DM Sans"/>
                <a:ea typeface="DM Sans"/>
                <a:cs typeface="DM Sans"/>
                <a:sym typeface="DM Sans"/>
              </a:defRPr>
            </a:lvl7pPr>
            <a:lvl8pPr marL="3657600" lvl="7" indent="-349250">
              <a:lnSpc>
                <a:spcPct val="115000"/>
              </a:lnSpc>
              <a:spcBef>
                <a:spcPts val="2100"/>
              </a:spcBef>
              <a:spcAft>
                <a:spcPts val="0"/>
              </a:spcAft>
              <a:buClr>
                <a:schemeClr val="dk2"/>
              </a:buClr>
              <a:buSzPts val="1900"/>
              <a:buFont typeface="DM Sans"/>
              <a:buChar char="○"/>
              <a:defRPr sz="1900">
                <a:solidFill>
                  <a:schemeClr val="dk2"/>
                </a:solidFill>
                <a:latin typeface="DM Sans"/>
                <a:ea typeface="DM Sans"/>
                <a:cs typeface="DM Sans"/>
                <a:sym typeface="DM Sans"/>
              </a:defRPr>
            </a:lvl8pPr>
            <a:lvl9pPr marL="4114800" lvl="8" indent="-349250">
              <a:lnSpc>
                <a:spcPct val="115000"/>
              </a:lnSpc>
              <a:spcBef>
                <a:spcPts val="2100"/>
              </a:spcBef>
              <a:spcAft>
                <a:spcPts val="2100"/>
              </a:spcAft>
              <a:buClr>
                <a:schemeClr val="dk2"/>
              </a:buClr>
              <a:buSzPts val="1900"/>
              <a:buFont typeface="DM Sans"/>
              <a:buChar char="■"/>
              <a:defRPr sz="1900">
                <a:solidFill>
                  <a:schemeClr val="dk2"/>
                </a:solidFill>
                <a:latin typeface="DM Sans"/>
                <a:ea typeface="DM Sans"/>
                <a:cs typeface="DM Sans"/>
                <a:sym typeface="DM Sans"/>
              </a:defRPr>
            </a:lvl9pPr>
          </a:lstStyle>
          <a:p>
            <a:endParaRPr/>
          </a:p>
        </p:txBody>
      </p:sp>
      <p:sp>
        <p:nvSpPr>
          <p:cNvPr id="8" name="Google Shape;8;p1"/>
          <p:cNvSpPr txBox="1">
            <a:spLocks noGrp="1"/>
          </p:cNvSpPr>
          <p:nvPr>
            <p:ph type="sldNum" idx="12"/>
          </p:nvPr>
        </p:nvSpPr>
        <p:spPr>
          <a:xfrm>
            <a:off x="11296610" y="6217622"/>
            <a:ext cx="731700" cy="524700"/>
          </a:xfrm>
          <a:prstGeom prst="rect">
            <a:avLst/>
          </a:prstGeom>
          <a:noFill/>
          <a:ln>
            <a:noFill/>
          </a:ln>
        </p:spPr>
        <p:txBody>
          <a:bodyPr spcFirstLastPara="1" wrap="square" lIns="121900" tIns="121900" rIns="121900" bIns="121900" anchor="ctr" anchorCtr="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
        <p:nvSpPr>
          <p:cNvPr id="9" name="Google Shape;9;p1"/>
          <p:cNvSpPr txBox="1"/>
          <p:nvPr/>
        </p:nvSpPr>
        <p:spPr>
          <a:xfrm rot="5400000">
            <a:off x="-679350" y="6198500"/>
            <a:ext cx="1579800" cy="373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1"/>
                </a:solidFill>
                <a:latin typeface="Barlow Condensed"/>
                <a:ea typeface="Barlow Condensed"/>
                <a:cs typeface="Barlow Condensed"/>
                <a:sym typeface="Barlow Condensed"/>
              </a:rPr>
              <a:t>SLIDESMANIA.COM</a:t>
            </a:r>
            <a:endParaRPr>
              <a:solidFill>
                <a:schemeClr val="dk1"/>
              </a:solidFill>
              <a:latin typeface="Barlow Condensed"/>
              <a:ea typeface="Barlow Condensed"/>
              <a:cs typeface="Barlow Condensed"/>
              <a:sym typeface="Barlow Condense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 id="2147483663" r:id="rId14"/>
    <p:sldLayoutId id="2147483664" r:id="rId15"/>
    <p:sldLayoutId id="2147483665" r:id="rId16"/>
    <p:sldLayoutId id="2147483666" r:id="rId17"/>
    <p:sldLayoutId id="2147483667" r:id="rId18"/>
    <p:sldLayoutId id="2147483668" r:id="rId1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538"/>
        <p:cNvGrpSpPr/>
        <p:nvPr/>
      </p:nvGrpSpPr>
      <p:grpSpPr>
        <a:xfrm>
          <a:off x="0" y="0"/>
          <a:ext cx="0" cy="0"/>
          <a:chOff x="0" y="0"/>
          <a:chExt cx="0" cy="0"/>
        </a:xfrm>
      </p:grpSpPr>
      <p:sp>
        <p:nvSpPr>
          <p:cNvPr id="539" name="Google Shape;539;p23"/>
          <p:cNvSpPr txBox="1">
            <a:spLocks noGrp="1"/>
          </p:cNvSpPr>
          <p:nvPr>
            <p:ph type="title"/>
          </p:nvPr>
        </p:nvSpPr>
        <p:spPr>
          <a:xfrm>
            <a:off x="415600" y="1964971"/>
            <a:ext cx="11360700" cy="2291100"/>
          </a:xfrm>
          <a:prstGeom prst="rect">
            <a:avLst/>
          </a:prstGeom>
        </p:spPr>
        <p:txBody>
          <a:bodyPr spcFirstLastPara="1" wrap="square" lIns="121900" tIns="121900" rIns="121900" bIns="121900" anchor="ctr" anchorCtr="0">
            <a:noAutofit/>
          </a:bodyPr>
          <a:lstStyle/>
          <a:p>
            <a:pPr marL="0" lvl="0" indent="0" algn="ctr" rtl="0">
              <a:spcBef>
                <a:spcPts val="0"/>
              </a:spcBef>
              <a:spcAft>
                <a:spcPts val="0"/>
              </a:spcAft>
              <a:buNone/>
            </a:pPr>
            <a:r>
              <a:rPr lang="en-US" dirty="0">
                <a:solidFill>
                  <a:srgbClr val="C00000"/>
                </a:solidFill>
              </a:rPr>
              <a:t>Patient Education</a:t>
            </a:r>
            <a:br>
              <a:rPr lang="en-US" dirty="0">
                <a:solidFill>
                  <a:srgbClr val="C00000"/>
                </a:solidFill>
              </a:rPr>
            </a:br>
            <a:r>
              <a:rPr lang="fa-IR" dirty="0">
                <a:solidFill>
                  <a:srgbClr val="C00000"/>
                </a:solidFill>
                <a:cs typeface="B Nazanin" panose="00000400000000000000" pitchFamily="2" charset="-78"/>
              </a:rPr>
              <a:t>آموزش به بیمار</a:t>
            </a:r>
            <a:endParaRPr dirty="0">
              <a:solidFill>
                <a:srgbClr val="C00000"/>
              </a:solidFill>
              <a:cs typeface="B Nazanin" panose="00000400000000000000" pitchFamily="2" charset="-78"/>
            </a:endParaRPr>
          </a:p>
        </p:txBody>
      </p:sp>
      <p:sp>
        <p:nvSpPr>
          <p:cNvPr id="540" name="Google Shape;540;p23"/>
          <p:cNvSpPr txBox="1">
            <a:spLocks noGrp="1"/>
          </p:cNvSpPr>
          <p:nvPr>
            <p:ph type="subTitle" idx="1"/>
          </p:nvPr>
        </p:nvSpPr>
        <p:spPr>
          <a:xfrm>
            <a:off x="432800" y="5715300"/>
            <a:ext cx="11379900" cy="717900"/>
          </a:xfrm>
          <a:prstGeom prst="rect">
            <a:avLst/>
          </a:prstGeom>
        </p:spPr>
        <p:txBody>
          <a:bodyPr spcFirstLastPara="1" wrap="square" lIns="121900" tIns="121900" rIns="121900" bIns="121900" anchor="t" anchorCtr="0">
            <a:noAutofit/>
          </a:bodyPr>
          <a:lstStyle/>
          <a:p>
            <a:pPr marL="0" lvl="0" indent="0" algn="ctr" rtl="0">
              <a:spcBef>
                <a:spcPts val="0"/>
              </a:spcBef>
              <a:spcAft>
                <a:spcPts val="2100"/>
              </a:spcAft>
              <a:buNone/>
            </a:pPr>
            <a:r>
              <a:rPr lang="fa-IR" sz="3600" b="1" dirty="0">
                <a:cs typeface="B Nazanin" panose="00000400000000000000" pitchFamily="2" charset="-78"/>
              </a:rPr>
              <a:t>مدرس: </a:t>
            </a:r>
            <a:r>
              <a:rPr lang="fa-IR" sz="3600" b="1" dirty="0" smtClean="0">
                <a:cs typeface="B Nazanin" panose="00000400000000000000" pitchFamily="2" charset="-78"/>
              </a:rPr>
              <a:t>فاطمه رادبه </a:t>
            </a:r>
            <a:endParaRPr sz="3600" b="1" dirty="0">
              <a:cs typeface="B Nazanin" panose="00000400000000000000"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Shape 588"/>
        <p:cNvGrpSpPr/>
        <p:nvPr/>
      </p:nvGrpSpPr>
      <p:grpSpPr>
        <a:xfrm>
          <a:off x="0" y="0"/>
          <a:ext cx="0" cy="0"/>
          <a:chOff x="0" y="0"/>
          <a:chExt cx="0" cy="0"/>
        </a:xfrm>
      </p:grpSpPr>
      <p:sp>
        <p:nvSpPr>
          <p:cNvPr id="3" name="Subtitle 2">
            <a:extLst>
              <a:ext uri="{FF2B5EF4-FFF2-40B4-BE49-F238E27FC236}">
                <a16:creationId xmlns:a16="http://schemas.microsoft.com/office/drawing/2014/main" id="{CA760B07-2366-48F7-A256-7C48393AE58C}"/>
              </a:ext>
            </a:extLst>
          </p:cNvPr>
          <p:cNvSpPr>
            <a:spLocks noGrp="1"/>
          </p:cNvSpPr>
          <p:nvPr>
            <p:ph type="subTitle" idx="1"/>
          </p:nvPr>
        </p:nvSpPr>
        <p:spPr>
          <a:xfrm>
            <a:off x="632875" y="1735810"/>
            <a:ext cx="11379900" cy="4558112"/>
          </a:xfrm>
        </p:spPr>
        <p:txBody>
          <a:bodyPr/>
          <a:lstStyle/>
          <a:p>
            <a:pPr>
              <a:lnSpc>
                <a:spcPct val="150000"/>
              </a:lnSpc>
            </a:pPr>
            <a:endParaRPr lang="fa-IR" sz="2800" dirty="0">
              <a:solidFill>
                <a:srgbClr val="002060"/>
              </a:solidFill>
              <a:cs typeface="B Nazanin" panose="00000400000000000000" pitchFamily="2" charset="-78"/>
            </a:endParaRPr>
          </a:p>
          <a:p>
            <a:pPr>
              <a:lnSpc>
                <a:spcPct val="150000"/>
              </a:lnSpc>
            </a:pPr>
            <a:endParaRPr lang="fa-IR" sz="2800" dirty="0">
              <a:solidFill>
                <a:srgbClr val="002060"/>
              </a:solidFill>
              <a:cs typeface="B Nazanin" panose="00000400000000000000" pitchFamily="2" charset="-78"/>
            </a:endParaRPr>
          </a:p>
          <a:p>
            <a:pPr algn="ctr">
              <a:lnSpc>
                <a:spcPct val="150000"/>
              </a:lnSpc>
            </a:pPr>
            <a:endParaRPr lang="en-US" sz="2800" dirty="0">
              <a:solidFill>
                <a:srgbClr val="002060"/>
              </a:solidFill>
              <a:cs typeface="B Nazanin" panose="00000400000000000000" pitchFamily="2" charset="-78"/>
            </a:endParaRPr>
          </a:p>
        </p:txBody>
      </p:sp>
      <p:pic>
        <p:nvPicPr>
          <p:cNvPr id="2" name="Picture 1">
            <a:extLst>
              <a:ext uri="{FF2B5EF4-FFF2-40B4-BE49-F238E27FC236}">
                <a16:creationId xmlns:a16="http://schemas.microsoft.com/office/drawing/2014/main" id="{B486076F-3097-4446-9B3B-3B6A35B53FDB}"/>
              </a:ext>
            </a:extLst>
          </p:cNvPr>
          <p:cNvPicPr>
            <a:picLocks noChangeAspect="1"/>
          </p:cNvPicPr>
          <p:nvPr/>
        </p:nvPicPr>
        <p:blipFill>
          <a:blip r:embed="rId3"/>
          <a:stretch>
            <a:fillRect/>
          </a:stretch>
        </p:blipFill>
        <p:spPr>
          <a:xfrm>
            <a:off x="3983553" y="2024278"/>
            <a:ext cx="4224894" cy="719390"/>
          </a:xfrm>
          <a:prstGeom prst="rect">
            <a:avLst/>
          </a:prstGeom>
        </p:spPr>
      </p:pic>
      <p:sp>
        <p:nvSpPr>
          <p:cNvPr id="9" name="Rectangle 8">
            <a:extLst>
              <a:ext uri="{FF2B5EF4-FFF2-40B4-BE49-F238E27FC236}">
                <a16:creationId xmlns:a16="http://schemas.microsoft.com/office/drawing/2014/main" id="{485FBC33-4776-4973-B09C-042A66EBC021}"/>
              </a:ext>
            </a:extLst>
          </p:cNvPr>
          <p:cNvSpPr/>
          <p:nvPr/>
        </p:nvSpPr>
        <p:spPr>
          <a:xfrm>
            <a:off x="3995418" y="2035311"/>
            <a:ext cx="4192504" cy="684803"/>
          </a:xfrm>
          <a:prstGeom prst="rect">
            <a:avLst/>
          </a:prstGeom>
        </p:spPr>
        <p:txBody>
          <a:bodyPr wrap="square">
            <a:spAutoFit/>
          </a:bodyPr>
          <a:lstStyle/>
          <a:p>
            <a:pPr algn="ctr">
              <a:lnSpc>
                <a:spcPct val="150000"/>
              </a:lnSpc>
            </a:pPr>
            <a:r>
              <a:rPr lang="fa-IR" sz="2800" b="1" dirty="0">
                <a:solidFill>
                  <a:schemeClr val="bg1"/>
                </a:solidFill>
                <a:cs typeface="B Nazanin" panose="00000400000000000000" pitchFamily="2" charset="-78"/>
              </a:rPr>
              <a:t>ارزیابی نیازهای یادگیری</a:t>
            </a:r>
          </a:p>
        </p:txBody>
      </p:sp>
      <p:pic>
        <p:nvPicPr>
          <p:cNvPr id="10" name="Picture 9">
            <a:extLst>
              <a:ext uri="{FF2B5EF4-FFF2-40B4-BE49-F238E27FC236}">
                <a16:creationId xmlns:a16="http://schemas.microsoft.com/office/drawing/2014/main" id="{2DCB89AB-5D2D-4E0D-9C8B-544C74D96E9D}"/>
              </a:ext>
            </a:extLst>
          </p:cNvPr>
          <p:cNvPicPr>
            <a:picLocks noChangeAspect="1"/>
          </p:cNvPicPr>
          <p:nvPr/>
        </p:nvPicPr>
        <p:blipFill>
          <a:blip r:embed="rId4"/>
          <a:stretch>
            <a:fillRect/>
          </a:stretch>
        </p:blipFill>
        <p:spPr>
          <a:xfrm>
            <a:off x="3979871" y="2760108"/>
            <a:ext cx="4231812" cy="719390"/>
          </a:xfrm>
          <a:prstGeom prst="rect">
            <a:avLst/>
          </a:prstGeom>
        </p:spPr>
      </p:pic>
      <p:sp>
        <p:nvSpPr>
          <p:cNvPr id="16" name="Rectangle 15">
            <a:extLst>
              <a:ext uri="{FF2B5EF4-FFF2-40B4-BE49-F238E27FC236}">
                <a16:creationId xmlns:a16="http://schemas.microsoft.com/office/drawing/2014/main" id="{092E19CB-40D4-4715-B3A3-E27C06B69D10}"/>
              </a:ext>
            </a:extLst>
          </p:cNvPr>
          <p:cNvSpPr/>
          <p:nvPr/>
        </p:nvSpPr>
        <p:spPr>
          <a:xfrm>
            <a:off x="3983553" y="2835727"/>
            <a:ext cx="4262885" cy="461665"/>
          </a:xfrm>
          <a:prstGeom prst="rect">
            <a:avLst/>
          </a:prstGeom>
        </p:spPr>
        <p:txBody>
          <a:bodyPr wrap="square">
            <a:spAutoFit/>
          </a:bodyPr>
          <a:lstStyle/>
          <a:p>
            <a:pPr algn="ctr"/>
            <a:r>
              <a:rPr lang="fa-IR" sz="2400" b="1" dirty="0">
                <a:solidFill>
                  <a:schemeClr val="bg1"/>
                </a:solidFill>
                <a:cs typeface="B Nazanin" panose="00000400000000000000" pitchFamily="2" charset="-78"/>
              </a:rPr>
              <a:t>توسعه اهداف یادگیری</a:t>
            </a:r>
          </a:p>
        </p:txBody>
      </p:sp>
      <p:pic>
        <p:nvPicPr>
          <p:cNvPr id="18" name="Picture 17">
            <a:extLst>
              <a:ext uri="{FF2B5EF4-FFF2-40B4-BE49-F238E27FC236}">
                <a16:creationId xmlns:a16="http://schemas.microsoft.com/office/drawing/2014/main" id="{C419D0EE-8E8A-4343-9B7F-9F7B6DB85772}"/>
              </a:ext>
            </a:extLst>
          </p:cNvPr>
          <p:cNvPicPr>
            <a:picLocks noChangeAspect="1"/>
          </p:cNvPicPr>
          <p:nvPr/>
        </p:nvPicPr>
        <p:blipFill>
          <a:blip r:embed="rId5"/>
          <a:stretch>
            <a:fillRect/>
          </a:stretch>
        </p:blipFill>
        <p:spPr>
          <a:xfrm>
            <a:off x="3983553" y="3520575"/>
            <a:ext cx="4262885" cy="719390"/>
          </a:xfrm>
          <a:prstGeom prst="rect">
            <a:avLst/>
          </a:prstGeom>
        </p:spPr>
      </p:pic>
      <p:sp>
        <p:nvSpPr>
          <p:cNvPr id="19" name="Rectangle 18">
            <a:extLst>
              <a:ext uri="{FF2B5EF4-FFF2-40B4-BE49-F238E27FC236}">
                <a16:creationId xmlns:a16="http://schemas.microsoft.com/office/drawing/2014/main" id="{90DFDBAB-FFC7-45F2-9AA4-0EA39C391F37}"/>
              </a:ext>
            </a:extLst>
          </p:cNvPr>
          <p:cNvSpPr/>
          <p:nvPr/>
        </p:nvSpPr>
        <p:spPr>
          <a:xfrm>
            <a:off x="4248975" y="3678875"/>
            <a:ext cx="3914854" cy="461665"/>
          </a:xfrm>
          <a:prstGeom prst="rect">
            <a:avLst/>
          </a:prstGeom>
        </p:spPr>
        <p:txBody>
          <a:bodyPr wrap="none">
            <a:spAutoFit/>
          </a:bodyPr>
          <a:lstStyle/>
          <a:p>
            <a:r>
              <a:rPr lang="fa-IR" sz="2400" b="1" dirty="0">
                <a:solidFill>
                  <a:schemeClr val="bg1"/>
                </a:solidFill>
                <a:cs typeface="B Nazanin" panose="00000400000000000000" pitchFamily="2" charset="-78"/>
              </a:rPr>
              <a:t>برنامه ریزی و اجرای آموزش به بیمار</a:t>
            </a:r>
          </a:p>
        </p:txBody>
      </p:sp>
      <p:pic>
        <p:nvPicPr>
          <p:cNvPr id="21" name="Picture 20">
            <a:extLst>
              <a:ext uri="{FF2B5EF4-FFF2-40B4-BE49-F238E27FC236}">
                <a16:creationId xmlns:a16="http://schemas.microsoft.com/office/drawing/2014/main" id="{961514AF-1487-46EB-9DC6-C132A2BFC22F}"/>
              </a:ext>
            </a:extLst>
          </p:cNvPr>
          <p:cNvPicPr>
            <a:picLocks noChangeAspect="1"/>
          </p:cNvPicPr>
          <p:nvPr/>
        </p:nvPicPr>
        <p:blipFill>
          <a:blip r:embed="rId6"/>
          <a:stretch>
            <a:fillRect/>
          </a:stretch>
        </p:blipFill>
        <p:spPr>
          <a:xfrm>
            <a:off x="3983553" y="4280582"/>
            <a:ext cx="4262885" cy="719390"/>
          </a:xfrm>
          <a:prstGeom prst="rect">
            <a:avLst/>
          </a:prstGeom>
        </p:spPr>
      </p:pic>
      <p:sp>
        <p:nvSpPr>
          <p:cNvPr id="26" name="Rectangle 25">
            <a:extLst>
              <a:ext uri="{FF2B5EF4-FFF2-40B4-BE49-F238E27FC236}">
                <a16:creationId xmlns:a16="http://schemas.microsoft.com/office/drawing/2014/main" id="{D6AB7DB3-4D2E-46E6-9EE2-F03975D9DF03}"/>
              </a:ext>
            </a:extLst>
          </p:cNvPr>
          <p:cNvSpPr/>
          <p:nvPr/>
        </p:nvSpPr>
        <p:spPr>
          <a:xfrm>
            <a:off x="5035421" y="4391395"/>
            <a:ext cx="2417650" cy="461665"/>
          </a:xfrm>
          <a:prstGeom prst="rect">
            <a:avLst/>
          </a:prstGeom>
        </p:spPr>
        <p:txBody>
          <a:bodyPr wrap="none">
            <a:spAutoFit/>
          </a:bodyPr>
          <a:lstStyle/>
          <a:p>
            <a:r>
              <a:rPr lang="fa-IR" sz="2400" b="1" dirty="0">
                <a:solidFill>
                  <a:schemeClr val="bg1"/>
                </a:solidFill>
                <a:cs typeface="B Nazanin" panose="00000400000000000000" pitchFamily="2" charset="-78"/>
              </a:rPr>
              <a:t>ارزیابی یادگیری بیمار</a:t>
            </a:r>
          </a:p>
        </p:txBody>
      </p:sp>
      <p:sp>
        <p:nvSpPr>
          <p:cNvPr id="28" name="Rectangle 30">
            <a:extLst>
              <a:ext uri="{FF2B5EF4-FFF2-40B4-BE49-F238E27FC236}">
                <a16:creationId xmlns:a16="http://schemas.microsoft.com/office/drawing/2014/main" id="{718FA235-5C6B-4296-91BA-C2D2BC1C4C6B}"/>
              </a:ext>
            </a:extLst>
          </p:cNvPr>
          <p:cNvSpPr>
            <a:spLocks noChangeArrowheads="1"/>
          </p:cNvSpPr>
          <p:nvPr/>
        </p:nvSpPr>
        <p:spPr bwMode="gray">
          <a:xfrm>
            <a:off x="3979871" y="5042394"/>
            <a:ext cx="4262885" cy="719137"/>
          </a:xfrm>
          <a:prstGeom prst="rect">
            <a:avLst/>
          </a:prstGeom>
          <a:gradFill rotWithShape="1">
            <a:gsLst>
              <a:gs pos="0">
                <a:srgbClr val="004B70">
                  <a:alpha val="79999"/>
                </a:srgbClr>
              </a:gs>
              <a:gs pos="100000">
                <a:srgbClr val="E98931"/>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lgn="r" rtl="1">
              <a:spcBef>
                <a:spcPct val="20000"/>
              </a:spcBef>
              <a:buClr>
                <a:schemeClr val="hlink"/>
              </a:buClr>
              <a:buSzPct val="60000"/>
              <a:buFont typeface="Wingdings" panose="05000000000000000000" pitchFamily="2" charset="2"/>
              <a:buChar char="n"/>
              <a:defRPr sz="1600">
                <a:solidFill>
                  <a:schemeClr val="tx1"/>
                </a:solidFill>
                <a:latin typeface="Verdana" panose="020B0604030504040204" pitchFamily="34" charset="0"/>
                <a:cs typeface="Arial" panose="020B0604020202020204" pitchFamily="34" charset="0"/>
              </a:defRPr>
            </a:lvl1pPr>
            <a:lvl2pPr marL="742950" indent="-285750" algn="r" rtl="1">
              <a:spcBef>
                <a:spcPct val="20000"/>
              </a:spcBef>
              <a:buClr>
                <a:schemeClr val="tx1"/>
              </a:buClr>
              <a:buChar char="•"/>
              <a:defRPr sz="1600">
                <a:solidFill>
                  <a:schemeClr val="tx1"/>
                </a:solidFill>
                <a:latin typeface="Verdana" panose="020B0604030504040204" pitchFamily="34" charset="0"/>
                <a:cs typeface="Arial" panose="020B0604020202020204" pitchFamily="34" charset="0"/>
              </a:defRPr>
            </a:lvl2pPr>
            <a:lvl3pPr marL="1143000" indent="-228600" algn="r" rtl="1">
              <a:spcBef>
                <a:spcPct val="20000"/>
              </a:spcBef>
              <a:buClr>
                <a:schemeClr val="accent2"/>
              </a:buClr>
              <a:buSzPct val="60000"/>
              <a:buFont typeface="Wingdings" panose="05000000000000000000" pitchFamily="2" charset="2"/>
              <a:buChar char="n"/>
              <a:defRPr sz="1600">
                <a:solidFill>
                  <a:schemeClr val="tx1"/>
                </a:solidFill>
                <a:latin typeface="Verdana" panose="020B0604030504040204" pitchFamily="34" charset="0"/>
                <a:cs typeface="Arial" panose="020B0604020202020204" pitchFamily="34" charset="0"/>
              </a:defRPr>
            </a:lvl3pPr>
            <a:lvl4pPr marL="1600200" indent="-228600" algn="r" rtl="1">
              <a:spcBef>
                <a:spcPct val="20000"/>
              </a:spcBef>
              <a:buClr>
                <a:schemeClr val="tx2"/>
              </a:buClr>
              <a:buChar char="•"/>
              <a:defRPr sz="1600">
                <a:solidFill>
                  <a:schemeClr val="tx1"/>
                </a:solidFill>
                <a:latin typeface="Verdana" panose="020B0604030504040204" pitchFamily="34" charset="0"/>
                <a:cs typeface="Arial" panose="020B0604020202020204" pitchFamily="34" charset="0"/>
              </a:defRPr>
            </a:lvl4pPr>
            <a:lvl5pPr marL="2057400" indent="-228600" algn="r" rtl="1">
              <a:spcBef>
                <a:spcPct val="20000"/>
              </a:spcBef>
              <a:buClr>
                <a:schemeClr val="folHlink"/>
              </a:buClr>
              <a:buSzPct val="60000"/>
              <a:buFont typeface="Wingdings" panose="05000000000000000000" pitchFamily="2" charset="2"/>
              <a:buChar char="n"/>
              <a:defRPr sz="1600">
                <a:solidFill>
                  <a:schemeClr val="tx1"/>
                </a:solidFill>
                <a:latin typeface="Verdana" panose="020B0604030504040204" pitchFamily="34" charset="0"/>
                <a:cs typeface="Arial" panose="020B0604020202020204" pitchFamily="34" charset="0"/>
              </a:defRPr>
            </a:lvl5pPr>
            <a:lvl6pPr marL="2514600" indent="-228600" algn="r" rtl="1" eaLnBrk="0" fontAlgn="base" hangingPunct="0">
              <a:spcBef>
                <a:spcPct val="20000"/>
              </a:spcBef>
              <a:spcAft>
                <a:spcPct val="0"/>
              </a:spcAft>
              <a:buClr>
                <a:schemeClr val="folHlink"/>
              </a:buClr>
              <a:buSzPct val="60000"/>
              <a:buFont typeface="Wingdings" panose="05000000000000000000" pitchFamily="2" charset="2"/>
              <a:buChar char="n"/>
              <a:defRPr sz="1600">
                <a:solidFill>
                  <a:schemeClr val="tx1"/>
                </a:solidFill>
                <a:latin typeface="Verdana" panose="020B0604030504040204" pitchFamily="34" charset="0"/>
                <a:cs typeface="Arial" panose="020B0604020202020204" pitchFamily="34" charset="0"/>
              </a:defRPr>
            </a:lvl6pPr>
            <a:lvl7pPr marL="2971800" indent="-228600" algn="r" rtl="1" eaLnBrk="0" fontAlgn="base" hangingPunct="0">
              <a:spcBef>
                <a:spcPct val="20000"/>
              </a:spcBef>
              <a:spcAft>
                <a:spcPct val="0"/>
              </a:spcAft>
              <a:buClr>
                <a:schemeClr val="folHlink"/>
              </a:buClr>
              <a:buSzPct val="60000"/>
              <a:buFont typeface="Wingdings" panose="05000000000000000000" pitchFamily="2" charset="2"/>
              <a:buChar char="n"/>
              <a:defRPr sz="1600">
                <a:solidFill>
                  <a:schemeClr val="tx1"/>
                </a:solidFill>
                <a:latin typeface="Verdana" panose="020B0604030504040204" pitchFamily="34" charset="0"/>
                <a:cs typeface="Arial" panose="020B0604020202020204" pitchFamily="34" charset="0"/>
              </a:defRPr>
            </a:lvl7pPr>
            <a:lvl8pPr marL="3429000" indent="-228600" algn="r" rtl="1" eaLnBrk="0" fontAlgn="base" hangingPunct="0">
              <a:spcBef>
                <a:spcPct val="20000"/>
              </a:spcBef>
              <a:spcAft>
                <a:spcPct val="0"/>
              </a:spcAft>
              <a:buClr>
                <a:schemeClr val="folHlink"/>
              </a:buClr>
              <a:buSzPct val="60000"/>
              <a:buFont typeface="Wingdings" panose="05000000000000000000" pitchFamily="2" charset="2"/>
              <a:buChar char="n"/>
              <a:defRPr sz="1600">
                <a:solidFill>
                  <a:schemeClr val="tx1"/>
                </a:solidFill>
                <a:latin typeface="Verdana" panose="020B0604030504040204" pitchFamily="34" charset="0"/>
                <a:cs typeface="Arial" panose="020B0604020202020204" pitchFamily="34" charset="0"/>
              </a:defRPr>
            </a:lvl8pPr>
            <a:lvl9pPr marL="3886200" indent="-228600" algn="r" rtl="1" eaLnBrk="0" fontAlgn="base" hangingPunct="0">
              <a:spcBef>
                <a:spcPct val="20000"/>
              </a:spcBef>
              <a:spcAft>
                <a:spcPct val="0"/>
              </a:spcAft>
              <a:buClr>
                <a:schemeClr val="folHlink"/>
              </a:buClr>
              <a:buSzPct val="60000"/>
              <a:buFont typeface="Wingdings" panose="05000000000000000000" pitchFamily="2" charset="2"/>
              <a:buChar char="n"/>
              <a:defRPr sz="1600">
                <a:solidFill>
                  <a:schemeClr val="tx1"/>
                </a:solidFill>
                <a:latin typeface="Verdana" panose="020B0604030504040204" pitchFamily="34" charset="0"/>
                <a:cs typeface="Arial" panose="020B0604020202020204" pitchFamily="34" charset="0"/>
              </a:defRPr>
            </a:lvl9pPr>
          </a:lstStyle>
          <a:p>
            <a:pPr algn="ctr" rtl="0" fontAlgn="base">
              <a:spcBef>
                <a:spcPct val="0"/>
              </a:spcBef>
              <a:spcAft>
                <a:spcPct val="0"/>
              </a:spcAft>
              <a:buClrTx/>
              <a:buSzTx/>
              <a:buFontTx/>
              <a:buNone/>
            </a:pPr>
            <a:r>
              <a:rPr lang="fa-IR" altLang="en-US" sz="2400" b="1" kern="1200" dirty="0">
                <a:solidFill>
                  <a:schemeClr val="bg1"/>
                </a:solidFill>
                <a:latin typeface="Arial" panose="020B0604020202020204" pitchFamily="34" charset="0"/>
                <a:ea typeface="+mn-ea"/>
                <a:cs typeface="B Nazanin" panose="00000400000000000000" pitchFamily="2" charset="-78"/>
              </a:rPr>
              <a:t>مستندسازی آموزش و یادگیری </a:t>
            </a:r>
            <a:r>
              <a:rPr lang="fa-IR" altLang="en-US" sz="2400" b="1" kern="1200" dirty="0" smtClean="0">
                <a:solidFill>
                  <a:schemeClr val="bg1"/>
                </a:solidFill>
                <a:latin typeface="Arial" panose="020B0604020202020204" pitchFamily="34" charset="0"/>
                <a:ea typeface="+mn-ea"/>
                <a:cs typeface="B Nazanin" panose="00000400000000000000" pitchFamily="2" charset="-78"/>
              </a:rPr>
              <a:t>بیمار</a:t>
            </a:r>
          </a:p>
          <a:p>
            <a:pPr algn="ctr" rtl="0" fontAlgn="base">
              <a:spcBef>
                <a:spcPct val="0"/>
              </a:spcBef>
              <a:spcAft>
                <a:spcPct val="0"/>
              </a:spcAft>
              <a:buClrTx/>
              <a:buSzTx/>
              <a:buFontTx/>
              <a:buNone/>
            </a:pPr>
            <a:r>
              <a:rPr lang="fa-IR" altLang="en-US" sz="2400" b="1" kern="1200" dirty="0" smtClean="0">
                <a:solidFill>
                  <a:schemeClr val="bg1"/>
                </a:solidFill>
                <a:latin typeface="Arial" panose="020B0604020202020204" pitchFamily="34" charset="0"/>
                <a:ea typeface="+mn-ea"/>
                <a:cs typeface="B Nazanin" panose="00000400000000000000" pitchFamily="2" charset="-78"/>
              </a:rPr>
              <a:t>انگیزه</a:t>
            </a:r>
            <a:endParaRPr lang="en-US" altLang="en-US" sz="2400" b="1" kern="1200" dirty="0">
              <a:solidFill>
                <a:schemeClr val="bg1"/>
              </a:solidFill>
              <a:latin typeface="Arial" panose="020B0604020202020204" pitchFamily="34" charset="0"/>
              <a:ea typeface="+mn-ea"/>
              <a:cs typeface="B Nazanin" panose="00000400000000000000" pitchFamily="2" charset="-78"/>
            </a:endParaRPr>
          </a:p>
        </p:txBody>
      </p:sp>
      <p:sp>
        <p:nvSpPr>
          <p:cNvPr id="29" name="AutoShape 29">
            <a:extLst>
              <a:ext uri="{FF2B5EF4-FFF2-40B4-BE49-F238E27FC236}">
                <a16:creationId xmlns:a16="http://schemas.microsoft.com/office/drawing/2014/main" id="{E14D2A7D-141C-4431-9CC3-376C0381D52D}"/>
              </a:ext>
            </a:extLst>
          </p:cNvPr>
          <p:cNvSpPr>
            <a:spLocks noChangeArrowheads="1"/>
          </p:cNvSpPr>
          <p:nvPr/>
        </p:nvSpPr>
        <p:spPr bwMode="auto">
          <a:xfrm>
            <a:off x="9083900" y="476250"/>
            <a:ext cx="2119312" cy="1765300"/>
          </a:xfrm>
          <a:prstGeom prst="wedgeRoundRectCallout">
            <a:avLst>
              <a:gd name="adj1" fmla="val -73519"/>
              <a:gd name="adj2" fmla="val 42444"/>
              <a:gd name="adj3" fmla="val 16667"/>
            </a:avLst>
          </a:prstGeom>
          <a:solidFill>
            <a:srgbClr val="D1C673">
              <a:alpha val="85881"/>
            </a:srgbClr>
          </a:solidFill>
          <a:ln w="38100" algn="ctr">
            <a:solidFill>
              <a:srgbClr val="FCC704"/>
            </a:solidFill>
            <a:miter lim="800000"/>
            <a:headEnd/>
            <a:tailEnd/>
          </a:ln>
          <a:effectLst>
            <a:outerShdw dist="107763" dir="2700000" algn="ctr" rotWithShape="0">
              <a:srgbClr val="003B76">
                <a:alpha val="50000"/>
              </a:srgbClr>
            </a:outerShdw>
          </a:effectLst>
        </p:spPr>
        <p:txBody>
          <a:bodyPr anchor="ctr"/>
          <a:lstStyle>
            <a:lvl1pPr algn="ctr">
              <a:defRPr b="1">
                <a:solidFill>
                  <a:schemeClr val="tx1"/>
                </a:solidFill>
                <a:latin typeface="Arial" panose="020B0604020202020204" pitchFamily="34" charset="0"/>
                <a:cs typeface="Arial" panose="020B0604020202020204" pitchFamily="34" charset="0"/>
              </a:defRPr>
            </a:lvl1pPr>
            <a:lvl2pPr marL="742950" indent="-285750" algn="ctr">
              <a:defRPr b="1">
                <a:solidFill>
                  <a:schemeClr val="tx1"/>
                </a:solidFill>
                <a:latin typeface="Arial" panose="020B0604020202020204" pitchFamily="34" charset="0"/>
                <a:cs typeface="Arial" panose="020B0604020202020204" pitchFamily="34" charset="0"/>
              </a:defRPr>
            </a:lvl2pPr>
            <a:lvl3pPr marL="1143000" indent="-228600" algn="ctr">
              <a:defRPr b="1">
                <a:solidFill>
                  <a:schemeClr val="tx1"/>
                </a:solidFill>
                <a:latin typeface="Arial" panose="020B0604020202020204" pitchFamily="34" charset="0"/>
                <a:cs typeface="Arial" panose="020B0604020202020204" pitchFamily="34" charset="0"/>
              </a:defRPr>
            </a:lvl3pPr>
            <a:lvl4pPr marL="1600200" indent="-228600" algn="ctr">
              <a:defRPr b="1">
                <a:solidFill>
                  <a:schemeClr val="tx1"/>
                </a:solidFill>
                <a:latin typeface="Arial" panose="020B0604020202020204" pitchFamily="34" charset="0"/>
                <a:cs typeface="Arial" panose="020B0604020202020204" pitchFamily="34" charset="0"/>
              </a:defRPr>
            </a:lvl4pPr>
            <a:lvl5pPr marL="2057400" indent="-228600" algn="ctr">
              <a:defRPr b="1">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fa-IR"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B Nazanin" panose="00000400000000000000" pitchFamily="2" charset="-78"/>
              </a:rPr>
              <a:t>فرآیند آموزش به بیمار</a:t>
            </a:r>
            <a:endPar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B Nazanin" panose="00000400000000000000" pitchFamily="2"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Shape 594"/>
        <p:cNvGrpSpPr/>
        <p:nvPr/>
      </p:nvGrpSpPr>
      <p:grpSpPr>
        <a:xfrm>
          <a:off x="0" y="0"/>
          <a:ext cx="0" cy="0"/>
          <a:chOff x="0" y="0"/>
          <a:chExt cx="0" cy="0"/>
        </a:xfrm>
      </p:grpSpPr>
      <p:sp>
        <p:nvSpPr>
          <p:cNvPr id="595" name="Google Shape;595;p30"/>
          <p:cNvSpPr txBox="1">
            <a:spLocks noGrp="1"/>
          </p:cNvSpPr>
          <p:nvPr>
            <p:ph type="title"/>
          </p:nvPr>
        </p:nvSpPr>
        <p:spPr>
          <a:xfrm>
            <a:off x="415600" y="272737"/>
            <a:ext cx="11360700" cy="763500"/>
          </a:xfrm>
          <a:prstGeom prst="rect">
            <a:avLst/>
          </a:prstGeom>
        </p:spPr>
        <p:txBody>
          <a:bodyPr spcFirstLastPara="1" wrap="square" lIns="121900" tIns="121900" rIns="121900" bIns="121900" anchor="t" anchorCtr="0">
            <a:noAutofit/>
          </a:bodyPr>
          <a:lstStyle/>
          <a:p>
            <a:pPr lvl="0" algn="ctr"/>
            <a:r>
              <a:rPr lang="fa-IR" dirty="0">
                <a:solidFill>
                  <a:srgbClr val="C00000"/>
                </a:solidFill>
                <a:cs typeface="B Nazanin" panose="00000400000000000000" pitchFamily="2" charset="-78"/>
              </a:rPr>
              <a:t>ارزیابی نیازهای یادگیری</a:t>
            </a:r>
          </a:p>
        </p:txBody>
      </p:sp>
      <p:sp>
        <p:nvSpPr>
          <p:cNvPr id="601" name="Google Shape;601;p30"/>
          <p:cNvSpPr txBox="1">
            <a:spLocks noGrp="1"/>
          </p:cNvSpPr>
          <p:nvPr>
            <p:ph type="body" idx="4"/>
          </p:nvPr>
        </p:nvSpPr>
        <p:spPr>
          <a:xfrm>
            <a:off x="657129" y="1027612"/>
            <a:ext cx="11360700" cy="5557651"/>
          </a:xfrm>
          <a:prstGeom prst="rect">
            <a:avLst/>
          </a:prstGeom>
        </p:spPr>
        <p:txBody>
          <a:bodyPr spcFirstLastPara="1" wrap="square" lIns="121900" tIns="121900" rIns="121900" bIns="121900" anchor="t" anchorCtr="0">
            <a:noAutofit/>
          </a:bodyPr>
          <a:lstStyle/>
          <a:p>
            <a:pPr marL="0" lvl="0" indent="0" algn="just" rtl="1">
              <a:lnSpc>
                <a:spcPct val="100000"/>
              </a:lnSpc>
              <a:spcAft>
                <a:spcPts val="2100"/>
              </a:spcAft>
              <a:buNone/>
            </a:pPr>
            <a:r>
              <a:rPr lang="fa-IR" sz="2400" dirty="0">
                <a:solidFill>
                  <a:srgbClr val="002060"/>
                </a:solidFill>
                <a:cs typeface="B Nazanin" panose="00000400000000000000" pitchFamily="2" charset="-78"/>
              </a:rPr>
              <a:t>اولین قدم در فرآیند آموزش به بیمار، </a:t>
            </a:r>
            <a:r>
              <a:rPr lang="fa-IR" sz="2400" b="1" dirty="0">
                <a:solidFill>
                  <a:srgbClr val="FFFF00"/>
                </a:solidFill>
                <a:cs typeface="B Nazanin" panose="00000400000000000000" pitchFamily="2" charset="-78"/>
              </a:rPr>
              <a:t>ارزیابی </a:t>
            </a:r>
            <a:r>
              <a:rPr lang="fa-IR" sz="2400" b="1" dirty="0" smtClean="0">
                <a:solidFill>
                  <a:srgbClr val="FFFF00"/>
                </a:solidFill>
                <a:cs typeface="B Nazanin" panose="00000400000000000000" pitchFamily="2" charset="-78"/>
              </a:rPr>
              <a:t>نیازهای واقعی </a:t>
            </a:r>
            <a:r>
              <a:rPr lang="fa-IR" sz="2400" b="1" dirty="0">
                <a:solidFill>
                  <a:srgbClr val="FFFF00"/>
                </a:solidFill>
                <a:cs typeface="B Nazanin" panose="00000400000000000000" pitchFamily="2" charset="-78"/>
              </a:rPr>
              <a:t>یادگیری</a:t>
            </a:r>
            <a:r>
              <a:rPr lang="fa-IR" sz="2400" dirty="0">
                <a:solidFill>
                  <a:srgbClr val="002060"/>
                </a:solidFill>
                <a:cs typeface="B Nazanin" panose="00000400000000000000" pitchFamily="2" charset="-78"/>
              </a:rPr>
              <a:t>، </a:t>
            </a:r>
            <a:r>
              <a:rPr lang="fa-IR" sz="2400" b="1" dirty="0">
                <a:solidFill>
                  <a:srgbClr val="FFFF00"/>
                </a:solidFill>
                <a:cs typeface="B Nazanin" panose="00000400000000000000" pitchFamily="2" charset="-78"/>
              </a:rPr>
              <a:t>سبک یادگیری </a:t>
            </a:r>
            <a:r>
              <a:rPr lang="fa-IR" sz="2400" dirty="0">
                <a:solidFill>
                  <a:srgbClr val="002060"/>
                </a:solidFill>
                <a:cs typeface="B Nazanin" panose="00000400000000000000" pitchFamily="2" charset="-78"/>
              </a:rPr>
              <a:t>و </a:t>
            </a:r>
            <a:r>
              <a:rPr lang="fa-IR" sz="2400" b="1" dirty="0">
                <a:solidFill>
                  <a:srgbClr val="FFFF00"/>
                </a:solidFill>
                <a:cs typeface="B Nazanin" panose="00000400000000000000" pitchFamily="2" charset="-78"/>
              </a:rPr>
              <a:t>آمادگی برای یادگیری </a:t>
            </a:r>
            <a:r>
              <a:rPr lang="fa-IR" sz="2400" dirty="0">
                <a:solidFill>
                  <a:srgbClr val="002060"/>
                </a:solidFill>
                <a:cs typeface="B Nazanin" panose="00000400000000000000" pitchFamily="2" charset="-78"/>
              </a:rPr>
              <a:t>بیمار است</a:t>
            </a:r>
            <a:r>
              <a:rPr lang="fa-IR" sz="2400" dirty="0" smtClean="0">
                <a:solidFill>
                  <a:srgbClr val="002060"/>
                </a:solidFill>
                <a:cs typeface="B Nazanin" panose="00000400000000000000" pitchFamily="2" charset="-78"/>
              </a:rPr>
              <a:t>. نیاز های واقعی بیمار ارزیابی</a:t>
            </a:r>
            <a:endParaRPr lang="en-US" sz="2400" dirty="0">
              <a:solidFill>
                <a:srgbClr val="002060"/>
              </a:solidFill>
              <a:cs typeface="B Nazanin" panose="00000400000000000000" pitchFamily="2" charset="-78"/>
            </a:endParaRPr>
          </a:p>
          <a:p>
            <a:pPr marL="0" lvl="0" indent="0" algn="just" rtl="1">
              <a:lnSpc>
                <a:spcPct val="100000"/>
              </a:lnSpc>
              <a:spcAft>
                <a:spcPts val="2100"/>
              </a:spcAft>
              <a:buNone/>
            </a:pPr>
            <a:r>
              <a:rPr lang="fa-IR" sz="2400" dirty="0" smtClean="0">
                <a:solidFill>
                  <a:srgbClr val="002060"/>
                </a:solidFill>
                <a:cs typeface="B Nazanin" panose="00000400000000000000" pitchFamily="2" charset="-78"/>
              </a:rPr>
              <a:t>فرآیند راقبا  </a:t>
            </a:r>
            <a:r>
              <a:rPr lang="fa-IR" sz="2400" dirty="0">
                <a:solidFill>
                  <a:srgbClr val="002060"/>
                </a:solidFill>
                <a:cs typeface="B Nazanin" panose="00000400000000000000" pitchFamily="2" charset="-78"/>
              </a:rPr>
              <a:t>را با مصاحبه با بیمار آغاز کنید. ابتدا درباره بیمار به عنوان یک فرد و نحوه زندگی او بیشتر بدانید. </a:t>
            </a:r>
            <a:r>
              <a:rPr lang="fa-IR" sz="2400" dirty="0" smtClean="0">
                <a:solidFill>
                  <a:srgbClr val="FFFF00"/>
                </a:solidFill>
                <a:cs typeface="B Nazanin" panose="00000400000000000000" pitchFamily="2" charset="-78"/>
              </a:rPr>
              <a:t>سوالات عمومی</a:t>
            </a:r>
            <a:r>
              <a:rPr lang="fa-IR" sz="2400" dirty="0" smtClean="0">
                <a:solidFill>
                  <a:srgbClr val="002060"/>
                </a:solidFill>
                <a:cs typeface="B Nazanin" panose="00000400000000000000" pitchFamily="2" charset="-78"/>
              </a:rPr>
              <a:t> </a:t>
            </a:r>
            <a:r>
              <a:rPr lang="fa-IR" sz="2400" dirty="0">
                <a:solidFill>
                  <a:srgbClr val="002060"/>
                </a:solidFill>
                <a:cs typeface="B Nazanin" panose="00000400000000000000" pitchFamily="2" charset="-78"/>
              </a:rPr>
              <a:t>که ممکن است بپرسید عبارتند از:    </a:t>
            </a:r>
          </a:p>
          <a:p>
            <a:pPr marL="342900" lvl="0" indent="-342900" algn="just" rtl="1">
              <a:lnSpc>
                <a:spcPct val="100000"/>
              </a:lnSpc>
              <a:spcAft>
                <a:spcPts val="2100"/>
              </a:spcAft>
              <a:buFont typeface="Wingdings" panose="05000000000000000000" pitchFamily="2" charset="2"/>
              <a:buChar char="v"/>
            </a:pPr>
            <a:r>
              <a:rPr lang="fa-IR" sz="2400" dirty="0">
                <a:solidFill>
                  <a:srgbClr val="002060"/>
                </a:solidFill>
                <a:cs typeface="B Nazanin" panose="00000400000000000000" pitchFamily="2" charset="-78"/>
              </a:rPr>
              <a:t>به من بگو یک روز عادی برای تو چگونه است</a:t>
            </a:r>
          </a:p>
          <a:p>
            <a:pPr marL="342900" lvl="0" indent="-342900" algn="just" rtl="1">
              <a:lnSpc>
                <a:spcPct val="100000"/>
              </a:lnSpc>
              <a:spcAft>
                <a:spcPts val="2100"/>
              </a:spcAft>
              <a:buFont typeface="Wingdings" panose="05000000000000000000" pitchFamily="2" charset="2"/>
              <a:buChar char="v"/>
            </a:pPr>
            <a:r>
              <a:rPr lang="fa-IR" sz="2400" dirty="0">
                <a:solidFill>
                  <a:srgbClr val="002060"/>
                </a:solidFill>
                <a:cs typeface="B Nazanin" panose="00000400000000000000" pitchFamily="2" charset="-78"/>
              </a:rPr>
              <a:t>روزعادی شما از زمانی که مریض شده اید چگونه تغییر کرده است؟</a:t>
            </a:r>
          </a:p>
          <a:p>
            <a:pPr marL="342900" lvl="0" indent="-342900" algn="just" rtl="1">
              <a:lnSpc>
                <a:spcPct val="100000"/>
              </a:lnSpc>
              <a:spcAft>
                <a:spcPts val="2100"/>
              </a:spcAft>
              <a:buFont typeface="Wingdings" panose="05000000000000000000" pitchFamily="2" charset="2"/>
              <a:buChar char="v"/>
            </a:pPr>
            <a:r>
              <a:rPr lang="fa-IR" sz="2400" dirty="0">
                <a:solidFill>
                  <a:srgbClr val="002060"/>
                </a:solidFill>
                <a:cs typeface="B Nazanin" panose="00000400000000000000" pitchFamily="2" charset="-78"/>
              </a:rPr>
              <a:t>دوست دارید در اوقات فراغت خود چه کار کنید</a:t>
            </a:r>
            <a:r>
              <a:rPr lang="fa-IR" sz="2400" dirty="0" smtClean="0">
                <a:solidFill>
                  <a:srgbClr val="002060"/>
                </a:solidFill>
                <a:cs typeface="B Nazanin" panose="00000400000000000000" pitchFamily="2" charset="-78"/>
              </a:rPr>
              <a:t>؟ دید شخص به زندگی</a:t>
            </a:r>
            <a:endParaRPr lang="fa-IR" sz="2400" dirty="0">
              <a:solidFill>
                <a:srgbClr val="002060"/>
              </a:solidFill>
              <a:cs typeface="B Nazanin" panose="00000400000000000000" pitchFamily="2" charset="-78"/>
            </a:endParaRPr>
          </a:p>
          <a:p>
            <a:pPr marL="342900" lvl="0" indent="-342900" algn="just" rtl="1">
              <a:lnSpc>
                <a:spcPct val="100000"/>
              </a:lnSpc>
              <a:spcAft>
                <a:spcPts val="2100"/>
              </a:spcAft>
              <a:buFont typeface="Wingdings" panose="05000000000000000000" pitchFamily="2" charset="2"/>
              <a:buChar char="v"/>
            </a:pPr>
            <a:r>
              <a:rPr lang="fa-IR" sz="2400" dirty="0">
                <a:solidFill>
                  <a:srgbClr val="002060"/>
                </a:solidFill>
                <a:cs typeface="B Nazanin" panose="00000400000000000000" pitchFamily="2" charset="-78"/>
              </a:rPr>
              <a:t>از خانواده ات </a:t>
            </a:r>
            <a:r>
              <a:rPr lang="fa-IR" sz="2400" dirty="0" smtClean="0">
                <a:solidFill>
                  <a:srgbClr val="002060"/>
                </a:solidFill>
                <a:cs typeface="B Nazanin" panose="00000400000000000000" pitchFamily="2" charset="-78"/>
              </a:rPr>
              <a:t>بگو (باز پاسخ)</a:t>
            </a:r>
            <a:endParaRPr lang="fa-IR" sz="2400" dirty="0">
              <a:solidFill>
                <a:srgbClr val="002060"/>
              </a:solidFill>
              <a:cs typeface="B Nazanin" panose="00000400000000000000" pitchFamily="2" charset="-78"/>
            </a:endParaRPr>
          </a:p>
          <a:p>
            <a:pPr marL="342900" lvl="0" indent="-342900" algn="just" rtl="1">
              <a:lnSpc>
                <a:spcPct val="100000"/>
              </a:lnSpc>
              <a:spcAft>
                <a:spcPts val="2100"/>
              </a:spcAft>
              <a:buFont typeface="Wingdings" panose="05000000000000000000" pitchFamily="2" charset="2"/>
              <a:buChar char="v"/>
            </a:pPr>
            <a:r>
              <a:rPr lang="fa-IR" sz="2400" dirty="0">
                <a:solidFill>
                  <a:srgbClr val="002060"/>
                </a:solidFill>
                <a:cs typeface="B Nazanin" panose="00000400000000000000" pitchFamily="2" charset="-78"/>
              </a:rPr>
              <a:t>از کارتان بگویید</a:t>
            </a:r>
          </a:p>
          <a:p>
            <a:pPr marL="0" lvl="0" indent="0" algn="just" rtl="1">
              <a:spcBef>
                <a:spcPts val="0"/>
              </a:spcBef>
              <a:spcAft>
                <a:spcPts val="2100"/>
              </a:spcAft>
              <a:buNone/>
            </a:pPr>
            <a:endParaRPr dirty="0">
              <a:cs typeface="B Nazanin" panose="00000400000000000000" pitchFamily="2" charset="-7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Shape 605"/>
        <p:cNvGrpSpPr/>
        <p:nvPr/>
      </p:nvGrpSpPr>
      <p:grpSpPr>
        <a:xfrm>
          <a:off x="0" y="0"/>
          <a:ext cx="0" cy="0"/>
          <a:chOff x="0" y="0"/>
          <a:chExt cx="0" cy="0"/>
        </a:xfrm>
      </p:grpSpPr>
      <p:sp>
        <p:nvSpPr>
          <p:cNvPr id="606" name="Google Shape;606;p31"/>
          <p:cNvSpPr txBox="1">
            <a:spLocks noGrp="1"/>
          </p:cNvSpPr>
          <p:nvPr>
            <p:ph type="title"/>
          </p:nvPr>
        </p:nvSpPr>
        <p:spPr>
          <a:xfrm>
            <a:off x="593766" y="700644"/>
            <a:ext cx="10509663" cy="5260769"/>
          </a:xfrm>
          <a:prstGeom prst="rect">
            <a:avLst/>
          </a:prstGeom>
        </p:spPr>
        <p:txBody>
          <a:bodyPr spcFirstLastPara="1" wrap="square" lIns="121900" tIns="121900" rIns="121900" bIns="121900" anchor="b" anchorCtr="0">
            <a:noAutofit/>
          </a:bodyPr>
          <a:lstStyle/>
          <a:p>
            <a:pPr lvl="0" algn="r" rtl="1">
              <a:lnSpc>
                <a:spcPct val="150000"/>
              </a:lnSpc>
            </a:pPr>
            <a:r>
              <a:rPr lang="fa-IR" sz="2400" dirty="0">
                <a:solidFill>
                  <a:srgbClr val="FFFF00"/>
                </a:solidFill>
                <a:cs typeface="B Nazanin" panose="00000400000000000000" pitchFamily="2" charset="-78"/>
              </a:rPr>
              <a:t>نیازهای یادگیری </a:t>
            </a:r>
            <a:r>
              <a:rPr lang="fa-IR" sz="2400" b="0" dirty="0">
                <a:solidFill>
                  <a:srgbClr val="002060"/>
                </a:solidFill>
                <a:cs typeface="B Nazanin" panose="00000400000000000000" pitchFamily="2" charset="-78"/>
              </a:rPr>
              <a:t/>
            </a:r>
            <a:br>
              <a:rPr lang="fa-IR" sz="2400" b="0" dirty="0">
                <a:solidFill>
                  <a:srgbClr val="002060"/>
                </a:solidFill>
                <a:cs typeface="B Nazanin" panose="00000400000000000000" pitchFamily="2" charset="-78"/>
              </a:rPr>
            </a:br>
            <a:r>
              <a:rPr lang="fa-IR" sz="2400" b="0" dirty="0">
                <a:solidFill>
                  <a:srgbClr val="002060"/>
                </a:solidFill>
                <a:cs typeface="B Nazanin" panose="00000400000000000000" pitchFamily="2" charset="-78"/>
              </a:rPr>
              <a:t>بیشتر نگران چه چیزی هستید</a:t>
            </a:r>
            <a:r>
              <a:rPr lang="fa-IR" sz="2400" b="0" dirty="0" smtClean="0">
                <a:solidFill>
                  <a:srgbClr val="002060"/>
                </a:solidFill>
                <a:cs typeface="B Nazanin" panose="00000400000000000000" pitchFamily="2" charset="-78"/>
              </a:rPr>
              <a:t>؟ زخم</a:t>
            </a:r>
            <a:r>
              <a:rPr lang="fa-IR" sz="2400" b="0" dirty="0">
                <a:solidFill>
                  <a:srgbClr val="002060"/>
                </a:solidFill>
                <a:cs typeface="B Nazanin" panose="00000400000000000000" pitchFamily="2" charset="-78"/>
              </a:rPr>
              <a:t/>
            </a:r>
            <a:br>
              <a:rPr lang="fa-IR" sz="2400" b="0" dirty="0">
                <a:solidFill>
                  <a:srgbClr val="002060"/>
                </a:solidFill>
                <a:cs typeface="B Nazanin" panose="00000400000000000000" pitchFamily="2" charset="-78"/>
              </a:rPr>
            </a:br>
            <a:r>
              <a:rPr lang="fa-IR" sz="2400" b="0" dirty="0">
                <a:solidFill>
                  <a:srgbClr val="002060"/>
                </a:solidFill>
                <a:cs typeface="B Nazanin" panose="00000400000000000000" pitchFamily="2" charset="-78"/>
              </a:rPr>
              <a:t>اهداف شما برای یادگیری نحوه مراقبت از خود </a:t>
            </a:r>
            <a:r>
              <a:rPr lang="fa-IR" sz="2400" b="0" dirty="0" smtClean="0">
                <a:solidFill>
                  <a:srgbClr val="002060"/>
                </a:solidFill>
                <a:cs typeface="B Nazanin" panose="00000400000000000000" pitchFamily="2" charset="-78"/>
              </a:rPr>
              <a:t>چیست؟زودتر برم. غذا در</a:t>
            </a:r>
            <a:r>
              <a:rPr lang="fa-IR" sz="2400" b="0" dirty="0">
                <a:solidFill>
                  <a:srgbClr val="002060"/>
                </a:solidFill>
                <a:cs typeface="B Nazanin" panose="00000400000000000000" pitchFamily="2" charset="-78"/>
              </a:rPr>
              <a:t/>
            </a:r>
            <a:br>
              <a:rPr lang="fa-IR" sz="2400" b="0" dirty="0">
                <a:solidFill>
                  <a:srgbClr val="002060"/>
                </a:solidFill>
                <a:cs typeface="B Nazanin" panose="00000400000000000000" pitchFamily="2" charset="-78"/>
              </a:rPr>
            </a:br>
            <a:r>
              <a:rPr lang="fa-IR" sz="2400" b="0" dirty="0">
                <a:solidFill>
                  <a:srgbClr val="002060"/>
                </a:solidFill>
                <a:cs typeface="B Nazanin" panose="00000400000000000000" pitchFamily="2" charset="-78"/>
              </a:rPr>
              <a:t>فکر می کنید برای رسیدن به اهداف خود باید چه چیزهایی را </a:t>
            </a:r>
            <a:r>
              <a:rPr lang="fa-IR" sz="2400" b="0" dirty="0" smtClean="0">
                <a:solidFill>
                  <a:srgbClr val="002060"/>
                </a:solidFill>
                <a:cs typeface="B Nazanin" panose="00000400000000000000" pitchFamily="2" charset="-78"/>
              </a:rPr>
              <a:t>بدانید؟سازمان </a:t>
            </a:r>
            <a:r>
              <a:rPr lang="fa-IR" sz="2400" b="0" dirty="0">
                <a:solidFill>
                  <a:srgbClr val="002060"/>
                </a:solidFill>
                <a:cs typeface="B Nazanin" panose="00000400000000000000" pitchFamily="2" charset="-78"/>
              </a:rPr>
              <a:t/>
            </a:r>
            <a:br>
              <a:rPr lang="fa-IR" sz="2400" b="0" dirty="0">
                <a:solidFill>
                  <a:srgbClr val="002060"/>
                </a:solidFill>
                <a:cs typeface="B Nazanin" panose="00000400000000000000" pitchFamily="2" charset="-78"/>
              </a:rPr>
            </a:br>
            <a:r>
              <a:rPr lang="fa-IR" sz="2400" b="0" dirty="0">
                <a:solidFill>
                  <a:srgbClr val="002060"/>
                </a:solidFill>
                <a:cs typeface="B Nazanin" panose="00000400000000000000" pitchFamily="2" charset="-78"/>
              </a:rPr>
              <a:t>چه مشکلات خاصی دارید</a:t>
            </a:r>
            <a:r>
              <a:rPr lang="fa-IR" sz="2400" b="0" dirty="0" smtClean="0">
                <a:solidFill>
                  <a:srgbClr val="002060"/>
                </a:solidFill>
                <a:cs typeface="B Nazanin" panose="00000400000000000000" pitchFamily="2" charset="-78"/>
              </a:rPr>
              <a:t>؟ بینایی-سطح سواد،شنوایی-خارپاشنه</a:t>
            </a:r>
            <a:r>
              <a:rPr lang="fa-IR" sz="2400" b="0" dirty="0">
                <a:solidFill>
                  <a:srgbClr val="002060"/>
                </a:solidFill>
                <a:cs typeface="B Nazanin" panose="00000400000000000000" pitchFamily="2" charset="-78"/>
              </a:rPr>
              <a:t/>
            </a:r>
            <a:br>
              <a:rPr lang="fa-IR" sz="2400" b="0" dirty="0">
                <a:solidFill>
                  <a:srgbClr val="002060"/>
                </a:solidFill>
                <a:cs typeface="B Nazanin" panose="00000400000000000000" pitchFamily="2" charset="-78"/>
              </a:rPr>
            </a:br>
            <a:r>
              <a:rPr lang="fa-IR" sz="2400" b="0" dirty="0">
                <a:solidFill>
                  <a:srgbClr val="002060"/>
                </a:solidFill>
                <a:cs typeface="B Nazanin" panose="00000400000000000000" pitchFamily="2" charset="-78"/>
              </a:rPr>
              <a:t>از وضعیت خود چه می دانید</a:t>
            </a:r>
            <a:r>
              <a:rPr lang="fa-IR" sz="2400" b="0" dirty="0" smtClean="0">
                <a:solidFill>
                  <a:srgbClr val="002060"/>
                </a:solidFill>
                <a:cs typeface="B Nazanin" panose="00000400000000000000" pitchFamily="2" charset="-78"/>
              </a:rPr>
              <a:t>؟ بدخیم-سرما خوردگی</a:t>
            </a:r>
            <a:r>
              <a:rPr lang="fa-IR" sz="2400" b="0" dirty="0">
                <a:solidFill>
                  <a:srgbClr val="002060"/>
                </a:solidFill>
                <a:cs typeface="B Nazanin" panose="00000400000000000000" pitchFamily="2" charset="-78"/>
              </a:rPr>
              <a:t/>
            </a:r>
            <a:br>
              <a:rPr lang="fa-IR" sz="2400" b="0" dirty="0">
                <a:solidFill>
                  <a:srgbClr val="002060"/>
                </a:solidFill>
                <a:cs typeface="B Nazanin" panose="00000400000000000000" pitchFamily="2" charset="-78"/>
              </a:rPr>
            </a:br>
            <a:r>
              <a:rPr lang="fa-IR" sz="2400" b="0" dirty="0">
                <a:solidFill>
                  <a:srgbClr val="002060"/>
                </a:solidFill>
                <a:cs typeface="B Nazanin" panose="00000400000000000000" pitchFamily="2" charset="-78"/>
              </a:rPr>
              <a:t>بیشتر علاقه مندید در مورد چه چیزی یاد بگیرید</a:t>
            </a:r>
            <a:r>
              <a:rPr lang="fa-IR" sz="2400" b="0" dirty="0" smtClean="0">
                <a:solidFill>
                  <a:srgbClr val="002060"/>
                </a:solidFill>
                <a:cs typeface="B Nazanin" panose="00000400000000000000" pitchFamily="2" charset="-78"/>
              </a:rPr>
              <a:t>؟ وابسه به ارث –پیشکیری از زخم</a:t>
            </a:r>
            <a:r>
              <a:rPr lang="fa-IR" sz="2400" b="0" dirty="0">
                <a:solidFill>
                  <a:srgbClr val="002060"/>
                </a:solidFill>
                <a:cs typeface="B Nazanin" panose="00000400000000000000" pitchFamily="2" charset="-78"/>
              </a:rPr>
              <a:t/>
            </a:r>
            <a:br>
              <a:rPr lang="fa-IR" sz="2400" b="0" dirty="0">
                <a:solidFill>
                  <a:srgbClr val="002060"/>
                </a:solidFill>
                <a:cs typeface="B Nazanin" panose="00000400000000000000" pitchFamily="2" charset="-78"/>
              </a:rPr>
            </a:br>
            <a:r>
              <a:rPr lang="fa-IR" sz="2400" b="0" dirty="0">
                <a:solidFill>
                  <a:srgbClr val="002060"/>
                </a:solidFill>
                <a:cs typeface="B Nazanin" panose="00000400000000000000" pitchFamily="2" charset="-78"/>
              </a:rPr>
              <a:t>چگونه مراقبت های خود را در خانه مدیریت خواهید کرد</a:t>
            </a:r>
            <a:r>
              <a:rPr lang="fa-IR" sz="2400" b="0" dirty="0" smtClean="0">
                <a:solidFill>
                  <a:srgbClr val="002060"/>
                </a:solidFill>
                <a:cs typeface="B Nazanin" panose="00000400000000000000" pitchFamily="2" charset="-78"/>
              </a:rPr>
              <a:t>؟ خودم میترسم، همسر،دختر همسایه</a:t>
            </a:r>
            <a:endParaRPr sz="2400" b="0" dirty="0">
              <a:solidFill>
                <a:srgbClr val="002060"/>
              </a:solidFill>
              <a:cs typeface="B Nazanin" panose="00000400000000000000" pitchFamily="2"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Shape 675"/>
        <p:cNvGrpSpPr/>
        <p:nvPr/>
      </p:nvGrpSpPr>
      <p:grpSpPr>
        <a:xfrm>
          <a:off x="0" y="0"/>
          <a:ext cx="0" cy="0"/>
          <a:chOff x="0" y="0"/>
          <a:chExt cx="0" cy="0"/>
        </a:xfrm>
      </p:grpSpPr>
      <p:sp>
        <p:nvSpPr>
          <p:cNvPr id="676" name="Google Shape;676;p34"/>
          <p:cNvSpPr txBox="1">
            <a:spLocks noGrp="1"/>
          </p:cNvSpPr>
          <p:nvPr>
            <p:ph type="title" idx="2"/>
          </p:nvPr>
        </p:nvSpPr>
        <p:spPr>
          <a:xfrm>
            <a:off x="715025" y="898174"/>
            <a:ext cx="10714800" cy="4968235"/>
          </a:xfrm>
          <a:prstGeom prst="rect">
            <a:avLst/>
          </a:prstGeom>
        </p:spPr>
        <p:txBody>
          <a:bodyPr spcFirstLastPara="1" wrap="square" lIns="121900" tIns="121900" rIns="121900" bIns="121900" anchor="t" anchorCtr="0">
            <a:noAutofit/>
          </a:bodyPr>
          <a:lstStyle/>
          <a:p>
            <a:pPr lvl="0" algn="r" rtl="1">
              <a:lnSpc>
                <a:spcPct val="150000"/>
              </a:lnSpc>
            </a:pPr>
            <a:r>
              <a:rPr lang="fa-IR" sz="2400" dirty="0">
                <a:solidFill>
                  <a:srgbClr val="FFFF00"/>
                </a:solidFill>
                <a:cs typeface="B Nazanin" panose="00000400000000000000" pitchFamily="2" charset="-78"/>
              </a:rPr>
              <a:t> سبک یادگیری</a:t>
            </a:r>
            <a:r>
              <a:rPr lang="fa-IR" sz="2400" b="0" dirty="0">
                <a:cs typeface="B Nazanin" panose="00000400000000000000" pitchFamily="2" charset="-78"/>
              </a:rPr>
              <a:t/>
            </a:r>
            <a:br>
              <a:rPr lang="fa-IR" sz="2400" b="0" dirty="0">
                <a:cs typeface="B Nazanin" panose="00000400000000000000" pitchFamily="2" charset="-78"/>
              </a:rPr>
            </a:br>
            <a:r>
              <a:rPr lang="fa-IR" sz="2400" b="0" dirty="0">
                <a:solidFill>
                  <a:srgbClr val="002060"/>
                </a:solidFill>
                <a:cs typeface="B Nazanin" panose="00000400000000000000" pitchFamily="2" charset="-78"/>
              </a:rPr>
              <a:t>چه زمانی از روز را بهتر یاد می </a:t>
            </a:r>
            <a:r>
              <a:rPr lang="fa-IR" sz="2400" b="0" dirty="0" smtClean="0">
                <a:solidFill>
                  <a:srgbClr val="002060"/>
                </a:solidFill>
                <a:cs typeface="B Nazanin" panose="00000400000000000000" pitchFamily="2" charset="-78"/>
              </a:rPr>
              <a:t>گیرید؟شب-اهل صبح</a:t>
            </a:r>
            <a:r>
              <a:rPr lang="fa-IR" sz="2400" b="0" dirty="0">
                <a:solidFill>
                  <a:srgbClr val="002060"/>
                </a:solidFill>
                <a:cs typeface="B Nazanin" panose="00000400000000000000" pitchFamily="2" charset="-78"/>
              </a:rPr>
              <a:t/>
            </a:r>
            <a:br>
              <a:rPr lang="fa-IR" sz="2400" b="0" dirty="0">
                <a:solidFill>
                  <a:srgbClr val="002060"/>
                </a:solidFill>
                <a:cs typeface="B Nazanin" panose="00000400000000000000" pitchFamily="2" charset="-78"/>
              </a:rPr>
            </a:br>
            <a:r>
              <a:rPr lang="fa-IR" sz="2400" b="0" dirty="0">
                <a:solidFill>
                  <a:srgbClr val="002060"/>
                </a:solidFill>
                <a:cs typeface="B Nazanin" panose="00000400000000000000" pitchFamily="2" charset="-78"/>
              </a:rPr>
              <a:t>آیا دوست دارید بخوانید،از خواندن چه نوع کتاب یا مجلاتی لذت می برید؟</a:t>
            </a:r>
            <a:br>
              <a:rPr lang="fa-IR" sz="2400" b="0" dirty="0">
                <a:solidFill>
                  <a:srgbClr val="002060"/>
                </a:solidFill>
                <a:cs typeface="B Nazanin" panose="00000400000000000000" pitchFamily="2" charset="-78"/>
              </a:rPr>
            </a:br>
            <a:r>
              <a:rPr lang="fa-IR" sz="2400" b="0" dirty="0">
                <a:solidFill>
                  <a:srgbClr val="002060"/>
                </a:solidFill>
                <a:cs typeface="B Nazanin" panose="00000400000000000000" pitchFamily="2" charset="-78"/>
              </a:rPr>
              <a:t>آیا ترجیح می دهید ابتدا چیزی بخوانید یا ترجیح می دهید اطلاعاتی را برای شما توضیح دهم؟</a:t>
            </a:r>
            <a:br>
              <a:rPr lang="fa-IR" sz="2400" b="0" dirty="0">
                <a:solidFill>
                  <a:srgbClr val="002060"/>
                </a:solidFill>
                <a:cs typeface="B Nazanin" panose="00000400000000000000" pitchFamily="2" charset="-78"/>
              </a:rPr>
            </a:br>
            <a:r>
              <a:rPr lang="fa-IR" sz="2400" b="0" dirty="0">
                <a:solidFill>
                  <a:srgbClr val="002060"/>
                </a:solidFill>
                <a:cs typeface="B Nazanin" panose="00000400000000000000" pitchFamily="2" charset="-78"/>
              </a:rPr>
              <a:t>آیا اگر آن را بخوانید، بشنوید یا خودتان آن را انجام دهید بهتر یاد می </a:t>
            </a:r>
            <a:r>
              <a:rPr lang="fa-IR" sz="2400" b="0" dirty="0" smtClean="0">
                <a:solidFill>
                  <a:srgbClr val="002060"/>
                </a:solidFill>
                <a:cs typeface="B Nazanin" panose="00000400000000000000" pitchFamily="2" charset="-78"/>
              </a:rPr>
              <a:t>گیرید؟</a:t>
            </a:r>
            <a:r>
              <a:rPr lang="fa-IR" sz="2400" b="0" dirty="0" smtClean="0">
                <a:solidFill>
                  <a:srgbClr val="002060"/>
                </a:solidFill>
                <a:cs typeface="B Nazanin" panose="00000400000000000000" pitchFamily="2" charset="-78"/>
              </a:rPr>
              <a:t>عروسک،سبک را به دست اوریم</a:t>
            </a:r>
            <a:r>
              <a:rPr lang="fa-IR" sz="2400" b="0" dirty="0">
                <a:solidFill>
                  <a:srgbClr val="002060"/>
                </a:solidFill>
                <a:cs typeface="B Nazanin" panose="00000400000000000000" pitchFamily="2" charset="-78"/>
              </a:rPr>
              <a:t/>
            </a:r>
            <a:br>
              <a:rPr lang="fa-IR" sz="2400" b="0" dirty="0">
                <a:solidFill>
                  <a:srgbClr val="002060"/>
                </a:solidFill>
                <a:cs typeface="B Nazanin" panose="00000400000000000000" pitchFamily="2" charset="-78"/>
              </a:rPr>
            </a:br>
            <a:r>
              <a:rPr lang="fa-IR" sz="2400" b="0" dirty="0">
                <a:solidFill>
                  <a:srgbClr val="002060"/>
                </a:solidFill>
                <a:cs typeface="B Nazanin" panose="00000400000000000000" pitchFamily="2" charset="-78"/>
              </a:rPr>
              <a:t/>
            </a:r>
            <a:br>
              <a:rPr lang="fa-IR" sz="2400" b="0" dirty="0">
                <a:solidFill>
                  <a:srgbClr val="002060"/>
                </a:solidFill>
                <a:cs typeface="B Nazanin" panose="00000400000000000000" pitchFamily="2" charset="-78"/>
              </a:rPr>
            </a:br>
            <a:endParaRPr sz="2400" b="0" dirty="0">
              <a:solidFill>
                <a:srgbClr val="002060"/>
              </a:solidFill>
              <a:cs typeface="B Nazanin" panose="00000400000000000000" pitchFamily="2"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3D58161F-4E28-484B-AFFC-47A0EA53CB3A}"/>
              </a:ext>
            </a:extLst>
          </p:cNvPr>
          <p:cNvGraphicFramePr>
            <a:graphicFrameLocks noGrp="1"/>
          </p:cNvGraphicFramePr>
          <p:nvPr>
            <p:extLst>
              <p:ext uri="{D42A27DB-BD31-4B8C-83A1-F6EECF244321}">
                <p14:modId xmlns:p14="http://schemas.microsoft.com/office/powerpoint/2010/main" val="2210290953"/>
              </p:ext>
            </p:extLst>
          </p:nvPr>
        </p:nvGraphicFramePr>
        <p:xfrm>
          <a:off x="0" y="1"/>
          <a:ext cx="12192001" cy="7864319"/>
        </p:xfrm>
        <a:graphic>
          <a:graphicData uri="http://schemas.openxmlformats.org/drawingml/2006/table">
            <a:tbl>
              <a:tblPr firstRow="1" bandRow="1"/>
              <a:tblGrid>
                <a:gridCol w="4466583">
                  <a:extLst>
                    <a:ext uri="{9D8B030D-6E8A-4147-A177-3AD203B41FA5}">
                      <a16:colId xmlns:a16="http://schemas.microsoft.com/office/drawing/2014/main" val="1233777511"/>
                    </a:ext>
                  </a:extLst>
                </a:gridCol>
                <a:gridCol w="3862709">
                  <a:extLst>
                    <a:ext uri="{9D8B030D-6E8A-4147-A177-3AD203B41FA5}">
                      <a16:colId xmlns:a16="http://schemas.microsoft.com/office/drawing/2014/main" val="2667769335"/>
                    </a:ext>
                  </a:extLst>
                </a:gridCol>
                <a:gridCol w="3862709">
                  <a:extLst>
                    <a:ext uri="{9D8B030D-6E8A-4147-A177-3AD203B41FA5}">
                      <a16:colId xmlns:a16="http://schemas.microsoft.com/office/drawing/2014/main" val="660758802"/>
                    </a:ext>
                  </a:extLst>
                </a:gridCol>
              </a:tblGrid>
              <a:tr h="999835">
                <a:tc>
                  <a:txBody>
                    <a:bodyPr/>
                    <a:lstStyle/>
                    <a:p>
                      <a:pPr marL="0" marR="0">
                        <a:lnSpc>
                          <a:spcPct val="107000"/>
                        </a:lnSpc>
                        <a:spcBef>
                          <a:spcPts val="0"/>
                        </a:spcBef>
                        <a:spcAft>
                          <a:spcPts val="800"/>
                        </a:spcAft>
                      </a:pPr>
                      <a:r>
                        <a:rPr lang="en-US" sz="2400" b="1" dirty="0">
                          <a:solidFill>
                            <a:srgbClr val="C00000"/>
                          </a:solidFill>
                          <a:effectLst/>
                          <a:latin typeface="Calibri" panose="020F0502020204030204" pitchFamily="34" charset="0"/>
                          <a:ea typeface="Calibri" panose="020F0502020204030204" pitchFamily="34" charset="0"/>
                          <a:cs typeface="B Nazanin" panose="00000400000000000000" pitchFamily="2" charset="-78"/>
                        </a:rPr>
                        <a:t>Type of </a:t>
                      </a:r>
                      <a:r>
                        <a:rPr lang="en-US" sz="2400" b="1" dirty="0" smtClean="0">
                          <a:solidFill>
                            <a:srgbClr val="C00000"/>
                          </a:solidFill>
                          <a:effectLst/>
                          <a:latin typeface="Calibri" panose="020F0502020204030204" pitchFamily="34" charset="0"/>
                          <a:ea typeface="Calibri" panose="020F0502020204030204" pitchFamily="34" charset="0"/>
                          <a:cs typeface="B Nazanin" panose="00000400000000000000" pitchFamily="2" charset="-78"/>
                        </a:rPr>
                        <a:t>Learner</a:t>
                      </a:r>
                      <a:r>
                        <a:rPr lang="fa-IR" sz="2400" b="1" dirty="0" smtClean="0">
                          <a:solidFill>
                            <a:srgbClr val="C00000"/>
                          </a:solidFill>
                          <a:effectLst/>
                          <a:latin typeface="Calibri" panose="020F0502020204030204" pitchFamily="34" charset="0"/>
                          <a:ea typeface="Calibri" panose="020F0502020204030204" pitchFamily="34" charset="0"/>
                          <a:cs typeface="B Nazanin" panose="00000400000000000000" pitchFamily="2" charset="-78"/>
                        </a:rPr>
                        <a:t>یادگیری</a:t>
                      </a:r>
                      <a:r>
                        <a:rPr lang="fa-IR" sz="2400" b="1" baseline="0" dirty="0" smtClean="0">
                          <a:solidFill>
                            <a:srgbClr val="C00000"/>
                          </a:solidFill>
                          <a:effectLst/>
                          <a:latin typeface="Calibri" panose="020F0502020204030204" pitchFamily="34" charset="0"/>
                          <a:ea typeface="Calibri" panose="020F0502020204030204" pitchFamily="34" charset="0"/>
                          <a:cs typeface="B Nazanin" panose="00000400000000000000" pitchFamily="2" charset="-78"/>
                        </a:rPr>
                        <a:t> را به این طریق تسهیل میکنیم.</a:t>
                      </a:r>
                      <a:endParaRPr lang="en-US" sz="2400" b="1" dirty="0">
                        <a:solidFill>
                          <a:srgbClr val="C00000"/>
                        </a:solidFill>
                        <a:effectLst/>
                        <a:latin typeface="Calibri" panose="020F0502020204030204" pitchFamily="34" charset="0"/>
                        <a:ea typeface="Calibri" panose="020F0502020204030204" pitchFamily="34" charset="0"/>
                        <a:cs typeface="B Nazanin" panose="00000400000000000000" pitchFamily="2" charset="-78"/>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marL="0" marR="0">
                        <a:lnSpc>
                          <a:spcPct val="107000"/>
                        </a:lnSpc>
                        <a:spcBef>
                          <a:spcPts val="0"/>
                        </a:spcBef>
                        <a:spcAft>
                          <a:spcPts val="800"/>
                        </a:spcAft>
                      </a:pPr>
                      <a:r>
                        <a:rPr lang="en-US" sz="2400" b="1" dirty="0">
                          <a:solidFill>
                            <a:srgbClr val="C00000"/>
                          </a:solidFill>
                          <a:effectLst/>
                          <a:latin typeface="Calibri" panose="020F0502020204030204" pitchFamily="34" charset="0"/>
                          <a:ea typeface="Calibri" panose="020F0502020204030204" pitchFamily="34" charset="0"/>
                          <a:cs typeface="B Nazanin" panose="00000400000000000000" pitchFamily="2" charset="-78"/>
                        </a:rPr>
                        <a:t>Characteristics</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accent2">
                        <a:lumMod val="60000"/>
                        <a:lumOff val="40000"/>
                      </a:schemeClr>
                    </a:solidFill>
                  </a:tcPr>
                </a:tc>
                <a:tc>
                  <a:txBody>
                    <a:bodyPr/>
                    <a:lstStyle/>
                    <a:p>
                      <a:pPr marL="0" marR="0">
                        <a:lnSpc>
                          <a:spcPct val="107000"/>
                        </a:lnSpc>
                        <a:spcBef>
                          <a:spcPts val="0"/>
                        </a:spcBef>
                        <a:spcAft>
                          <a:spcPts val="800"/>
                        </a:spcAft>
                      </a:pPr>
                      <a:r>
                        <a:rPr lang="en-US" sz="2400" b="1" dirty="0">
                          <a:solidFill>
                            <a:srgbClr val="C00000"/>
                          </a:solidFill>
                          <a:effectLst/>
                          <a:latin typeface="Calibri" panose="020F0502020204030204" pitchFamily="34" charset="0"/>
                          <a:ea typeface="Calibri" panose="020F0502020204030204" pitchFamily="34" charset="0"/>
                          <a:cs typeface="B Nazanin" panose="00000400000000000000" pitchFamily="2" charset="-78"/>
                        </a:rPr>
                        <a:t>Sample Approaches to use in teaching</a:t>
                      </a: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2323662987"/>
                  </a:ext>
                </a:extLst>
              </a:tr>
              <a:tr h="1883797">
                <a:tc>
                  <a:txBody>
                    <a:bodyPr/>
                    <a:lstStyle/>
                    <a:p>
                      <a:pPr marL="0" marR="0">
                        <a:lnSpc>
                          <a:spcPct val="107000"/>
                        </a:lnSpc>
                        <a:spcBef>
                          <a:spcPts val="0"/>
                        </a:spcBef>
                        <a:spcAft>
                          <a:spcPts val="800"/>
                        </a:spcAft>
                      </a:pPr>
                      <a:r>
                        <a:rPr lang="en-US" sz="2400" b="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Visual</a:t>
                      </a:r>
                      <a:r>
                        <a:rPr lang="fa-IR" sz="2400" b="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دیداری،بصری</a:t>
                      </a:r>
                      <a:r>
                        <a:rPr lang="fa-IR" sz="2400" b="0" baseline="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 </a:t>
                      </a:r>
                      <a:endParaRPr lang="en-US" sz="2400" b="0" dirty="0">
                        <a:effectLst/>
                        <a:latin typeface="Calibri" panose="020F0502020204030204" pitchFamily="34" charset="0"/>
                        <a:ea typeface="Calibri" panose="020F0502020204030204" pitchFamily="34" charset="0"/>
                        <a:cs typeface="B Nazanin" panose="00000400000000000000" pitchFamily="2" charset="-78"/>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EDFCC"/>
                    </a:solidFill>
                  </a:tcPr>
                </a:tc>
                <a:tc>
                  <a:txBody>
                    <a:bodyPr/>
                    <a:lstStyle/>
                    <a:p>
                      <a:pPr marL="0" marR="0">
                        <a:lnSpc>
                          <a:spcPct val="107000"/>
                        </a:lnSpc>
                        <a:spcBef>
                          <a:spcPts val="0"/>
                        </a:spcBef>
                        <a:spcAft>
                          <a:spcPts val="800"/>
                        </a:spcAft>
                      </a:pPr>
                      <a:r>
                        <a:rPr lang="en-US" sz="2400" b="0" dirty="0">
                          <a:solidFill>
                            <a:srgbClr val="000000"/>
                          </a:solidFill>
                          <a:effectLst/>
                          <a:latin typeface="Calibri" panose="020F0502020204030204" pitchFamily="34" charset="0"/>
                          <a:ea typeface="Calibri" panose="020F0502020204030204" pitchFamily="34" charset="0"/>
                          <a:cs typeface="B Nazanin" panose="00000400000000000000" pitchFamily="2" charset="-78"/>
                        </a:rPr>
                        <a:t>Prefers pictures, diagrams, other </a:t>
                      </a:r>
                      <a:r>
                        <a:rPr lang="en-US" sz="2400" b="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visuals</a:t>
                      </a:r>
                      <a:r>
                        <a:rPr lang="fa-IR" sz="2400" b="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.نفشه دیاگرام،جدول کارت </a:t>
                      </a:r>
                      <a:endParaRPr lang="en-US" sz="2400" b="0" dirty="0">
                        <a:effectLst/>
                        <a:latin typeface="Calibri" panose="020F0502020204030204" pitchFamily="34" charset="0"/>
                        <a:ea typeface="Calibri" panose="020F0502020204030204" pitchFamily="34" charset="0"/>
                        <a:cs typeface="B Nazanin" panose="00000400000000000000" pitchFamily="2" charset="-78"/>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EDFCC"/>
                    </a:solidFill>
                  </a:tcPr>
                </a:tc>
                <a:tc>
                  <a:txBody>
                    <a:bodyPr/>
                    <a:lstStyle/>
                    <a:p>
                      <a:pPr marL="0" marR="0">
                        <a:lnSpc>
                          <a:spcPct val="107000"/>
                        </a:lnSpc>
                        <a:spcBef>
                          <a:spcPts val="0"/>
                        </a:spcBef>
                        <a:spcAft>
                          <a:spcPts val="800"/>
                        </a:spcAft>
                      </a:pPr>
                      <a:r>
                        <a:rPr lang="en-US" sz="2400" b="0" dirty="0">
                          <a:solidFill>
                            <a:srgbClr val="000000"/>
                          </a:solidFill>
                          <a:effectLst/>
                          <a:latin typeface="Calibri" panose="020F0502020204030204" pitchFamily="34" charset="0"/>
                          <a:ea typeface="Calibri" panose="020F0502020204030204" pitchFamily="34" charset="0"/>
                          <a:cs typeface="B Nazanin" panose="00000400000000000000" pitchFamily="2" charset="-78"/>
                        </a:rPr>
                        <a:t>Use of copious visual aids, process algorithms, and trigger cards</a:t>
                      </a:r>
                      <a:endParaRPr lang="en-US" sz="2400" b="0" dirty="0">
                        <a:effectLst/>
                        <a:latin typeface="Calibri" panose="020F0502020204030204" pitchFamily="34" charset="0"/>
                        <a:ea typeface="Calibri" panose="020F0502020204030204" pitchFamily="34" charset="0"/>
                        <a:cs typeface="B Nazanin" panose="00000400000000000000" pitchFamily="2" charset="-78"/>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EDFCC"/>
                    </a:solidFill>
                  </a:tcPr>
                </a:tc>
                <a:extLst>
                  <a:ext uri="{0D108BD9-81ED-4DB2-BD59-A6C34878D82A}">
                    <a16:rowId xmlns:a16="http://schemas.microsoft.com/office/drawing/2014/main" val="737804542"/>
                  </a:ext>
                </a:extLst>
              </a:tr>
              <a:tr h="1913195">
                <a:tc>
                  <a:txBody>
                    <a:bodyPr/>
                    <a:lstStyle/>
                    <a:p>
                      <a:pPr marL="0" marR="0">
                        <a:lnSpc>
                          <a:spcPct val="107000"/>
                        </a:lnSpc>
                        <a:spcBef>
                          <a:spcPts val="0"/>
                        </a:spcBef>
                        <a:spcAft>
                          <a:spcPts val="800"/>
                        </a:spcAft>
                      </a:pPr>
                      <a:r>
                        <a:rPr lang="en-US" sz="2400" b="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Auditory</a:t>
                      </a:r>
                      <a:r>
                        <a:rPr lang="fa-IR" sz="2400" b="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شنیداری، سماعی،</a:t>
                      </a:r>
                      <a:endParaRPr lang="en-US" sz="2400" b="0" dirty="0">
                        <a:effectLst/>
                        <a:latin typeface="Calibri" panose="020F0502020204030204" pitchFamily="34" charset="0"/>
                        <a:ea typeface="Calibri" panose="020F0502020204030204" pitchFamily="34" charset="0"/>
                        <a:cs typeface="B Nazanin" panose="00000400000000000000" pitchFamily="2" charset="-78"/>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0E8"/>
                    </a:solidFill>
                  </a:tcPr>
                </a:tc>
                <a:tc>
                  <a:txBody>
                    <a:bodyPr/>
                    <a:lstStyle/>
                    <a:p>
                      <a:pPr marL="0" marR="0">
                        <a:lnSpc>
                          <a:spcPct val="107000"/>
                        </a:lnSpc>
                        <a:spcBef>
                          <a:spcPts val="0"/>
                        </a:spcBef>
                        <a:spcAft>
                          <a:spcPts val="800"/>
                        </a:spcAft>
                      </a:pPr>
                      <a:r>
                        <a:rPr lang="en-US" sz="2400" b="0" dirty="0">
                          <a:solidFill>
                            <a:srgbClr val="000000"/>
                          </a:solidFill>
                          <a:effectLst/>
                          <a:latin typeface="Calibri" panose="020F0502020204030204" pitchFamily="34" charset="0"/>
                          <a:ea typeface="Calibri" panose="020F0502020204030204" pitchFamily="34" charset="0"/>
                          <a:cs typeface="B Nazanin" panose="00000400000000000000" pitchFamily="2" charset="-78"/>
                        </a:rPr>
                        <a:t>Prefers to learn via verbal instruction; visuals may distract </a:t>
                      </a:r>
                      <a:r>
                        <a:rPr lang="en-US" sz="2400" b="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learners</a:t>
                      </a:r>
                      <a:r>
                        <a:rPr lang="fa-IR" sz="2400" b="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 . پادکست، سخنرانی ، شستشوی دست قبل از قطره </a:t>
                      </a:r>
                      <a:endParaRPr lang="en-US" sz="2400" b="0" dirty="0">
                        <a:effectLst/>
                        <a:latin typeface="Calibri" panose="020F0502020204030204" pitchFamily="34" charset="0"/>
                        <a:ea typeface="Calibri" panose="020F0502020204030204" pitchFamily="34" charset="0"/>
                        <a:cs typeface="B Nazanin" panose="00000400000000000000" pitchFamily="2" charset="-78"/>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0E8"/>
                    </a:solidFill>
                  </a:tcPr>
                </a:tc>
                <a:tc>
                  <a:txBody>
                    <a:bodyPr/>
                    <a:lstStyle/>
                    <a:p>
                      <a:pPr marL="0" marR="0">
                        <a:lnSpc>
                          <a:spcPct val="107000"/>
                        </a:lnSpc>
                        <a:spcBef>
                          <a:spcPts val="0"/>
                        </a:spcBef>
                        <a:spcAft>
                          <a:spcPts val="800"/>
                        </a:spcAft>
                      </a:pPr>
                      <a:r>
                        <a:rPr lang="en-US" sz="2400" b="0">
                          <a:solidFill>
                            <a:srgbClr val="000000"/>
                          </a:solidFill>
                          <a:effectLst/>
                          <a:latin typeface="Calibri" panose="020F0502020204030204" pitchFamily="34" charset="0"/>
                          <a:ea typeface="Calibri" panose="020F0502020204030204" pitchFamily="34" charset="0"/>
                          <a:cs typeface="B Nazanin" panose="00000400000000000000" pitchFamily="2" charset="-78"/>
                        </a:rPr>
                        <a:t>Use oral descriptions, lectures, podcasts</a:t>
                      </a:r>
                      <a:endParaRPr lang="en-US" sz="2400" b="0">
                        <a:effectLst/>
                        <a:latin typeface="Calibri" panose="020F0502020204030204" pitchFamily="34" charset="0"/>
                        <a:ea typeface="Calibri" panose="020F0502020204030204" pitchFamily="34" charset="0"/>
                        <a:cs typeface="B Nazanin" panose="00000400000000000000" pitchFamily="2" charset="-78"/>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0E8"/>
                    </a:solidFill>
                  </a:tcPr>
                </a:tc>
                <a:extLst>
                  <a:ext uri="{0D108BD9-81ED-4DB2-BD59-A6C34878D82A}">
                    <a16:rowId xmlns:a16="http://schemas.microsoft.com/office/drawing/2014/main" val="510784084"/>
                  </a:ext>
                </a:extLst>
              </a:tr>
              <a:tr h="2061172">
                <a:tc>
                  <a:txBody>
                    <a:bodyPr/>
                    <a:lstStyle/>
                    <a:p>
                      <a:pPr marL="0" marR="0">
                        <a:lnSpc>
                          <a:spcPct val="107000"/>
                        </a:lnSpc>
                        <a:spcBef>
                          <a:spcPts val="0"/>
                        </a:spcBef>
                        <a:spcAft>
                          <a:spcPts val="800"/>
                        </a:spcAft>
                      </a:pPr>
                      <a:r>
                        <a:rPr lang="en-US" sz="2400" b="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Kinesthetic</a:t>
                      </a:r>
                      <a:r>
                        <a:rPr lang="fa-IR" sz="2400" b="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حرکتی ، حرک داشته باشند و عملی </a:t>
                      </a:r>
                      <a:endParaRPr lang="en-US" sz="2400" b="0" dirty="0">
                        <a:effectLst/>
                        <a:latin typeface="Calibri" panose="020F0502020204030204" pitchFamily="34" charset="0"/>
                        <a:ea typeface="Calibri" panose="020F0502020204030204" pitchFamily="34" charset="0"/>
                        <a:cs typeface="B Nazanin" panose="00000400000000000000" pitchFamily="2" charset="-78"/>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EDFCC"/>
                    </a:solidFill>
                  </a:tcPr>
                </a:tc>
                <a:tc>
                  <a:txBody>
                    <a:bodyPr/>
                    <a:lstStyle/>
                    <a:p>
                      <a:pPr marL="0" marR="0">
                        <a:lnSpc>
                          <a:spcPct val="107000"/>
                        </a:lnSpc>
                        <a:spcBef>
                          <a:spcPts val="0"/>
                        </a:spcBef>
                        <a:spcAft>
                          <a:spcPts val="800"/>
                        </a:spcAft>
                      </a:pPr>
                      <a:r>
                        <a:rPr lang="en-US" sz="2400" b="0" dirty="0">
                          <a:solidFill>
                            <a:srgbClr val="000000"/>
                          </a:solidFill>
                          <a:effectLst/>
                          <a:latin typeface="Calibri" panose="020F0502020204030204" pitchFamily="34" charset="0"/>
                          <a:ea typeface="Calibri" panose="020F0502020204030204" pitchFamily="34" charset="0"/>
                          <a:cs typeface="B Nazanin" panose="00000400000000000000" pitchFamily="2" charset="-78"/>
                        </a:rPr>
                        <a:t>Prefers to learn via movement and hands-on activities</a:t>
                      </a:r>
                      <a:endParaRPr lang="en-US" sz="2400" b="0" dirty="0">
                        <a:effectLst/>
                        <a:latin typeface="Calibri" panose="020F0502020204030204" pitchFamily="34" charset="0"/>
                        <a:ea typeface="Calibri" panose="020F0502020204030204" pitchFamily="34" charset="0"/>
                        <a:cs typeface="B Nazanin" panose="00000400000000000000" pitchFamily="2" charset="-78"/>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EDFCC"/>
                    </a:solidFill>
                  </a:tcPr>
                </a:tc>
                <a:tc>
                  <a:txBody>
                    <a:bodyPr/>
                    <a:lstStyle/>
                    <a:p>
                      <a:pPr marL="0" marR="0">
                        <a:lnSpc>
                          <a:spcPct val="107000"/>
                        </a:lnSpc>
                        <a:spcBef>
                          <a:spcPts val="0"/>
                        </a:spcBef>
                        <a:spcAft>
                          <a:spcPts val="800"/>
                        </a:spcAft>
                      </a:pPr>
                      <a:r>
                        <a:rPr lang="en-US" sz="2400" b="0" dirty="0">
                          <a:solidFill>
                            <a:srgbClr val="000000"/>
                          </a:solidFill>
                          <a:effectLst/>
                          <a:latin typeface="Calibri" panose="020F0502020204030204" pitchFamily="34" charset="0"/>
                          <a:ea typeface="Calibri" panose="020F0502020204030204" pitchFamily="34" charset="0"/>
                          <a:cs typeface="B Nazanin" panose="00000400000000000000" pitchFamily="2" charset="-78"/>
                        </a:rPr>
                        <a:t>Use </a:t>
                      </a:r>
                      <a:r>
                        <a:rPr lang="en-US" sz="2400" b="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demonstrations, </a:t>
                      </a:r>
                      <a:r>
                        <a:rPr lang="fa-IR" sz="2400" b="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ایفای</a:t>
                      </a:r>
                      <a:r>
                        <a:rPr lang="fa-IR" sz="2400" b="0" baseline="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 ن</a:t>
                      </a:r>
                      <a:r>
                        <a:rPr lang="fa-IR" sz="2400" b="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فش </a:t>
                      </a:r>
                      <a:r>
                        <a:rPr lang="en-US" sz="2400" b="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simulations</a:t>
                      </a:r>
                      <a:r>
                        <a:rPr lang="en-US" sz="2400" b="0" dirty="0">
                          <a:solidFill>
                            <a:srgbClr val="000000"/>
                          </a:solidFill>
                          <a:effectLst/>
                          <a:latin typeface="Calibri" panose="020F0502020204030204" pitchFamily="34" charset="0"/>
                          <a:ea typeface="Calibri" panose="020F0502020204030204" pitchFamily="34" charset="0"/>
                          <a:cs typeface="B Nazanin" panose="00000400000000000000" pitchFamily="2" charset="-78"/>
                        </a:rPr>
                        <a:t>, role playing, as well as discussion groups, where </a:t>
                      </a:r>
                      <a:r>
                        <a:rPr lang="en-US" sz="2400" b="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possible</a:t>
                      </a:r>
                      <a:r>
                        <a:rPr lang="fa-IR" sz="2400" b="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 نقش بیمار وپرستار،آموزش به بچه</a:t>
                      </a:r>
                      <a:r>
                        <a:rPr lang="fa-IR" sz="2400" b="0" baseline="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 ها با عروسک</a:t>
                      </a:r>
                    </a:p>
                    <a:p>
                      <a:pPr marL="0" marR="0">
                        <a:lnSpc>
                          <a:spcPct val="107000"/>
                        </a:lnSpc>
                        <a:spcBef>
                          <a:spcPts val="0"/>
                        </a:spcBef>
                        <a:spcAft>
                          <a:spcPts val="800"/>
                        </a:spcAft>
                      </a:pPr>
                      <a:r>
                        <a:rPr lang="fa-IR" sz="2400" b="0" baseline="0" dirty="0" smtClean="0">
                          <a:solidFill>
                            <a:srgbClr val="000000"/>
                          </a:solidFill>
                          <a:effectLst/>
                          <a:latin typeface="Calibri" panose="020F0502020204030204" pitchFamily="34" charset="0"/>
                          <a:ea typeface="Calibri" panose="020F0502020204030204" pitchFamily="34" charset="0"/>
                          <a:cs typeface="B Nazanin" panose="00000400000000000000" pitchFamily="2" charset="-78"/>
                        </a:rPr>
                        <a:t>اشتباهاتش رو موقع ایفای نقش تصحیح میشه</a:t>
                      </a:r>
                      <a:endParaRPr lang="en-US" sz="2400" b="0" dirty="0">
                        <a:effectLst/>
                        <a:latin typeface="Calibri" panose="020F0502020204030204" pitchFamily="34" charset="0"/>
                        <a:ea typeface="Calibri" panose="020F0502020204030204" pitchFamily="34" charset="0"/>
                        <a:cs typeface="B Nazanin" panose="00000400000000000000" pitchFamily="2" charset="-78"/>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EDFCC"/>
                    </a:solidFill>
                  </a:tcPr>
                </a:tc>
                <a:extLst>
                  <a:ext uri="{0D108BD9-81ED-4DB2-BD59-A6C34878D82A}">
                    <a16:rowId xmlns:a16="http://schemas.microsoft.com/office/drawing/2014/main" val="3410081756"/>
                  </a:ext>
                </a:extLst>
              </a:tr>
            </a:tbl>
          </a:graphicData>
        </a:graphic>
      </p:graphicFrame>
    </p:spTree>
    <p:extLst>
      <p:ext uri="{BB962C8B-B14F-4D97-AF65-F5344CB8AC3E}">
        <p14:creationId xmlns:p14="http://schemas.microsoft.com/office/powerpoint/2010/main" val="25775562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Shape 686"/>
        <p:cNvGrpSpPr/>
        <p:nvPr/>
      </p:nvGrpSpPr>
      <p:grpSpPr>
        <a:xfrm>
          <a:off x="0" y="0"/>
          <a:ext cx="0" cy="0"/>
          <a:chOff x="0" y="0"/>
          <a:chExt cx="0" cy="0"/>
        </a:xfrm>
      </p:grpSpPr>
      <p:sp>
        <p:nvSpPr>
          <p:cNvPr id="687" name="Google Shape;687;p35"/>
          <p:cNvSpPr txBox="1">
            <a:spLocks noGrp="1"/>
          </p:cNvSpPr>
          <p:nvPr>
            <p:ph type="title"/>
          </p:nvPr>
        </p:nvSpPr>
        <p:spPr>
          <a:xfrm>
            <a:off x="720400" y="669574"/>
            <a:ext cx="10911900" cy="5422467"/>
          </a:xfrm>
          <a:prstGeom prst="rect">
            <a:avLst/>
          </a:prstGeom>
        </p:spPr>
        <p:txBody>
          <a:bodyPr spcFirstLastPara="1" wrap="square" lIns="121900" tIns="121900" rIns="121900" bIns="121900" anchor="t" anchorCtr="0">
            <a:noAutofit/>
          </a:bodyPr>
          <a:lstStyle/>
          <a:p>
            <a:pPr lvl="0" algn="r">
              <a:lnSpc>
                <a:spcPct val="150000"/>
              </a:lnSpc>
            </a:pPr>
            <a:r>
              <a:rPr lang="fa-IR" sz="2400" dirty="0">
                <a:solidFill>
                  <a:srgbClr val="FFFF00"/>
                </a:solidFill>
                <a:cs typeface="B Nazanin" panose="00000400000000000000" pitchFamily="2" charset="-78"/>
              </a:rPr>
              <a:t>آمادگی بیمار </a:t>
            </a:r>
            <a:br>
              <a:rPr lang="fa-IR" sz="2400" dirty="0">
                <a:solidFill>
                  <a:srgbClr val="FFFF00"/>
                </a:solidFill>
                <a:cs typeface="B Nazanin" panose="00000400000000000000" pitchFamily="2" charset="-78"/>
              </a:rPr>
            </a:br>
            <a:r>
              <a:rPr lang="fa-IR" sz="2400" dirty="0">
                <a:solidFill>
                  <a:srgbClr val="FFFF00"/>
                </a:solidFill>
                <a:cs typeface="B Nazanin" panose="00000400000000000000" pitchFamily="2" charset="-78"/>
              </a:rPr>
              <a:t/>
            </a:r>
            <a:br>
              <a:rPr lang="fa-IR" sz="2400" dirty="0">
                <a:solidFill>
                  <a:srgbClr val="FFFF00"/>
                </a:solidFill>
                <a:cs typeface="B Nazanin" panose="00000400000000000000" pitchFamily="2" charset="-78"/>
              </a:rPr>
            </a:br>
            <a:r>
              <a:rPr lang="fa-IR" sz="2400" b="0" dirty="0">
                <a:solidFill>
                  <a:srgbClr val="002060"/>
                </a:solidFill>
                <a:cs typeface="B Nazanin" panose="00000400000000000000" pitchFamily="2" charset="-78"/>
              </a:rPr>
              <a:t> در مورد ایجاد تغییراتی که در مورد آن صحبت کردیم چه احساسی دارید؟</a:t>
            </a:r>
            <a:br>
              <a:rPr lang="fa-IR" sz="2400" b="0" dirty="0">
                <a:solidFill>
                  <a:srgbClr val="002060"/>
                </a:solidFill>
                <a:cs typeface="B Nazanin" panose="00000400000000000000" pitchFamily="2" charset="-78"/>
              </a:rPr>
            </a:br>
            <a:r>
              <a:rPr lang="fa-IR" sz="2400" b="0" dirty="0">
                <a:solidFill>
                  <a:srgbClr val="002060"/>
                </a:solidFill>
                <a:cs typeface="B Nazanin" panose="00000400000000000000" pitchFamily="2" charset="-78"/>
              </a:rPr>
              <a:t>اکنون دوست دارید روی چه تغییراتی کار </a:t>
            </a:r>
            <a:r>
              <a:rPr lang="fa-IR" sz="2400" b="0" dirty="0" smtClean="0">
                <a:solidFill>
                  <a:srgbClr val="002060"/>
                </a:solidFill>
                <a:cs typeface="B Nazanin" panose="00000400000000000000" pitchFamily="2" charset="-78"/>
              </a:rPr>
              <a:t>کنید؟الویت من رارو، تحرک، مالی ، زیبایی</a:t>
            </a:r>
            <a:r>
              <a:rPr lang="fa-IR" sz="2400" b="0" dirty="0">
                <a:solidFill>
                  <a:srgbClr val="002060"/>
                </a:solidFill>
                <a:cs typeface="B Nazanin" panose="00000400000000000000" pitchFamily="2" charset="-78"/>
              </a:rPr>
              <a:t/>
            </a:r>
            <a:br>
              <a:rPr lang="fa-IR" sz="2400" b="0" dirty="0">
                <a:solidFill>
                  <a:srgbClr val="002060"/>
                </a:solidFill>
                <a:cs typeface="B Nazanin" panose="00000400000000000000" pitchFamily="2" charset="-78"/>
              </a:rPr>
            </a:br>
            <a:r>
              <a:rPr lang="fa-IR" sz="2400" b="0" dirty="0">
                <a:solidFill>
                  <a:srgbClr val="002060"/>
                </a:solidFill>
                <a:cs typeface="B Nazanin" panose="00000400000000000000" pitchFamily="2" charset="-78"/>
              </a:rPr>
              <a:t>آیا در حال حاضر مشکلی وجود دارد که شما را از یادگیری باز دارد</a:t>
            </a:r>
            <a:r>
              <a:rPr lang="fa-IR" sz="2400" b="0" dirty="0" smtClean="0">
                <a:solidFill>
                  <a:srgbClr val="002060"/>
                </a:solidFill>
                <a:cs typeface="B Nazanin" panose="00000400000000000000" pitchFamily="2" charset="-78"/>
              </a:rPr>
              <a:t>؟ حوصله ندارم، وقت ملاقات هست سردرد</a:t>
            </a:r>
            <a:br>
              <a:rPr lang="fa-IR" sz="2400" b="0" dirty="0" smtClean="0">
                <a:solidFill>
                  <a:srgbClr val="002060"/>
                </a:solidFill>
                <a:cs typeface="B Nazanin" panose="00000400000000000000" pitchFamily="2" charset="-78"/>
              </a:rPr>
            </a:br>
            <a:r>
              <a:rPr lang="fa-IR" sz="2400" b="0" dirty="0" smtClean="0">
                <a:solidFill>
                  <a:srgbClr val="FFFF00"/>
                </a:solidFill>
                <a:cs typeface="B Nazanin" panose="00000400000000000000" pitchFamily="2" charset="-78"/>
              </a:rPr>
              <a:t>بهترین زمان آموزش </a:t>
            </a:r>
            <a:r>
              <a:rPr lang="fa-IR" sz="2400" b="0" dirty="0" smtClean="0">
                <a:solidFill>
                  <a:srgbClr val="002060"/>
                </a:solidFill>
                <a:cs typeface="B Nazanin" panose="00000400000000000000" pitchFamily="2" charset="-78"/>
              </a:rPr>
              <a:t>؟ از حافظه حسی به حافظه کوتاه مدت میشود.باتکرار وارد حافظه بلندمدت میشود</a:t>
            </a:r>
            <a:br>
              <a:rPr lang="fa-IR" sz="2400" b="0" dirty="0" smtClean="0">
                <a:solidFill>
                  <a:srgbClr val="002060"/>
                </a:solidFill>
                <a:cs typeface="B Nazanin" panose="00000400000000000000" pitchFamily="2" charset="-78"/>
              </a:rPr>
            </a:br>
            <a:r>
              <a:rPr lang="fa-IR" sz="2400" b="0" dirty="0" smtClean="0">
                <a:solidFill>
                  <a:srgbClr val="002060"/>
                </a:solidFill>
                <a:cs typeface="B Nazanin" panose="00000400000000000000" pitchFamily="2" charset="-78"/>
              </a:rPr>
              <a:t>چی داری میزنی </a:t>
            </a:r>
            <a:br>
              <a:rPr lang="fa-IR" sz="2400" b="0" dirty="0" smtClean="0">
                <a:solidFill>
                  <a:srgbClr val="002060"/>
                </a:solidFill>
                <a:cs typeface="B Nazanin" panose="00000400000000000000" pitchFamily="2" charset="-78"/>
              </a:rPr>
            </a:br>
            <a:r>
              <a:rPr lang="fa-IR" sz="2400" b="0" dirty="0" smtClean="0">
                <a:solidFill>
                  <a:srgbClr val="002060"/>
                </a:solidFill>
                <a:cs typeface="B Nazanin" panose="00000400000000000000" pitchFamily="2" charset="-78"/>
              </a:rPr>
              <a:t>چرادستم رو اینجوری میشه</a:t>
            </a:r>
            <a:br>
              <a:rPr lang="fa-IR" sz="2400" b="0" dirty="0" smtClean="0">
                <a:solidFill>
                  <a:srgbClr val="002060"/>
                </a:solidFill>
                <a:cs typeface="B Nazanin" panose="00000400000000000000" pitchFamily="2" charset="-78"/>
              </a:rPr>
            </a:br>
            <a:r>
              <a:rPr lang="fa-IR" sz="2400" b="0" dirty="0" smtClean="0">
                <a:solidFill>
                  <a:srgbClr val="FFFF00"/>
                </a:solidFill>
                <a:cs typeface="B Nazanin" panose="00000400000000000000" pitchFamily="2" charset="-78"/>
              </a:rPr>
              <a:t>آموزش زمان خاصی نداره/  نیازهای فیزیولوژیک برطرف شده باشد </a:t>
            </a:r>
            <a:r>
              <a:rPr lang="fa-IR" sz="2400" b="0" dirty="0" smtClean="0">
                <a:solidFill>
                  <a:srgbClr val="002060"/>
                </a:solidFill>
                <a:cs typeface="B Nazanin" panose="00000400000000000000" pitchFamily="2" charset="-78"/>
              </a:rPr>
              <a:t/>
            </a:r>
            <a:br>
              <a:rPr lang="fa-IR" sz="2400" b="0" dirty="0" smtClean="0">
                <a:solidFill>
                  <a:srgbClr val="002060"/>
                </a:solidFill>
                <a:cs typeface="B Nazanin" panose="00000400000000000000" pitchFamily="2" charset="-78"/>
              </a:rPr>
            </a:br>
            <a:r>
              <a:rPr lang="fa-IR" sz="2400" b="0" dirty="0" smtClean="0">
                <a:solidFill>
                  <a:srgbClr val="002060"/>
                </a:solidFill>
                <a:cs typeface="B Nazanin" panose="00000400000000000000" pitchFamily="2" charset="-78"/>
              </a:rPr>
              <a:t>چرا صورتم قرمز شده</a:t>
            </a:r>
            <a:endParaRPr sz="2400" b="0" dirty="0">
              <a:solidFill>
                <a:srgbClr val="002060"/>
              </a:solidFill>
              <a:cs typeface="B Nazanin" panose="00000400000000000000" pitchFamily="2"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Shape 720"/>
        <p:cNvGrpSpPr/>
        <p:nvPr/>
      </p:nvGrpSpPr>
      <p:grpSpPr>
        <a:xfrm>
          <a:off x="0" y="0"/>
          <a:ext cx="0" cy="0"/>
          <a:chOff x="0" y="0"/>
          <a:chExt cx="0" cy="0"/>
        </a:xfrm>
      </p:grpSpPr>
      <p:sp>
        <p:nvSpPr>
          <p:cNvPr id="721" name="Google Shape;721;p37"/>
          <p:cNvSpPr txBox="1">
            <a:spLocks noGrp="1"/>
          </p:cNvSpPr>
          <p:nvPr>
            <p:ph type="title"/>
          </p:nvPr>
        </p:nvSpPr>
        <p:spPr>
          <a:xfrm>
            <a:off x="415600" y="593367"/>
            <a:ext cx="11360700" cy="763500"/>
          </a:xfrm>
          <a:prstGeom prst="rect">
            <a:avLst/>
          </a:prstGeom>
        </p:spPr>
        <p:txBody>
          <a:bodyPr spcFirstLastPara="1" wrap="square" lIns="121900" tIns="121900" rIns="121900" bIns="121900" anchor="t" anchorCtr="0">
            <a:noAutofit/>
          </a:bodyPr>
          <a:lstStyle/>
          <a:p>
            <a:pPr marL="0" lvl="0" indent="0" algn="ctr" rtl="0">
              <a:spcBef>
                <a:spcPts val="0"/>
              </a:spcBef>
              <a:spcAft>
                <a:spcPts val="0"/>
              </a:spcAft>
              <a:buNone/>
            </a:pPr>
            <a:r>
              <a:rPr lang="fa-IR" dirty="0">
                <a:cs typeface="B Nazanin" panose="00000400000000000000" pitchFamily="2" charset="-78"/>
              </a:rPr>
              <a:t>توسعه اهداف یادگیری</a:t>
            </a:r>
            <a:endParaRPr dirty="0">
              <a:cs typeface="B Nazanin" panose="00000400000000000000" pitchFamily="2" charset="-78"/>
            </a:endParaRPr>
          </a:p>
        </p:txBody>
      </p:sp>
      <p:sp>
        <p:nvSpPr>
          <p:cNvPr id="936" name="Google Shape;936;p37"/>
          <p:cNvSpPr txBox="1">
            <a:spLocks noGrp="1"/>
          </p:cNvSpPr>
          <p:nvPr>
            <p:ph type="body" idx="3"/>
          </p:nvPr>
        </p:nvSpPr>
        <p:spPr>
          <a:xfrm>
            <a:off x="6610534" y="2318375"/>
            <a:ext cx="5165766" cy="2978020"/>
          </a:xfrm>
          <a:prstGeom prst="rect">
            <a:avLst/>
          </a:prstGeom>
        </p:spPr>
        <p:txBody>
          <a:bodyPr spcFirstLastPara="1" wrap="square" lIns="121900" tIns="121900" rIns="121900" bIns="121900" anchor="t" anchorCtr="0">
            <a:noAutofit/>
          </a:bodyPr>
          <a:lstStyle/>
          <a:p>
            <a:pPr marL="0" lvl="0" indent="0" algn="r" rtl="1">
              <a:lnSpc>
                <a:spcPct val="150000"/>
              </a:lnSpc>
              <a:buNone/>
            </a:pPr>
            <a:r>
              <a:rPr lang="fa-IR" sz="3200" dirty="0" smtClean="0">
                <a:solidFill>
                  <a:srgbClr val="002060"/>
                </a:solidFill>
                <a:cs typeface="B Nazanin" panose="00000400000000000000" pitchFamily="2" charset="-78"/>
              </a:rPr>
              <a:t>بعداز ارزیابی و کسب اطلاعات ازبیمار دنیایی از اطلاعات هستیم</a:t>
            </a:r>
          </a:p>
          <a:p>
            <a:pPr marL="0" lvl="0" indent="0" algn="r" rtl="1">
              <a:lnSpc>
                <a:spcPct val="150000"/>
              </a:lnSpc>
              <a:buNone/>
            </a:pPr>
            <a:r>
              <a:rPr lang="fa-IR" sz="3200" dirty="0" smtClean="0">
                <a:solidFill>
                  <a:srgbClr val="002060"/>
                </a:solidFill>
                <a:cs typeface="B Nazanin" panose="00000400000000000000" pitchFamily="2" charset="-78"/>
              </a:rPr>
              <a:t>تعیین </a:t>
            </a:r>
            <a:r>
              <a:rPr lang="fa-IR" sz="3200" dirty="0">
                <a:solidFill>
                  <a:srgbClr val="002060"/>
                </a:solidFill>
                <a:cs typeface="B Nazanin" panose="00000400000000000000" pitchFamily="2" charset="-78"/>
              </a:rPr>
              <a:t>هدف </a:t>
            </a:r>
            <a:r>
              <a:rPr lang="fa-IR" sz="3200" dirty="0" smtClean="0">
                <a:solidFill>
                  <a:srgbClr val="002060"/>
                </a:solidFill>
                <a:cs typeface="B Nazanin" panose="00000400000000000000" pitchFamily="2" charset="-78"/>
              </a:rPr>
              <a:t>کلی </a:t>
            </a:r>
            <a:endParaRPr lang="en-US" sz="3200" dirty="0">
              <a:solidFill>
                <a:srgbClr val="002060"/>
              </a:solidFill>
              <a:cs typeface="B Nazanin" panose="00000400000000000000" pitchFamily="2" charset="-78"/>
            </a:endParaRPr>
          </a:p>
          <a:p>
            <a:pPr marL="0" lvl="0" indent="0" algn="r" rtl="1">
              <a:lnSpc>
                <a:spcPct val="150000"/>
              </a:lnSpc>
              <a:buNone/>
            </a:pPr>
            <a:r>
              <a:rPr lang="fa-IR" sz="3200" dirty="0">
                <a:solidFill>
                  <a:srgbClr val="002060"/>
                </a:solidFill>
                <a:cs typeface="B Nazanin" panose="00000400000000000000" pitchFamily="2" charset="-78"/>
              </a:rPr>
              <a:t>تعیین اهداف جزیی</a:t>
            </a:r>
          </a:p>
          <a:p>
            <a:pPr marL="0" lvl="0" indent="0" algn="r" rtl="1">
              <a:lnSpc>
                <a:spcPct val="150000"/>
              </a:lnSpc>
              <a:buNone/>
            </a:pPr>
            <a:r>
              <a:rPr lang="fa-IR" sz="3200" dirty="0">
                <a:solidFill>
                  <a:srgbClr val="002060"/>
                </a:solidFill>
                <a:cs typeface="B Nazanin" panose="00000400000000000000" pitchFamily="2" charset="-78"/>
              </a:rPr>
              <a:t>تعیین اهداف رفتاری</a:t>
            </a:r>
          </a:p>
          <a:p>
            <a:pPr marL="0" lvl="0" indent="0" algn="l" rtl="0">
              <a:spcBef>
                <a:spcPts val="0"/>
              </a:spcBef>
              <a:spcAft>
                <a:spcPts val="0"/>
              </a:spcAft>
              <a:buNone/>
            </a:pPr>
            <a:endParaRPr dirty="0"/>
          </a:p>
        </p:txBody>
      </p:sp>
      <p:pic>
        <p:nvPicPr>
          <p:cNvPr id="3" name="Picture 2">
            <a:extLst>
              <a:ext uri="{FF2B5EF4-FFF2-40B4-BE49-F238E27FC236}">
                <a16:creationId xmlns:a16="http://schemas.microsoft.com/office/drawing/2014/main" id="{FF21CFB2-4A2C-4EAA-B451-1162A0980872}"/>
              </a:ext>
            </a:extLst>
          </p:cNvPr>
          <p:cNvPicPr>
            <a:picLocks noChangeAspect="1"/>
          </p:cNvPicPr>
          <p:nvPr/>
        </p:nvPicPr>
        <p:blipFill>
          <a:blip r:embed="rId3"/>
          <a:stretch>
            <a:fillRect/>
          </a:stretch>
        </p:blipFill>
        <p:spPr>
          <a:xfrm>
            <a:off x="558141" y="1460666"/>
            <a:ext cx="5165766" cy="4488872"/>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Shape 703"/>
        <p:cNvGrpSpPr/>
        <p:nvPr/>
      </p:nvGrpSpPr>
      <p:grpSpPr>
        <a:xfrm>
          <a:off x="0" y="0"/>
          <a:ext cx="0" cy="0"/>
          <a:chOff x="0" y="0"/>
          <a:chExt cx="0" cy="0"/>
        </a:xfrm>
      </p:grpSpPr>
      <p:sp>
        <p:nvSpPr>
          <p:cNvPr id="704" name="Google Shape;704;p36"/>
          <p:cNvSpPr txBox="1">
            <a:spLocks noGrp="1"/>
          </p:cNvSpPr>
          <p:nvPr>
            <p:ph type="title"/>
          </p:nvPr>
        </p:nvSpPr>
        <p:spPr>
          <a:xfrm>
            <a:off x="1189050" y="669575"/>
            <a:ext cx="9707400" cy="763500"/>
          </a:xfrm>
          <a:prstGeom prst="rect">
            <a:avLst/>
          </a:prstGeom>
        </p:spPr>
        <p:txBody>
          <a:bodyPr spcFirstLastPara="1" wrap="square" lIns="121900" tIns="121900" rIns="121900" bIns="121900" anchor="t" anchorCtr="0">
            <a:noAutofit/>
          </a:bodyPr>
          <a:lstStyle/>
          <a:p>
            <a:pPr lvl="0"/>
            <a:r>
              <a:rPr lang="fa-IR" dirty="0">
                <a:solidFill>
                  <a:srgbClr val="C00000"/>
                </a:solidFill>
                <a:cs typeface="B Nazanin" panose="00000400000000000000" pitchFamily="2" charset="-78"/>
              </a:rPr>
              <a:t>هدف کلی</a:t>
            </a:r>
          </a:p>
        </p:txBody>
      </p:sp>
      <p:sp>
        <p:nvSpPr>
          <p:cNvPr id="3" name="Subtitle 2">
            <a:extLst>
              <a:ext uri="{FF2B5EF4-FFF2-40B4-BE49-F238E27FC236}">
                <a16:creationId xmlns:a16="http://schemas.microsoft.com/office/drawing/2014/main" id="{621CFB81-EFDB-4F3D-8E7A-F9ACCF4C5230}"/>
              </a:ext>
            </a:extLst>
          </p:cNvPr>
          <p:cNvSpPr>
            <a:spLocks noGrp="1"/>
          </p:cNvSpPr>
          <p:nvPr>
            <p:ph type="subTitle" idx="3"/>
          </p:nvPr>
        </p:nvSpPr>
        <p:spPr>
          <a:xfrm>
            <a:off x="890649" y="1805049"/>
            <a:ext cx="10005503" cy="4383376"/>
          </a:xfrm>
        </p:spPr>
        <p:txBody>
          <a:bodyPr/>
          <a:lstStyle/>
          <a:p>
            <a:pPr algn="r" rtl="1"/>
            <a:r>
              <a:rPr lang="fa-IR" sz="2400" b="0" dirty="0">
                <a:solidFill>
                  <a:srgbClr val="002060"/>
                </a:solidFill>
                <a:cs typeface="B Nazanin" panose="00000400000000000000" pitchFamily="2" charset="-78"/>
              </a:rPr>
              <a:t>عبارت است از دانش و مهارتی که فراگیر قبل از آغاز دوره آموزشی فاقد آن بوده و انتظار می رود پس از دوره به آن دست یابد.</a:t>
            </a:r>
          </a:p>
          <a:p>
            <a:pPr algn="r" rtl="1"/>
            <a:r>
              <a:rPr lang="fa-IR" sz="2400" dirty="0">
                <a:solidFill>
                  <a:srgbClr val="FFFF00"/>
                </a:solidFill>
                <a:cs typeface="B Nazanin" panose="00000400000000000000" pitchFamily="2" charset="-78"/>
              </a:rPr>
              <a:t>ویژگی های هدف کلی:</a:t>
            </a:r>
          </a:p>
          <a:p>
            <a:pPr algn="r" rtl="1"/>
            <a:r>
              <a:rPr lang="fa-IR" sz="2400" b="0" dirty="0">
                <a:solidFill>
                  <a:srgbClr val="002060"/>
                </a:solidFill>
                <a:cs typeface="B Nazanin" panose="00000400000000000000" pitchFamily="2" charset="-78"/>
              </a:rPr>
              <a:t>گنگ و مبهم است</a:t>
            </a:r>
          </a:p>
          <a:p>
            <a:pPr algn="r" rtl="1"/>
            <a:r>
              <a:rPr lang="fa-IR" sz="2400" b="0" dirty="0">
                <a:solidFill>
                  <a:srgbClr val="002060"/>
                </a:solidFill>
                <a:cs typeface="B Nazanin" panose="00000400000000000000" pitchFamily="2" charset="-78"/>
              </a:rPr>
              <a:t>به آسانی قابل وصول نیست</a:t>
            </a:r>
          </a:p>
          <a:p>
            <a:pPr algn="r" rtl="1"/>
            <a:r>
              <a:rPr lang="fa-IR" sz="2400" b="0" dirty="0">
                <a:solidFill>
                  <a:srgbClr val="002060"/>
                </a:solidFill>
                <a:cs typeface="B Nazanin" panose="00000400000000000000" pitchFamily="2" charset="-78"/>
              </a:rPr>
              <a:t>مسیر راه را مشخص می کند</a:t>
            </a:r>
          </a:p>
          <a:p>
            <a:pPr algn="r" rtl="1"/>
            <a:r>
              <a:rPr lang="fa-IR" sz="2400" b="0" dirty="0">
                <a:solidFill>
                  <a:srgbClr val="002060"/>
                </a:solidFill>
                <a:cs typeface="B Nazanin" panose="00000400000000000000" pitchFamily="2" charset="-78"/>
              </a:rPr>
              <a:t>قابل اندازه گیری نیستند</a:t>
            </a:r>
          </a:p>
          <a:p>
            <a:pPr algn="r" rtl="1"/>
            <a:r>
              <a:rPr lang="fa-IR" sz="2400" b="0" dirty="0">
                <a:solidFill>
                  <a:srgbClr val="002060"/>
                </a:solidFill>
                <a:cs typeface="B Nazanin" panose="00000400000000000000" pitchFamily="2" charset="-78"/>
              </a:rPr>
              <a:t>مانند: تسلط به روش تزریق </a:t>
            </a:r>
            <a:r>
              <a:rPr lang="fa-IR" sz="2400" b="0" dirty="0" smtClean="0">
                <a:solidFill>
                  <a:srgbClr val="002060"/>
                </a:solidFill>
                <a:cs typeface="B Nazanin" panose="00000400000000000000" pitchFamily="2" charset="-78"/>
              </a:rPr>
              <a:t>انسولین.ارتقا آگاهی بیمار نسبت به دیابت</a:t>
            </a:r>
            <a:endParaRPr lang="fa-IR" sz="2400" b="0" dirty="0">
              <a:solidFill>
                <a:srgbClr val="002060"/>
              </a:solidFill>
              <a:cs typeface="B Nazanin" panose="00000400000000000000" pitchFamily="2" charset="-7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ubtitle 3">
            <a:extLst>
              <a:ext uri="{FF2B5EF4-FFF2-40B4-BE49-F238E27FC236}">
                <a16:creationId xmlns:a16="http://schemas.microsoft.com/office/drawing/2014/main" id="{507162A6-DA40-4D1A-827B-7AAADDEEFF09}"/>
              </a:ext>
            </a:extLst>
          </p:cNvPr>
          <p:cNvSpPr>
            <a:spLocks noGrp="1"/>
          </p:cNvSpPr>
          <p:nvPr>
            <p:ph type="subTitle" idx="3"/>
          </p:nvPr>
        </p:nvSpPr>
        <p:spPr>
          <a:xfrm>
            <a:off x="635431" y="1642820"/>
            <a:ext cx="10926305" cy="4819973"/>
          </a:xfrm>
        </p:spPr>
        <p:txBody>
          <a:bodyPr/>
          <a:lstStyle/>
          <a:p>
            <a:pPr algn="r" rtl="1">
              <a:lnSpc>
                <a:spcPct val="150000"/>
              </a:lnSpc>
            </a:pPr>
            <a:r>
              <a:rPr lang="fa-IR" sz="2400" b="0" dirty="0">
                <a:solidFill>
                  <a:srgbClr val="002060"/>
                </a:solidFill>
                <a:cs typeface="B Nazanin" panose="00000400000000000000" pitchFamily="2" charset="-78"/>
              </a:rPr>
              <a:t>هدف های جزیی یا مرحله ای، از هدف های کلی سرچشمه می گیرند ولی نسبت به هدف های کلی محدود تر و مشخص تر </a:t>
            </a:r>
            <a:r>
              <a:rPr lang="fa-IR" sz="2400" b="0" dirty="0" smtClean="0">
                <a:solidFill>
                  <a:srgbClr val="002060"/>
                </a:solidFill>
                <a:cs typeface="B Nazanin" panose="00000400000000000000" pitchFamily="2" charset="-78"/>
              </a:rPr>
              <a:t>هستند</a:t>
            </a:r>
          </a:p>
          <a:p>
            <a:pPr algn="r" rtl="1">
              <a:lnSpc>
                <a:spcPct val="150000"/>
              </a:lnSpc>
            </a:pPr>
            <a:r>
              <a:rPr lang="fa-IR" sz="2400" b="0" dirty="0" smtClean="0">
                <a:solidFill>
                  <a:srgbClr val="002060"/>
                </a:solidFill>
                <a:cs typeface="B Nazanin" panose="00000400000000000000" pitchFamily="2" charset="-78"/>
              </a:rPr>
              <a:t>.</a:t>
            </a:r>
            <a:r>
              <a:rPr lang="fa-IR" sz="2400" b="0" dirty="0">
                <a:solidFill>
                  <a:srgbClr val="002060"/>
                </a:solidFill>
                <a:cs typeface="B Nazanin" panose="00000400000000000000" pitchFamily="2" charset="-78"/>
              </a:rPr>
              <a:t>مانند: محلو لهای تزریق انسولین را بداند.نحوه کشیدن دارو در سرنگ را یاد بگیرد.انواع انسولین را به زبان ساده بیان نماید</a:t>
            </a:r>
            <a:r>
              <a:rPr lang="fa-IR" sz="2400" b="0" dirty="0" smtClean="0">
                <a:solidFill>
                  <a:srgbClr val="002060"/>
                </a:solidFill>
                <a:cs typeface="B Nazanin" panose="00000400000000000000" pitchFamily="2" charset="-78"/>
              </a:rPr>
              <a:t>.</a:t>
            </a:r>
          </a:p>
          <a:p>
            <a:pPr algn="r" rtl="1">
              <a:lnSpc>
                <a:spcPct val="150000"/>
              </a:lnSpc>
            </a:pPr>
            <a:r>
              <a:rPr lang="fa-IR" sz="2400" b="0" dirty="0" smtClean="0">
                <a:solidFill>
                  <a:srgbClr val="002060"/>
                </a:solidFill>
                <a:cs typeface="B Nazanin" panose="00000400000000000000" pitchFamily="2" charset="-78"/>
              </a:rPr>
              <a:t>عوارض پیشگیری و علایم بیماری دیابت رابداند.</a:t>
            </a:r>
            <a:endParaRPr lang="en-US" sz="2400" b="0" dirty="0">
              <a:solidFill>
                <a:srgbClr val="002060"/>
              </a:solidFill>
              <a:cs typeface="B Nazanin" panose="00000400000000000000" pitchFamily="2" charset="-78"/>
            </a:endParaRPr>
          </a:p>
        </p:txBody>
      </p:sp>
      <p:sp>
        <p:nvSpPr>
          <p:cNvPr id="5" name="Title 4">
            <a:extLst>
              <a:ext uri="{FF2B5EF4-FFF2-40B4-BE49-F238E27FC236}">
                <a16:creationId xmlns:a16="http://schemas.microsoft.com/office/drawing/2014/main" id="{D6FD9B78-33A2-4F73-8CB5-841E42343E8F}"/>
              </a:ext>
            </a:extLst>
          </p:cNvPr>
          <p:cNvSpPr>
            <a:spLocks noGrp="1"/>
          </p:cNvSpPr>
          <p:nvPr>
            <p:ph type="title"/>
          </p:nvPr>
        </p:nvSpPr>
        <p:spPr/>
        <p:txBody>
          <a:bodyPr/>
          <a:lstStyle/>
          <a:p>
            <a:r>
              <a:rPr lang="fa-IR" dirty="0">
                <a:solidFill>
                  <a:srgbClr val="C00000"/>
                </a:solidFill>
                <a:cs typeface="B Nazanin" panose="00000400000000000000" pitchFamily="2" charset="-78"/>
              </a:rPr>
              <a:t>اهداف جزیی</a:t>
            </a:r>
            <a:endParaRPr lang="en-US" dirty="0">
              <a:solidFill>
                <a:srgbClr val="C00000"/>
              </a:solidFill>
              <a:cs typeface="B Nazanin" panose="00000400000000000000" pitchFamily="2" charset="-78"/>
            </a:endParaRPr>
          </a:p>
        </p:txBody>
      </p:sp>
    </p:spTree>
    <p:extLst>
      <p:ext uri="{BB962C8B-B14F-4D97-AF65-F5344CB8AC3E}">
        <p14:creationId xmlns:p14="http://schemas.microsoft.com/office/powerpoint/2010/main" val="41598791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Shape 956"/>
        <p:cNvGrpSpPr/>
        <p:nvPr/>
      </p:nvGrpSpPr>
      <p:grpSpPr>
        <a:xfrm>
          <a:off x="0" y="0"/>
          <a:ext cx="0" cy="0"/>
          <a:chOff x="0" y="0"/>
          <a:chExt cx="0" cy="0"/>
        </a:xfrm>
      </p:grpSpPr>
      <p:sp>
        <p:nvSpPr>
          <p:cNvPr id="957" name="Google Shape;957;p39"/>
          <p:cNvSpPr txBox="1">
            <a:spLocks noGrp="1"/>
          </p:cNvSpPr>
          <p:nvPr>
            <p:ph type="title"/>
          </p:nvPr>
        </p:nvSpPr>
        <p:spPr>
          <a:xfrm>
            <a:off x="285750" y="617517"/>
            <a:ext cx="9194114" cy="843148"/>
          </a:xfrm>
          <a:prstGeom prst="rect">
            <a:avLst/>
          </a:prstGeom>
        </p:spPr>
        <p:txBody>
          <a:bodyPr spcFirstLastPara="1" wrap="square" lIns="121900" tIns="121900" rIns="121900" bIns="121900" anchor="t" anchorCtr="0">
            <a:noAutofit/>
          </a:bodyPr>
          <a:lstStyle/>
          <a:p>
            <a:pPr lvl="0"/>
            <a:r>
              <a:rPr lang="fa-IR" dirty="0">
                <a:solidFill>
                  <a:srgbClr val="C00000"/>
                </a:solidFill>
                <a:cs typeface="B Nazanin" panose="00000400000000000000" pitchFamily="2" charset="-78"/>
              </a:rPr>
              <a:t>اهداف رفتاری</a:t>
            </a:r>
          </a:p>
        </p:txBody>
      </p:sp>
      <p:sp>
        <p:nvSpPr>
          <p:cNvPr id="958" name="Google Shape;958;p39"/>
          <p:cNvSpPr txBox="1">
            <a:spLocks noGrp="1"/>
          </p:cNvSpPr>
          <p:nvPr>
            <p:ph type="body" idx="1"/>
          </p:nvPr>
        </p:nvSpPr>
        <p:spPr>
          <a:xfrm>
            <a:off x="796450" y="1769423"/>
            <a:ext cx="9081842" cy="4667003"/>
          </a:xfrm>
          <a:prstGeom prst="rect">
            <a:avLst/>
          </a:prstGeom>
        </p:spPr>
        <p:txBody>
          <a:bodyPr spcFirstLastPara="1" wrap="square" lIns="121900" tIns="121900" rIns="121900" bIns="121900" anchor="t" anchorCtr="0">
            <a:noAutofit/>
          </a:bodyPr>
          <a:lstStyle/>
          <a:p>
            <a:pPr marL="0" lvl="0" indent="0">
              <a:lnSpc>
                <a:spcPct val="150000"/>
              </a:lnSpc>
              <a:spcAft>
                <a:spcPts val="2100"/>
              </a:spcAft>
              <a:buNone/>
            </a:pPr>
            <a:r>
              <a:rPr lang="fa-IR" sz="2400" dirty="0">
                <a:solidFill>
                  <a:srgbClr val="002060"/>
                </a:solidFill>
                <a:cs typeface="B Nazanin" panose="00000400000000000000" pitchFamily="2" charset="-78"/>
              </a:rPr>
              <a:t>قابل اندازه گیری می باشند</a:t>
            </a:r>
            <a:r>
              <a:rPr lang="fa-IR" sz="2400" dirty="0" smtClean="0">
                <a:solidFill>
                  <a:srgbClr val="002060"/>
                </a:solidFill>
                <a:cs typeface="B Nazanin" panose="00000400000000000000" pitchFamily="2" charset="-78"/>
              </a:rPr>
              <a:t>. وتغییر رفتار رامیبینیم</a:t>
            </a:r>
            <a:endParaRPr lang="fa-IR" sz="2400" dirty="0">
              <a:solidFill>
                <a:srgbClr val="002060"/>
              </a:solidFill>
              <a:cs typeface="B Nazanin" panose="00000400000000000000" pitchFamily="2" charset="-78"/>
            </a:endParaRPr>
          </a:p>
          <a:p>
            <a:pPr marL="0" lvl="0" indent="0">
              <a:lnSpc>
                <a:spcPct val="150000"/>
              </a:lnSpc>
              <a:spcAft>
                <a:spcPts val="2100"/>
              </a:spcAft>
              <a:buNone/>
            </a:pPr>
            <a:r>
              <a:rPr lang="fa-IR" sz="2400" dirty="0">
                <a:solidFill>
                  <a:srgbClr val="002060"/>
                </a:solidFill>
                <a:cs typeface="B Nazanin" panose="00000400000000000000" pitchFamily="2" charset="-78"/>
              </a:rPr>
              <a:t>مشخص هستند و فقط شامل یک رفتار یا عملکرد هستند</a:t>
            </a:r>
            <a:r>
              <a:rPr lang="fa-IR" sz="2400" dirty="0" smtClean="0">
                <a:solidFill>
                  <a:srgbClr val="002060"/>
                </a:solidFill>
                <a:cs typeface="B Nazanin" panose="00000400000000000000" pitchFamily="2" charset="-78"/>
              </a:rPr>
              <a:t>.</a:t>
            </a:r>
          </a:p>
          <a:p>
            <a:pPr marL="0" lvl="0" indent="0">
              <a:lnSpc>
                <a:spcPct val="150000"/>
              </a:lnSpc>
              <a:spcAft>
                <a:spcPts val="2100"/>
              </a:spcAft>
              <a:buNone/>
            </a:pPr>
            <a:r>
              <a:rPr lang="fa-IR" sz="2400" dirty="0" smtClean="0">
                <a:solidFill>
                  <a:srgbClr val="002060"/>
                </a:solidFill>
                <a:cs typeface="B Nazanin" panose="00000400000000000000" pitchFamily="2" charset="-78"/>
              </a:rPr>
              <a:t>ساده و قابل دستیابی باشند.</a:t>
            </a:r>
            <a:endParaRPr lang="fa-IR" sz="2400" dirty="0">
              <a:solidFill>
                <a:srgbClr val="002060"/>
              </a:solidFill>
              <a:cs typeface="B Nazanin" panose="00000400000000000000" pitchFamily="2" charset="-78"/>
            </a:endParaRPr>
          </a:p>
          <a:p>
            <a:pPr marL="0" lvl="0" indent="0">
              <a:lnSpc>
                <a:spcPct val="150000"/>
              </a:lnSpc>
              <a:spcAft>
                <a:spcPts val="2100"/>
              </a:spcAft>
              <a:buNone/>
            </a:pPr>
            <a:r>
              <a:rPr lang="fa-IR" sz="2400" b="1" dirty="0" smtClean="0">
                <a:solidFill>
                  <a:srgbClr val="FFFF00"/>
                </a:solidFill>
                <a:cs typeface="B Nazanin" panose="00000400000000000000" pitchFamily="2" charset="-78"/>
              </a:rPr>
              <a:t>سه </a:t>
            </a:r>
            <a:r>
              <a:rPr lang="fa-IR" sz="2400" b="1" dirty="0">
                <a:solidFill>
                  <a:srgbClr val="FFFF00"/>
                </a:solidFill>
                <a:cs typeface="B Nazanin" panose="00000400000000000000" pitchFamily="2" charset="-78"/>
              </a:rPr>
              <a:t>حیطه دارد: </a:t>
            </a:r>
            <a:r>
              <a:rPr lang="fa-IR" sz="2400" dirty="0">
                <a:solidFill>
                  <a:schemeClr val="bg2"/>
                </a:solidFill>
                <a:latin typeface="B Zar" panose="00000400000000000000" pitchFamily="2" charset="-78"/>
                <a:cs typeface="B Nazanin" panose="00000400000000000000" pitchFamily="2" charset="-78"/>
              </a:rPr>
              <a:t>حیطه شناختی ( </a:t>
            </a:r>
            <a:r>
              <a:rPr lang="fa-IR" sz="2400" dirty="0">
                <a:solidFill>
                  <a:srgbClr val="FFFF00"/>
                </a:solidFill>
                <a:latin typeface="B Zar" panose="00000400000000000000" pitchFamily="2" charset="-78"/>
                <a:cs typeface="B Nazanin" panose="00000400000000000000" pitchFamily="2" charset="-78"/>
              </a:rPr>
              <a:t>دانش</a:t>
            </a:r>
            <a:r>
              <a:rPr lang="fa-IR" sz="2400" dirty="0">
                <a:solidFill>
                  <a:schemeClr val="bg2"/>
                </a:solidFill>
                <a:latin typeface="B Zar" panose="00000400000000000000" pitchFamily="2" charset="-78"/>
                <a:cs typeface="B Nazanin" panose="00000400000000000000" pitchFamily="2" charset="-78"/>
              </a:rPr>
              <a:t> )، حیطه عاطفی (</a:t>
            </a:r>
            <a:r>
              <a:rPr lang="fa-IR" sz="2400" dirty="0" smtClean="0">
                <a:solidFill>
                  <a:schemeClr val="bg2"/>
                </a:solidFill>
                <a:latin typeface="B Zar" panose="00000400000000000000" pitchFamily="2" charset="-78"/>
                <a:cs typeface="B Nazanin" panose="00000400000000000000" pitchFamily="2" charset="-78"/>
              </a:rPr>
              <a:t>انگیزشی ونگرش </a:t>
            </a:r>
            <a:r>
              <a:rPr lang="fa-IR" sz="2400" dirty="0">
                <a:solidFill>
                  <a:schemeClr val="bg2"/>
                </a:solidFill>
                <a:latin typeface="B Zar" panose="00000400000000000000" pitchFamily="2" charset="-78"/>
                <a:cs typeface="B Nazanin" panose="00000400000000000000" pitchFamily="2" charset="-78"/>
              </a:rPr>
              <a:t>)، حیطه روانی </a:t>
            </a:r>
            <a:r>
              <a:rPr lang="fa-IR" sz="2400" dirty="0">
                <a:solidFill>
                  <a:schemeClr val="bg2"/>
                </a:solidFill>
                <a:latin typeface="Times New Roman" panose="02020603050405020304" pitchFamily="18" charset="0"/>
                <a:cs typeface="B Nazanin" panose="00000400000000000000" pitchFamily="2" charset="-78"/>
              </a:rPr>
              <a:t>– </a:t>
            </a:r>
            <a:r>
              <a:rPr lang="fa-IR" sz="2400" dirty="0">
                <a:solidFill>
                  <a:schemeClr val="bg2"/>
                </a:solidFill>
                <a:latin typeface="B Zar" panose="00000400000000000000" pitchFamily="2" charset="-78"/>
                <a:cs typeface="B Nazanin" panose="00000400000000000000" pitchFamily="2" charset="-78"/>
              </a:rPr>
              <a:t>حرکتی ( مهارت های </a:t>
            </a:r>
            <a:r>
              <a:rPr lang="fa-IR" sz="2400" dirty="0" smtClean="0">
                <a:solidFill>
                  <a:schemeClr val="bg2"/>
                </a:solidFill>
                <a:latin typeface="B Zar" panose="00000400000000000000" pitchFamily="2" charset="-78"/>
                <a:cs typeface="B Nazanin" panose="00000400000000000000" pitchFamily="2" charset="-78"/>
              </a:rPr>
              <a:t>عملی وعمکرد)</a:t>
            </a:r>
          </a:p>
          <a:p>
            <a:pPr marL="0" lvl="0" indent="0">
              <a:lnSpc>
                <a:spcPct val="150000"/>
              </a:lnSpc>
              <a:spcAft>
                <a:spcPts val="2100"/>
              </a:spcAft>
              <a:buNone/>
            </a:pPr>
            <a:r>
              <a:rPr lang="fa-IR" sz="2400" dirty="0" smtClean="0">
                <a:solidFill>
                  <a:srgbClr val="002060"/>
                </a:solidFill>
                <a:cs typeface="B Nazanin" panose="00000400000000000000" pitchFamily="2" charset="-78"/>
              </a:rPr>
              <a:t>سیگار بد هست ولی پرستاو پزشک-کرونا باکلی اطلاعات ولی ماسک نمیزند.تازنده ام میخورم دربیماران دیابتی.</a:t>
            </a:r>
          </a:p>
          <a:p>
            <a:pPr marL="0" lvl="0" indent="0">
              <a:lnSpc>
                <a:spcPct val="150000"/>
              </a:lnSpc>
              <a:spcAft>
                <a:spcPts val="2100"/>
              </a:spcAft>
              <a:buNone/>
            </a:pPr>
            <a:r>
              <a:rPr lang="fa-IR" sz="2400" dirty="0"/>
              <a:t/>
            </a:r>
            <a:br>
              <a:rPr lang="fa-IR" sz="2400" dirty="0"/>
            </a:br>
            <a:endParaRPr lang="fa-IR" sz="2400" dirty="0">
              <a:solidFill>
                <a:srgbClr val="002060"/>
              </a:solidFill>
              <a:cs typeface="B Nazanin" panose="00000400000000000000" pitchFamily="2" charset="-78"/>
            </a:endParaRPr>
          </a:p>
        </p:txBody>
      </p:sp>
      <p:sp>
        <p:nvSpPr>
          <p:cNvPr id="970" name="Google Shape;970;p39"/>
          <p:cNvSpPr/>
          <p:nvPr/>
        </p:nvSpPr>
        <p:spPr>
          <a:xfrm rot="9718131" flipH="1">
            <a:off x="9754503" y="-321305"/>
            <a:ext cx="2303396" cy="2139995"/>
          </a:xfrm>
          <a:custGeom>
            <a:avLst/>
            <a:gdLst/>
            <a:ahLst/>
            <a:cxnLst/>
            <a:rect l="l" t="t" r="r" b="b"/>
            <a:pathLst>
              <a:path w="1140767" h="1059842" extrusionOk="0">
                <a:moveTo>
                  <a:pt x="724597" y="952880"/>
                </a:moveTo>
                <a:cubicBezTo>
                  <a:pt x="725639" y="914808"/>
                  <a:pt x="730191" y="876758"/>
                  <a:pt x="734744" y="838890"/>
                </a:cubicBezTo>
                <a:cubicBezTo>
                  <a:pt x="736805" y="821654"/>
                  <a:pt x="738322" y="799481"/>
                  <a:pt x="761899" y="799028"/>
                </a:cubicBezTo>
                <a:cubicBezTo>
                  <a:pt x="774062" y="798802"/>
                  <a:pt x="790641" y="822379"/>
                  <a:pt x="784820" y="786458"/>
                </a:cubicBezTo>
                <a:cubicBezTo>
                  <a:pt x="777210" y="739349"/>
                  <a:pt x="805113" y="722997"/>
                  <a:pt x="847851" y="720166"/>
                </a:cubicBezTo>
                <a:cubicBezTo>
                  <a:pt x="910610" y="716021"/>
                  <a:pt x="972237" y="708819"/>
                  <a:pt x="1031395" y="682252"/>
                </a:cubicBezTo>
                <a:cubicBezTo>
                  <a:pt x="1131185" y="637475"/>
                  <a:pt x="1155125" y="587626"/>
                  <a:pt x="1133359" y="479909"/>
                </a:cubicBezTo>
                <a:cubicBezTo>
                  <a:pt x="1111277" y="370539"/>
                  <a:pt x="1040749" y="292514"/>
                  <a:pt x="973709" y="211523"/>
                </a:cubicBezTo>
                <a:cubicBezTo>
                  <a:pt x="959894" y="194831"/>
                  <a:pt x="941209" y="175285"/>
                  <a:pt x="916227" y="187583"/>
                </a:cubicBezTo>
                <a:cubicBezTo>
                  <a:pt x="892808" y="199111"/>
                  <a:pt x="903974" y="222915"/>
                  <a:pt x="905129" y="242280"/>
                </a:cubicBezTo>
                <a:cubicBezTo>
                  <a:pt x="909727" y="318855"/>
                  <a:pt x="910452" y="395249"/>
                  <a:pt x="884587" y="468857"/>
                </a:cubicBezTo>
                <a:cubicBezTo>
                  <a:pt x="875640" y="494359"/>
                  <a:pt x="861372" y="527652"/>
                  <a:pt x="830479" y="517302"/>
                </a:cubicBezTo>
                <a:cubicBezTo>
                  <a:pt x="792113" y="504460"/>
                  <a:pt x="815803" y="469921"/>
                  <a:pt x="825882" y="449311"/>
                </a:cubicBezTo>
                <a:cubicBezTo>
                  <a:pt x="879106" y="340529"/>
                  <a:pt x="864135" y="238452"/>
                  <a:pt x="811908" y="133046"/>
                </a:cubicBezTo>
                <a:cubicBezTo>
                  <a:pt x="784502" y="77760"/>
                  <a:pt x="746725" y="51873"/>
                  <a:pt x="689696" y="41749"/>
                </a:cubicBezTo>
                <a:cubicBezTo>
                  <a:pt x="635815" y="32191"/>
                  <a:pt x="614751" y="47456"/>
                  <a:pt x="624309" y="105188"/>
                </a:cubicBezTo>
                <a:cubicBezTo>
                  <a:pt x="636766" y="180359"/>
                  <a:pt x="644014" y="256435"/>
                  <a:pt x="651963" y="332263"/>
                </a:cubicBezTo>
                <a:cubicBezTo>
                  <a:pt x="653729" y="349091"/>
                  <a:pt x="656742" y="373234"/>
                  <a:pt x="641318" y="381388"/>
                </a:cubicBezTo>
                <a:cubicBezTo>
                  <a:pt x="639076" y="382565"/>
                  <a:pt x="636471" y="383403"/>
                  <a:pt x="633414" y="383856"/>
                </a:cubicBezTo>
                <a:cubicBezTo>
                  <a:pt x="610856" y="387095"/>
                  <a:pt x="603812" y="369406"/>
                  <a:pt x="600823" y="352126"/>
                </a:cubicBezTo>
                <a:cubicBezTo>
                  <a:pt x="599826" y="346305"/>
                  <a:pt x="599260" y="340529"/>
                  <a:pt x="598739" y="335592"/>
                </a:cubicBezTo>
                <a:cubicBezTo>
                  <a:pt x="592737" y="279899"/>
                  <a:pt x="593144" y="223549"/>
                  <a:pt x="588841" y="167607"/>
                </a:cubicBezTo>
                <a:cubicBezTo>
                  <a:pt x="576430" y="6666"/>
                  <a:pt x="557881" y="-8757"/>
                  <a:pt x="399431" y="5737"/>
                </a:cubicBezTo>
                <a:cubicBezTo>
                  <a:pt x="337487" y="11400"/>
                  <a:pt x="327816" y="26416"/>
                  <a:pt x="357305" y="82743"/>
                </a:cubicBezTo>
                <a:cubicBezTo>
                  <a:pt x="389556" y="144302"/>
                  <a:pt x="413632" y="207876"/>
                  <a:pt x="419498" y="278019"/>
                </a:cubicBezTo>
                <a:cubicBezTo>
                  <a:pt x="391662" y="257613"/>
                  <a:pt x="377077" y="231023"/>
                  <a:pt x="365684" y="201920"/>
                </a:cubicBezTo>
                <a:cubicBezTo>
                  <a:pt x="346909" y="153882"/>
                  <a:pt x="330421" y="104531"/>
                  <a:pt x="307002" y="58781"/>
                </a:cubicBezTo>
                <a:cubicBezTo>
                  <a:pt x="275407" y="-3005"/>
                  <a:pt x="79361" y="-21803"/>
                  <a:pt x="35241" y="30198"/>
                </a:cubicBezTo>
                <a:cubicBezTo>
                  <a:pt x="33814" y="31874"/>
                  <a:pt x="32750" y="33890"/>
                  <a:pt x="31549" y="35747"/>
                </a:cubicBezTo>
                <a:cubicBezTo>
                  <a:pt x="-13068" y="104961"/>
                  <a:pt x="18776" y="210391"/>
                  <a:pt x="93267" y="246289"/>
                </a:cubicBezTo>
                <a:cubicBezTo>
                  <a:pt x="130615" y="264294"/>
                  <a:pt x="177022" y="269617"/>
                  <a:pt x="204517" y="315186"/>
                </a:cubicBezTo>
                <a:cubicBezTo>
                  <a:pt x="128735" y="324947"/>
                  <a:pt x="70211" y="278880"/>
                  <a:pt x="0" y="276230"/>
                </a:cubicBezTo>
                <a:cubicBezTo>
                  <a:pt x="2650" y="317405"/>
                  <a:pt x="1970" y="355863"/>
                  <a:pt x="8176" y="393187"/>
                </a:cubicBezTo>
                <a:cubicBezTo>
                  <a:pt x="21562" y="473748"/>
                  <a:pt x="55761" y="498798"/>
                  <a:pt x="137704" y="493679"/>
                </a:cubicBezTo>
                <a:cubicBezTo>
                  <a:pt x="193759" y="490169"/>
                  <a:pt x="249746" y="485526"/>
                  <a:pt x="305847" y="483487"/>
                </a:cubicBezTo>
                <a:cubicBezTo>
                  <a:pt x="333501" y="482491"/>
                  <a:pt x="367315" y="488108"/>
                  <a:pt x="369852" y="519476"/>
                </a:cubicBezTo>
                <a:cubicBezTo>
                  <a:pt x="372910" y="557164"/>
                  <a:pt x="334497" y="554672"/>
                  <a:pt x="310150" y="555238"/>
                </a:cubicBezTo>
                <a:cubicBezTo>
                  <a:pt x="242838" y="556801"/>
                  <a:pt x="174915" y="558953"/>
                  <a:pt x="108192" y="551773"/>
                </a:cubicBezTo>
                <a:cubicBezTo>
                  <a:pt x="44686" y="544933"/>
                  <a:pt x="38616" y="567718"/>
                  <a:pt x="60743" y="617341"/>
                </a:cubicBezTo>
                <a:cubicBezTo>
                  <a:pt x="84479" y="670542"/>
                  <a:pt x="106312" y="724650"/>
                  <a:pt x="131543" y="777149"/>
                </a:cubicBezTo>
                <a:cubicBezTo>
                  <a:pt x="167668" y="852320"/>
                  <a:pt x="211130" y="859998"/>
                  <a:pt x="272825" y="804056"/>
                </a:cubicBezTo>
                <a:cubicBezTo>
                  <a:pt x="299437" y="779935"/>
                  <a:pt x="324147" y="753572"/>
                  <a:pt x="352027" y="731105"/>
                </a:cubicBezTo>
                <a:cubicBezTo>
                  <a:pt x="362129" y="722951"/>
                  <a:pt x="372841" y="718331"/>
                  <a:pt x="383237" y="717153"/>
                </a:cubicBezTo>
                <a:cubicBezTo>
                  <a:pt x="400722" y="715205"/>
                  <a:pt x="417323" y="723065"/>
                  <a:pt x="428783" y="740617"/>
                </a:cubicBezTo>
                <a:cubicBezTo>
                  <a:pt x="441308" y="759756"/>
                  <a:pt x="434015" y="771306"/>
                  <a:pt x="421876" y="779935"/>
                </a:cubicBezTo>
                <a:cubicBezTo>
                  <a:pt x="414039" y="785507"/>
                  <a:pt x="404187" y="789855"/>
                  <a:pt x="396351" y="794249"/>
                </a:cubicBezTo>
                <a:cubicBezTo>
                  <a:pt x="361132" y="813953"/>
                  <a:pt x="323739" y="829808"/>
                  <a:pt x="288339" y="849218"/>
                </a:cubicBezTo>
                <a:cubicBezTo>
                  <a:pt x="267299" y="860768"/>
                  <a:pt x="239849" y="871956"/>
                  <a:pt x="245737" y="902759"/>
                </a:cubicBezTo>
                <a:cubicBezTo>
                  <a:pt x="251400" y="932383"/>
                  <a:pt x="268499" y="956526"/>
                  <a:pt x="300389" y="964906"/>
                </a:cubicBezTo>
                <a:cubicBezTo>
                  <a:pt x="335086" y="974034"/>
                  <a:pt x="370373" y="981168"/>
                  <a:pt x="404708" y="991473"/>
                </a:cubicBezTo>
                <a:cubicBezTo>
                  <a:pt x="436099" y="1000873"/>
                  <a:pt x="456687" y="991836"/>
                  <a:pt x="470208" y="962415"/>
                </a:cubicBezTo>
                <a:cubicBezTo>
                  <a:pt x="487398" y="924977"/>
                  <a:pt x="512357" y="893404"/>
                  <a:pt x="546307" y="869782"/>
                </a:cubicBezTo>
                <a:cubicBezTo>
                  <a:pt x="563678" y="857688"/>
                  <a:pt x="584448" y="848651"/>
                  <a:pt x="600438" y="868944"/>
                </a:cubicBezTo>
                <a:cubicBezTo>
                  <a:pt x="616677" y="889554"/>
                  <a:pt x="602635" y="908851"/>
                  <a:pt x="586282" y="921082"/>
                </a:cubicBezTo>
                <a:cubicBezTo>
                  <a:pt x="557201" y="942824"/>
                  <a:pt x="530182" y="966039"/>
                  <a:pt x="510205" y="996478"/>
                </a:cubicBezTo>
                <a:cubicBezTo>
                  <a:pt x="497613" y="1015639"/>
                  <a:pt x="494080" y="1035412"/>
                  <a:pt x="519559" y="1046827"/>
                </a:cubicBezTo>
                <a:cubicBezTo>
                  <a:pt x="591491" y="1078965"/>
                  <a:pt x="721857" y="1053032"/>
                  <a:pt x="724597" y="952880"/>
                </a:cubicBezTo>
                <a:close/>
                <a:moveTo>
                  <a:pt x="528709" y="385011"/>
                </a:moveTo>
                <a:cubicBezTo>
                  <a:pt x="488938" y="381614"/>
                  <a:pt x="483752" y="342205"/>
                  <a:pt x="473854" y="314506"/>
                </a:cubicBezTo>
                <a:cubicBezTo>
                  <a:pt x="470978" y="292809"/>
                  <a:pt x="469959" y="268756"/>
                  <a:pt x="492245" y="268960"/>
                </a:cubicBezTo>
                <a:cubicBezTo>
                  <a:pt x="538946" y="269367"/>
                  <a:pt x="531767" y="314778"/>
                  <a:pt x="542978" y="343043"/>
                </a:cubicBezTo>
                <a:cubicBezTo>
                  <a:pt x="548867" y="357878"/>
                  <a:pt x="552400" y="387050"/>
                  <a:pt x="528709" y="385011"/>
                </a:cubicBezTo>
                <a:close/>
                <a:moveTo>
                  <a:pt x="715085" y="459729"/>
                </a:moveTo>
                <a:cubicBezTo>
                  <a:pt x="693093" y="421589"/>
                  <a:pt x="699253" y="382905"/>
                  <a:pt x="720974" y="346192"/>
                </a:cubicBezTo>
                <a:cubicBezTo>
                  <a:pt x="734676" y="332036"/>
                  <a:pt x="753904" y="305809"/>
                  <a:pt x="768105" y="329681"/>
                </a:cubicBezTo>
                <a:cubicBezTo>
                  <a:pt x="793698" y="372736"/>
                  <a:pt x="757846" y="413798"/>
                  <a:pt x="746453" y="455154"/>
                </a:cubicBezTo>
                <a:cubicBezTo>
                  <a:pt x="742671" y="468902"/>
                  <a:pt x="723646" y="474586"/>
                  <a:pt x="715085" y="459729"/>
                </a:cubicBezTo>
                <a:close/>
                <a:moveTo>
                  <a:pt x="417595" y="537323"/>
                </a:moveTo>
                <a:cubicBezTo>
                  <a:pt x="418954" y="490645"/>
                  <a:pt x="464229" y="498753"/>
                  <a:pt x="492721" y="488153"/>
                </a:cubicBezTo>
                <a:cubicBezTo>
                  <a:pt x="507669" y="482581"/>
                  <a:pt x="536908" y="479660"/>
                  <a:pt x="534394" y="503282"/>
                </a:cubicBezTo>
                <a:cubicBezTo>
                  <a:pt x="530159" y="542985"/>
                  <a:pt x="490660" y="547356"/>
                  <a:pt x="462779" y="556665"/>
                </a:cubicBezTo>
                <a:cubicBezTo>
                  <a:pt x="441014" y="559089"/>
                  <a:pt x="416938" y="559609"/>
                  <a:pt x="417595" y="537323"/>
                </a:cubicBezTo>
                <a:close/>
                <a:moveTo>
                  <a:pt x="477999" y="694572"/>
                </a:moveTo>
                <a:cubicBezTo>
                  <a:pt x="494940" y="647441"/>
                  <a:pt x="549433" y="649003"/>
                  <a:pt x="588592" y="631473"/>
                </a:cubicBezTo>
                <a:cubicBezTo>
                  <a:pt x="601592" y="625653"/>
                  <a:pt x="618080" y="636705"/>
                  <a:pt x="612079" y="652763"/>
                </a:cubicBezTo>
                <a:cubicBezTo>
                  <a:pt x="596632" y="693984"/>
                  <a:pt x="562863" y="713846"/>
                  <a:pt x="520737" y="720415"/>
                </a:cubicBezTo>
                <a:cubicBezTo>
                  <a:pt x="501078" y="718874"/>
                  <a:pt x="468600" y="720709"/>
                  <a:pt x="477999" y="694572"/>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Shape 551"/>
        <p:cNvGrpSpPr/>
        <p:nvPr/>
      </p:nvGrpSpPr>
      <p:grpSpPr>
        <a:xfrm>
          <a:off x="0" y="0"/>
          <a:ext cx="0" cy="0"/>
          <a:chOff x="0" y="0"/>
          <a:chExt cx="0" cy="0"/>
        </a:xfrm>
      </p:grpSpPr>
      <p:sp>
        <p:nvSpPr>
          <p:cNvPr id="553" name="Google Shape;553;p25"/>
          <p:cNvSpPr txBox="1">
            <a:spLocks noGrp="1"/>
          </p:cNvSpPr>
          <p:nvPr>
            <p:ph type="title"/>
          </p:nvPr>
        </p:nvSpPr>
        <p:spPr>
          <a:xfrm>
            <a:off x="720400" y="974375"/>
            <a:ext cx="11055900" cy="763500"/>
          </a:xfrm>
          <a:prstGeom prst="rect">
            <a:avLst/>
          </a:prstGeom>
        </p:spPr>
        <p:txBody>
          <a:bodyPr spcFirstLastPara="1" wrap="square" lIns="121900" tIns="121900" rIns="121900" bIns="121900" anchor="t" anchorCtr="0">
            <a:noAutofit/>
          </a:bodyPr>
          <a:lstStyle/>
          <a:p>
            <a:pPr lvl="0" algn="ctr" rtl="1"/>
            <a:r>
              <a:rPr lang="fa-IR" dirty="0">
                <a:solidFill>
                  <a:srgbClr val="C00000"/>
                </a:solidFill>
                <a:cs typeface="B Nazanin" panose="00000400000000000000" pitchFamily="2" charset="-78"/>
              </a:rPr>
              <a:t>سوالات پیش آزمون</a:t>
            </a:r>
            <a:br>
              <a:rPr lang="fa-IR" dirty="0">
                <a:solidFill>
                  <a:srgbClr val="C00000"/>
                </a:solidFill>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r>
              <a:rPr lang="fa-IR" sz="2800" b="0" dirty="0">
                <a:solidFill>
                  <a:srgbClr val="002060"/>
                </a:solidFill>
                <a:cs typeface="B Nazanin" panose="00000400000000000000" pitchFamily="2" charset="-78"/>
              </a:rPr>
              <a:t/>
            </a:r>
            <a:br>
              <a:rPr lang="fa-IR" sz="2800" b="0" dirty="0">
                <a:solidFill>
                  <a:srgbClr val="002060"/>
                </a:solidFill>
                <a:cs typeface="B Nazanin" panose="00000400000000000000" pitchFamily="2" charset="-78"/>
              </a:rPr>
            </a:br>
            <a:r>
              <a:rPr lang="fa-IR" sz="2800" b="0" dirty="0">
                <a:solidFill>
                  <a:srgbClr val="002060"/>
                </a:solidFill>
                <a:cs typeface="B Nazanin" panose="00000400000000000000" pitchFamily="2" charset="-78"/>
              </a:rPr>
              <a:t>1. آموزش به بیمار راتعریف نمایید.</a:t>
            </a:r>
            <a:br>
              <a:rPr lang="fa-IR" sz="2800" b="0" dirty="0">
                <a:solidFill>
                  <a:srgbClr val="002060"/>
                </a:solidFill>
                <a:cs typeface="B Nazanin" panose="00000400000000000000" pitchFamily="2" charset="-78"/>
              </a:rPr>
            </a:br>
            <a:r>
              <a:rPr lang="fa-IR" sz="2800" b="0" dirty="0">
                <a:solidFill>
                  <a:srgbClr val="002060"/>
                </a:solidFill>
                <a:cs typeface="B Nazanin" panose="00000400000000000000" pitchFamily="2" charset="-78"/>
              </a:rPr>
              <a:t/>
            </a:r>
            <a:br>
              <a:rPr lang="fa-IR" sz="2800" b="0" dirty="0">
                <a:solidFill>
                  <a:srgbClr val="002060"/>
                </a:solidFill>
                <a:cs typeface="B Nazanin" panose="00000400000000000000" pitchFamily="2" charset="-78"/>
              </a:rPr>
            </a:br>
            <a:r>
              <a:rPr lang="fa-IR" sz="2800" b="0" dirty="0">
                <a:solidFill>
                  <a:srgbClr val="002060"/>
                </a:solidFill>
                <a:cs typeface="B Nazanin" panose="00000400000000000000" pitchFamily="2" charset="-78"/>
              </a:rPr>
              <a:t>2. چگونگی آموزش به بیمار راشرح دهید( فرآیند آموزش به بیمار)</a:t>
            </a:r>
            <a:br>
              <a:rPr lang="fa-IR" sz="2800" b="0" dirty="0">
                <a:solidFill>
                  <a:srgbClr val="002060"/>
                </a:solidFill>
                <a:cs typeface="B Nazanin" panose="00000400000000000000" pitchFamily="2" charset="-78"/>
              </a:rPr>
            </a:br>
            <a:r>
              <a:rPr lang="fa-IR" sz="2800" b="0" dirty="0">
                <a:solidFill>
                  <a:srgbClr val="002060"/>
                </a:solidFill>
                <a:cs typeface="B Nazanin" panose="00000400000000000000" pitchFamily="2" charset="-78"/>
              </a:rPr>
              <a:t/>
            </a:r>
            <a:br>
              <a:rPr lang="fa-IR" sz="2800" b="0" dirty="0">
                <a:solidFill>
                  <a:srgbClr val="002060"/>
                </a:solidFill>
                <a:cs typeface="B Nazanin" panose="00000400000000000000" pitchFamily="2" charset="-78"/>
              </a:rPr>
            </a:br>
            <a:r>
              <a:rPr lang="fa-IR" sz="2800" b="0" dirty="0">
                <a:solidFill>
                  <a:srgbClr val="002060"/>
                </a:solidFill>
                <a:cs typeface="B Nazanin" panose="00000400000000000000" pitchFamily="2" charset="-78"/>
              </a:rPr>
              <a:t>3.معمولا از چه روش تدریس در آموزش به بیمار استفاده می کنید</a:t>
            </a:r>
            <a:r>
              <a:rPr lang="en-US" sz="2800" b="0" dirty="0">
                <a:solidFill>
                  <a:srgbClr val="002060"/>
                </a:solidFill>
                <a:cs typeface="B Nazanin" panose="00000400000000000000" pitchFamily="2" charset="-78"/>
              </a:rPr>
              <a:t>.</a:t>
            </a:r>
            <a:r>
              <a:rPr lang="fa-IR" sz="2800" b="0" dirty="0">
                <a:solidFill>
                  <a:srgbClr val="002060"/>
                </a:solidFill>
                <a:cs typeface="B Nazanin" panose="00000400000000000000" pitchFamily="2" charset="-78"/>
              </a:rPr>
              <a:t/>
            </a:r>
            <a:br>
              <a:rPr lang="fa-IR" sz="2800" b="0" dirty="0">
                <a:solidFill>
                  <a:srgbClr val="002060"/>
                </a:solidFill>
                <a:cs typeface="B Nazanin" panose="00000400000000000000" pitchFamily="2" charset="-78"/>
              </a:rPr>
            </a:br>
            <a:r>
              <a:rPr lang="fa-IR" sz="2800" b="0" dirty="0">
                <a:solidFill>
                  <a:srgbClr val="002060"/>
                </a:solidFill>
                <a:cs typeface="B Nazanin" panose="00000400000000000000" pitchFamily="2" charset="-78"/>
              </a:rPr>
              <a:t/>
            </a:r>
            <a:br>
              <a:rPr lang="fa-IR" sz="2800" b="0" dirty="0">
                <a:solidFill>
                  <a:srgbClr val="002060"/>
                </a:solidFill>
                <a:cs typeface="B Nazanin" panose="00000400000000000000" pitchFamily="2" charset="-78"/>
              </a:rPr>
            </a:br>
            <a:r>
              <a:rPr lang="fa-IR" sz="2800" b="0" dirty="0">
                <a:solidFill>
                  <a:srgbClr val="002060"/>
                </a:solidFill>
                <a:cs typeface="B Nazanin" panose="00000400000000000000" pitchFamily="2" charset="-78"/>
              </a:rPr>
              <a:t/>
            </a:r>
            <a:br>
              <a:rPr lang="fa-IR" sz="2800" b="0" dirty="0">
                <a:solidFill>
                  <a:srgbClr val="002060"/>
                </a:solidFill>
                <a:cs typeface="B Nazanin" panose="00000400000000000000" pitchFamily="2" charset="-78"/>
              </a:rPr>
            </a:br>
            <a:r>
              <a:rPr lang="fa-IR" sz="2800" b="0" dirty="0">
                <a:solidFill>
                  <a:srgbClr val="002060"/>
                </a:solidFill>
                <a:cs typeface="B Nazanin" panose="00000400000000000000" pitchFamily="2" charset="-78"/>
              </a:rPr>
              <a:t/>
            </a:r>
            <a:br>
              <a:rPr lang="fa-IR" sz="2800" b="0" dirty="0">
                <a:solidFill>
                  <a:srgbClr val="002060"/>
                </a:solidFill>
                <a:cs typeface="B Nazanin" panose="00000400000000000000" pitchFamily="2" charset="-78"/>
              </a:rPr>
            </a:br>
            <a:r>
              <a:rPr lang="fa-IR" dirty="0">
                <a:cs typeface="B Nazanin" panose="00000400000000000000" pitchFamily="2" charset="-78"/>
              </a:rPr>
              <a:t/>
            </a:r>
            <a:br>
              <a:rPr lang="fa-IR" dirty="0">
                <a:cs typeface="B Nazanin" panose="00000400000000000000" pitchFamily="2" charset="-78"/>
              </a:rPr>
            </a:br>
            <a:endParaRPr dirty="0">
              <a:cs typeface="B Nazanin" panose="00000400000000000000" pitchFamily="2" charset="-7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Shape 974"/>
        <p:cNvGrpSpPr/>
        <p:nvPr/>
      </p:nvGrpSpPr>
      <p:grpSpPr>
        <a:xfrm>
          <a:off x="0" y="0"/>
          <a:ext cx="0" cy="0"/>
          <a:chOff x="0" y="0"/>
          <a:chExt cx="0" cy="0"/>
        </a:xfrm>
      </p:grpSpPr>
      <p:sp>
        <p:nvSpPr>
          <p:cNvPr id="975" name="Google Shape;975;p40"/>
          <p:cNvSpPr txBox="1">
            <a:spLocks noGrp="1"/>
          </p:cNvSpPr>
          <p:nvPr>
            <p:ph type="title"/>
          </p:nvPr>
        </p:nvSpPr>
        <p:spPr>
          <a:xfrm>
            <a:off x="5749600" y="391886"/>
            <a:ext cx="5829900" cy="997527"/>
          </a:xfrm>
          <a:prstGeom prst="rect">
            <a:avLst/>
          </a:prstGeom>
        </p:spPr>
        <p:txBody>
          <a:bodyPr spcFirstLastPara="1" wrap="square" lIns="121900" tIns="121900" rIns="121900" bIns="121900" anchor="t" anchorCtr="0">
            <a:noAutofit/>
          </a:bodyPr>
          <a:lstStyle/>
          <a:p>
            <a:pPr marL="0" lvl="0" indent="0" algn="r" rtl="1">
              <a:spcBef>
                <a:spcPts val="0"/>
              </a:spcBef>
              <a:spcAft>
                <a:spcPts val="0"/>
              </a:spcAft>
              <a:buNone/>
            </a:pPr>
            <a:r>
              <a:rPr lang="fa-IR" dirty="0">
                <a:solidFill>
                  <a:srgbClr val="C00000"/>
                </a:solidFill>
                <a:cs typeface="B Nazanin" panose="00000400000000000000" pitchFamily="2" charset="-78"/>
              </a:rPr>
              <a:t>حیطه های اهداف رفتاری</a:t>
            </a:r>
            <a:endParaRPr dirty="0">
              <a:solidFill>
                <a:srgbClr val="C00000"/>
              </a:solidFill>
              <a:cs typeface="B Nazanin" panose="00000400000000000000" pitchFamily="2" charset="-78"/>
            </a:endParaRPr>
          </a:p>
        </p:txBody>
      </p:sp>
      <p:sp>
        <p:nvSpPr>
          <p:cNvPr id="976" name="Google Shape;976;p40"/>
          <p:cNvSpPr txBox="1">
            <a:spLocks noGrp="1"/>
          </p:cNvSpPr>
          <p:nvPr>
            <p:ph type="body" idx="1"/>
          </p:nvPr>
        </p:nvSpPr>
        <p:spPr>
          <a:xfrm>
            <a:off x="498764" y="1864426"/>
            <a:ext cx="11080836" cy="4322617"/>
          </a:xfrm>
          <a:prstGeom prst="rect">
            <a:avLst/>
          </a:prstGeom>
        </p:spPr>
        <p:txBody>
          <a:bodyPr spcFirstLastPara="1" wrap="square" lIns="121900" tIns="121900" rIns="121900" bIns="121900" anchor="t" anchorCtr="0">
            <a:noAutofit/>
          </a:bodyPr>
          <a:lstStyle/>
          <a:p>
            <a:pPr marL="0" lvl="0" indent="0" algn="just" rtl="1">
              <a:lnSpc>
                <a:spcPct val="150000"/>
              </a:lnSpc>
              <a:spcAft>
                <a:spcPts val="2100"/>
              </a:spcAft>
              <a:buNone/>
            </a:pPr>
            <a:r>
              <a:rPr lang="fa-IR" sz="2400" b="1" dirty="0" smtClean="0">
                <a:solidFill>
                  <a:srgbClr val="FFFF00"/>
                </a:solidFill>
                <a:cs typeface="B Nazanin" panose="00000400000000000000" pitchFamily="2" charset="-78"/>
              </a:rPr>
              <a:t>شناختی:افزایش دانش </a:t>
            </a:r>
            <a:r>
              <a:rPr lang="fa-IR" sz="2400" dirty="0">
                <a:solidFill>
                  <a:srgbClr val="002060"/>
                </a:solidFill>
                <a:cs typeface="B Nazanin" panose="00000400000000000000" pitchFamily="2" charset="-78"/>
              </a:rPr>
              <a:t>یادگیری در این حیطه مربوط به مواردی میشود که محتوای مربوط به آنها کلاً جنبه </a:t>
            </a:r>
            <a:r>
              <a:rPr lang="fa-IR" sz="2400" dirty="0">
                <a:solidFill>
                  <a:srgbClr val="FFFF00"/>
                </a:solidFill>
                <a:cs typeface="B Nazanin" panose="00000400000000000000" pitchFamily="2" charset="-78"/>
              </a:rPr>
              <a:t>تئوری</a:t>
            </a:r>
            <a:r>
              <a:rPr lang="fa-IR" sz="2400" dirty="0">
                <a:solidFill>
                  <a:srgbClr val="002060"/>
                </a:solidFill>
                <a:cs typeface="B Nazanin" panose="00000400000000000000" pitchFamily="2" charset="-78"/>
              </a:rPr>
              <a:t> داشته و دستیابی به آنها فعالیت های ذهنی و عقلانی قابل توجهی را ایجاب می کند. در این حیطه سطح  مختلفی از یادگیری قرار دارد که ازساده به پیچیده سازمان یافته اند. مانند: </a:t>
            </a:r>
            <a:endParaRPr lang="fa-IR" sz="2400" dirty="0" smtClean="0">
              <a:solidFill>
                <a:srgbClr val="002060"/>
              </a:solidFill>
              <a:cs typeface="B Nazanin" panose="00000400000000000000" pitchFamily="2" charset="-78"/>
            </a:endParaRPr>
          </a:p>
          <a:p>
            <a:pPr marL="0" lvl="0" indent="0" algn="just" rtl="1">
              <a:lnSpc>
                <a:spcPct val="150000"/>
              </a:lnSpc>
              <a:spcAft>
                <a:spcPts val="2100"/>
              </a:spcAft>
              <a:buNone/>
            </a:pPr>
            <a:r>
              <a:rPr lang="fa-IR" sz="2400" dirty="0" smtClean="0">
                <a:solidFill>
                  <a:srgbClr val="002060"/>
                </a:solidFill>
                <a:cs typeface="B Nazanin" panose="00000400000000000000" pitchFamily="2" charset="-78"/>
              </a:rPr>
              <a:t>علل </a:t>
            </a:r>
            <a:r>
              <a:rPr lang="fa-IR" sz="2400" dirty="0">
                <a:solidFill>
                  <a:srgbClr val="002060"/>
                </a:solidFill>
                <a:cs typeface="B Nazanin" panose="00000400000000000000" pitchFamily="2" charset="-78"/>
              </a:rPr>
              <a:t>دیابت را نام ببرد</a:t>
            </a:r>
            <a:r>
              <a:rPr lang="fa-IR" sz="2400" dirty="0" smtClean="0">
                <a:solidFill>
                  <a:srgbClr val="002060"/>
                </a:solidFill>
                <a:cs typeface="B Nazanin" panose="00000400000000000000" pitchFamily="2" charset="-78"/>
              </a:rPr>
              <a:t>.</a:t>
            </a:r>
          </a:p>
          <a:p>
            <a:pPr marL="0" lvl="0" indent="0" algn="just" rtl="1">
              <a:lnSpc>
                <a:spcPct val="150000"/>
              </a:lnSpc>
              <a:spcAft>
                <a:spcPts val="2100"/>
              </a:spcAft>
              <a:buNone/>
            </a:pPr>
            <a:r>
              <a:rPr lang="fa-IR" sz="2400" dirty="0" smtClean="0">
                <a:solidFill>
                  <a:srgbClr val="002060"/>
                </a:solidFill>
                <a:cs typeface="B Nazanin" panose="00000400000000000000" pitchFamily="2" charset="-78"/>
              </a:rPr>
              <a:t> عوامل افزایش فشارخون رانام ببرد.علایم گوش درد رابیان کند.تعریف نماید توضیح دهد.</a:t>
            </a:r>
          </a:p>
          <a:p>
            <a:pPr marL="0" lvl="0" indent="0" algn="just" rtl="1">
              <a:lnSpc>
                <a:spcPct val="150000"/>
              </a:lnSpc>
              <a:spcAft>
                <a:spcPts val="2100"/>
              </a:spcAft>
              <a:buNone/>
            </a:pPr>
            <a:endParaRPr lang="fa-IR" sz="2400" dirty="0">
              <a:solidFill>
                <a:srgbClr val="002060"/>
              </a:solidFill>
              <a:cs typeface="B Nazanin" panose="00000400000000000000" pitchFamily="2" charset="-78"/>
            </a:endParaRPr>
          </a:p>
        </p:txBody>
      </p:sp>
      <p:sp>
        <p:nvSpPr>
          <p:cNvPr id="985" name="Google Shape;985;p40"/>
          <p:cNvSpPr/>
          <p:nvPr/>
        </p:nvSpPr>
        <p:spPr>
          <a:xfrm rot="-9718131">
            <a:off x="629553" y="-664205"/>
            <a:ext cx="2303396" cy="2139995"/>
          </a:xfrm>
          <a:custGeom>
            <a:avLst/>
            <a:gdLst/>
            <a:ahLst/>
            <a:cxnLst/>
            <a:rect l="l" t="t" r="r" b="b"/>
            <a:pathLst>
              <a:path w="1140767" h="1059842" extrusionOk="0">
                <a:moveTo>
                  <a:pt x="724597" y="952880"/>
                </a:moveTo>
                <a:cubicBezTo>
                  <a:pt x="725639" y="914808"/>
                  <a:pt x="730191" y="876758"/>
                  <a:pt x="734744" y="838890"/>
                </a:cubicBezTo>
                <a:cubicBezTo>
                  <a:pt x="736805" y="821654"/>
                  <a:pt x="738322" y="799481"/>
                  <a:pt x="761899" y="799028"/>
                </a:cubicBezTo>
                <a:cubicBezTo>
                  <a:pt x="774062" y="798802"/>
                  <a:pt x="790641" y="822379"/>
                  <a:pt x="784820" y="786458"/>
                </a:cubicBezTo>
                <a:cubicBezTo>
                  <a:pt x="777210" y="739349"/>
                  <a:pt x="805113" y="722997"/>
                  <a:pt x="847851" y="720166"/>
                </a:cubicBezTo>
                <a:cubicBezTo>
                  <a:pt x="910610" y="716021"/>
                  <a:pt x="972237" y="708819"/>
                  <a:pt x="1031395" y="682252"/>
                </a:cubicBezTo>
                <a:cubicBezTo>
                  <a:pt x="1131185" y="637475"/>
                  <a:pt x="1155125" y="587626"/>
                  <a:pt x="1133359" y="479909"/>
                </a:cubicBezTo>
                <a:cubicBezTo>
                  <a:pt x="1111277" y="370539"/>
                  <a:pt x="1040749" y="292514"/>
                  <a:pt x="973709" y="211523"/>
                </a:cubicBezTo>
                <a:cubicBezTo>
                  <a:pt x="959894" y="194831"/>
                  <a:pt x="941209" y="175285"/>
                  <a:pt x="916227" y="187583"/>
                </a:cubicBezTo>
                <a:cubicBezTo>
                  <a:pt x="892808" y="199111"/>
                  <a:pt x="903974" y="222915"/>
                  <a:pt x="905129" y="242280"/>
                </a:cubicBezTo>
                <a:cubicBezTo>
                  <a:pt x="909727" y="318855"/>
                  <a:pt x="910452" y="395249"/>
                  <a:pt x="884587" y="468857"/>
                </a:cubicBezTo>
                <a:cubicBezTo>
                  <a:pt x="875640" y="494359"/>
                  <a:pt x="861372" y="527652"/>
                  <a:pt x="830479" y="517302"/>
                </a:cubicBezTo>
                <a:cubicBezTo>
                  <a:pt x="792113" y="504460"/>
                  <a:pt x="815803" y="469921"/>
                  <a:pt x="825882" y="449311"/>
                </a:cubicBezTo>
                <a:cubicBezTo>
                  <a:pt x="879106" y="340529"/>
                  <a:pt x="864135" y="238452"/>
                  <a:pt x="811908" y="133046"/>
                </a:cubicBezTo>
                <a:cubicBezTo>
                  <a:pt x="784502" y="77760"/>
                  <a:pt x="746725" y="51873"/>
                  <a:pt x="689696" y="41749"/>
                </a:cubicBezTo>
                <a:cubicBezTo>
                  <a:pt x="635815" y="32191"/>
                  <a:pt x="614751" y="47456"/>
                  <a:pt x="624309" y="105188"/>
                </a:cubicBezTo>
                <a:cubicBezTo>
                  <a:pt x="636766" y="180359"/>
                  <a:pt x="644014" y="256435"/>
                  <a:pt x="651963" y="332263"/>
                </a:cubicBezTo>
                <a:cubicBezTo>
                  <a:pt x="653729" y="349091"/>
                  <a:pt x="656742" y="373234"/>
                  <a:pt x="641318" y="381388"/>
                </a:cubicBezTo>
                <a:cubicBezTo>
                  <a:pt x="639076" y="382565"/>
                  <a:pt x="636471" y="383403"/>
                  <a:pt x="633414" y="383856"/>
                </a:cubicBezTo>
                <a:cubicBezTo>
                  <a:pt x="610856" y="387095"/>
                  <a:pt x="603812" y="369406"/>
                  <a:pt x="600823" y="352126"/>
                </a:cubicBezTo>
                <a:cubicBezTo>
                  <a:pt x="599826" y="346305"/>
                  <a:pt x="599260" y="340529"/>
                  <a:pt x="598739" y="335592"/>
                </a:cubicBezTo>
                <a:cubicBezTo>
                  <a:pt x="592737" y="279899"/>
                  <a:pt x="593144" y="223549"/>
                  <a:pt x="588841" y="167607"/>
                </a:cubicBezTo>
                <a:cubicBezTo>
                  <a:pt x="576430" y="6666"/>
                  <a:pt x="557881" y="-8757"/>
                  <a:pt x="399431" y="5737"/>
                </a:cubicBezTo>
                <a:cubicBezTo>
                  <a:pt x="337487" y="11400"/>
                  <a:pt x="327816" y="26416"/>
                  <a:pt x="357305" y="82743"/>
                </a:cubicBezTo>
                <a:cubicBezTo>
                  <a:pt x="389556" y="144302"/>
                  <a:pt x="413632" y="207876"/>
                  <a:pt x="419498" y="278019"/>
                </a:cubicBezTo>
                <a:cubicBezTo>
                  <a:pt x="391662" y="257613"/>
                  <a:pt x="377077" y="231023"/>
                  <a:pt x="365684" y="201920"/>
                </a:cubicBezTo>
                <a:cubicBezTo>
                  <a:pt x="346909" y="153882"/>
                  <a:pt x="330421" y="104531"/>
                  <a:pt x="307002" y="58781"/>
                </a:cubicBezTo>
                <a:cubicBezTo>
                  <a:pt x="275407" y="-3005"/>
                  <a:pt x="79361" y="-21803"/>
                  <a:pt x="35241" y="30198"/>
                </a:cubicBezTo>
                <a:cubicBezTo>
                  <a:pt x="33814" y="31874"/>
                  <a:pt x="32750" y="33890"/>
                  <a:pt x="31549" y="35747"/>
                </a:cubicBezTo>
                <a:cubicBezTo>
                  <a:pt x="-13068" y="104961"/>
                  <a:pt x="18776" y="210391"/>
                  <a:pt x="93267" y="246289"/>
                </a:cubicBezTo>
                <a:cubicBezTo>
                  <a:pt x="130615" y="264294"/>
                  <a:pt x="177022" y="269617"/>
                  <a:pt x="204517" y="315186"/>
                </a:cubicBezTo>
                <a:cubicBezTo>
                  <a:pt x="128735" y="324947"/>
                  <a:pt x="70211" y="278880"/>
                  <a:pt x="0" y="276230"/>
                </a:cubicBezTo>
                <a:cubicBezTo>
                  <a:pt x="2650" y="317405"/>
                  <a:pt x="1970" y="355863"/>
                  <a:pt x="8176" y="393187"/>
                </a:cubicBezTo>
                <a:cubicBezTo>
                  <a:pt x="21562" y="473748"/>
                  <a:pt x="55761" y="498798"/>
                  <a:pt x="137704" y="493679"/>
                </a:cubicBezTo>
                <a:cubicBezTo>
                  <a:pt x="193759" y="490169"/>
                  <a:pt x="249746" y="485526"/>
                  <a:pt x="305847" y="483487"/>
                </a:cubicBezTo>
                <a:cubicBezTo>
                  <a:pt x="333501" y="482491"/>
                  <a:pt x="367315" y="488108"/>
                  <a:pt x="369852" y="519476"/>
                </a:cubicBezTo>
                <a:cubicBezTo>
                  <a:pt x="372910" y="557164"/>
                  <a:pt x="334497" y="554672"/>
                  <a:pt x="310150" y="555238"/>
                </a:cubicBezTo>
                <a:cubicBezTo>
                  <a:pt x="242838" y="556801"/>
                  <a:pt x="174915" y="558953"/>
                  <a:pt x="108192" y="551773"/>
                </a:cubicBezTo>
                <a:cubicBezTo>
                  <a:pt x="44686" y="544933"/>
                  <a:pt x="38616" y="567718"/>
                  <a:pt x="60743" y="617341"/>
                </a:cubicBezTo>
                <a:cubicBezTo>
                  <a:pt x="84479" y="670542"/>
                  <a:pt x="106312" y="724650"/>
                  <a:pt x="131543" y="777149"/>
                </a:cubicBezTo>
                <a:cubicBezTo>
                  <a:pt x="167668" y="852320"/>
                  <a:pt x="211130" y="859998"/>
                  <a:pt x="272825" y="804056"/>
                </a:cubicBezTo>
                <a:cubicBezTo>
                  <a:pt x="299437" y="779935"/>
                  <a:pt x="324147" y="753572"/>
                  <a:pt x="352027" y="731105"/>
                </a:cubicBezTo>
                <a:cubicBezTo>
                  <a:pt x="362129" y="722951"/>
                  <a:pt x="372841" y="718331"/>
                  <a:pt x="383237" y="717153"/>
                </a:cubicBezTo>
                <a:cubicBezTo>
                  <a:pt x="400722" y="715205"/>
                  <a:pt x="417323" y="723065"/>
                  <a:pt x="428783" y="740617"/>
                </a:cubicBezTo>
                <a:cubicBezTo>
                  <a:pt x="441308" y="759756"/>
                  <a:pt x="434015" y="771306"/>
                  <a:pt x="421876" y="779935"/>
                </a:cubicBezTo>
                <a:cubicBezTo>
                  <a:pt x="414039" y="785507"/>
                  <a:pt x="404187" y="789855"/>
                  <a:pt x="396351" y="794249"/>
                </a:cubicBezTo>
                <a:cubicBezTo>
                  <a:pt x="361132" y="813953"/>
                  <a:pt x="323739" y="829808"/>
                  <a:pt x="288339" y="849218"/>
                </a:cubicBezTo>
                <a:cubicBezTo>
                  <a:pt x="267299" y="860768"/>
                  <a:pt x="239849" y="871956"/>
                  <a:pt x="245737" y="902759"/>
                </a:cubicBezTo>
                <a:cubicBezTo>
                  <a:pt x="251400" y="932383"/>
                  <a:pt x="268499" y="956526"/>
                  <a:pt x="300389" y="964906"/>
                </a:cubicBezTo>
                <a:cubicBezTo>
                  <a:pt x="335086" y="974034"/>
                  <a:pt x="370373" y="981168"/>
                  <a:pt x="404708" y="991473"/>
                </a:cubicBezTo>
                <a:cubicBezTo>
                  <a:pt x="436099" y="1000873"/>
                  <a:pt x="456687" y="991836"/>
                  <a:pt x="470208" y="962415"/>
                </a:cubicBezTo>
                <a:cubicBezTo>
                  <a:pt x="487398" y="924977"/>
                  <a:pt x="512357" y="893404"/>
                  <a:pt x="546307" y="869782"/>
                </a:cubicBezTo>
                <a:cubicBezTo>
                  <a:pt x="563678" y="857688"/>
                  <a:pt x="584448" y="848651"/>
                  <a:pt x="600438" y="868944"/>
                </a:cubicBezTo>
                <a:cubicBezTo>
                  <a:pt x="616677" y="889554"/>
                  <a:pt x="602635" y="908851"/>
                  <a:pt x="586282" y="921082"/>
                </a:cubicBezTo>
                <a:cubicBezTo>
                  <a:pt x="557201" y="942824"/>
                  <a:pt x="530182" y="966039"/>
                  <a:pt x="510205" y="996478"/>
                </a:cubicBezTo>
                <a:cubicBezTo>
                  <a:pt x="497613" y="1015639"/>
                  <a:pt x="494080" y="1035412"/>
                  <a:pt x="519559" y="1046827"/>
                </a:cubicBezTo>
                <a:cubicBezTo>
                  <a:pt x="591491" y="1078965"/>
                  <a:pt x="721857" y="1053032"/>
                  <a:pt x="724597" y="952880"/>
                </a:cubicBezTo>
                <a:close/>
                <a:moveTo>
                  <a:pt x="528709" y="385011"/>
                </a:moveTo>
                <a:cubicBezTo>
                  <a:pt x="488938" y="381614"/>
                  <a:pt x="483752" y="342205"/>
                  <a:pt x="473854" y="314506"/>
                </a:cubicBezTo>
                <a:cubicBezTo>
                  <a:pt x="470978" y="292809"/>
                  <a:pt x="469959" y="268756"/>
                  <a:pt x="492245" y="268960"/>
                </a:cubicBezTo>
                <a:cubicBezTo>
                  <a:pt x="538946" y="269367"/>
                  <a:pt x="531767" y="314778"/>
                  <a:pt x="542978" y="343043"/>
                </a:cubicBezTo>
                <a:cubicBezTo>
                  <a:pt x="548867" y="357878"/>
                  <a:pt x="552400" y="387050"/>
                  <a:pt x="528709" y="385011"/>
                </a:cubicBezTo>
                <a:close/>
                <a:moveTo>
                  <a:pt x="715085" y="459729"/>
                </a:moveTo>
                <a:cubicBezTo>
                  <a:pt x="693093" y="421589"/>
                  <a:pt x="699253" y="382905"/>
                  <a:pt x="720974" y="346192"/>
                </a:cubicBezTo>
                <a:cubicBezTo>
                  <a:pt x="734676" y="332036"/>
                  <a:pt x="753904" y="305809"/>
                  <a:pt x="768105" y="329681"/>
                </a:cubicBezTo>
                <a:cubicBezTo>
                  <a:pt x="793698" y="372736"/>
                  <a:pt x="757846" y="413798"/>
                  <a:pt x="746453" y="455154"/>
                </a:cubicBezTo>
                <a:cubicBezTo>
                  <a:pt x="742671" y="468902"/>
                  <a:pt x="723646" y="474586"/>
                  <a:pt x="715085" y="459729"/>
                </a:cubicBezTo>
                <a:close/>
                <a:moveTo>
                  <a:pt x="417595" y="537323"/>
                </a:moveTo>
                <a:cubicBezTo>
                  <a:pt x="418954" y="490645"/>
                  <a:pt x="464229" y="498753"/>
                  <a:pt x="492721" y="488153"/>
                </a:cubicBezTo>
                <a:cubicBezTo>
                  <a:pt x="507669" y="482581"/>
                  <a:pt x="536908" y="479660"/>
                  <a:pt x="534394" y="503282"/>
                </a:cubicBezTo>
                <a:cubicBezTo>
                  <a:pt x="530159" y="542985"/>
                  <a:pt x="490660" y="547356"/>
                  <a:pt x="462779" y="556665"/>
                </a:cubicBezTo>
                <a:cubicBezTo>
                  <a:pt x="441014" y="559089"/>
                  <a:pt x="416938" y="559609"/>
                  <a:pt x="417595" y="537323"/>
                </a:cubicBezTo>
                <a:close/>
                <a:moveTo>
                  <a:pt x="477999" y="694572"/>
                </a:moveTo>
                <a:cubicBezTo>
                  <a:pt x="494940" y="647441"/>
                  <a:pt x="549433" y="649003"/>
                  <a:pt x="588592" y="631473"/>
                </a:cubicBezTo>
                <a:cubicBezTo>
                  <a:pt x="601592" y="625653"/>
                  <a:pt x="618080" y="636705"/>
                  <a:pt x="612079" y="652763"/>
                </a:cubicBezTo>
                <a:cubicBezTo>
                  <a:pt x="596632" y="693984"/>
                  <a:pt x="562863" y="713846"/>
                  <a:pt x="520737" y="720415"/>
                </a:cubicBezTo>
                <a:cubicBezTo>
                  <a:pt x="501078" y="718874"/>
                  <a:pt x="468600" y="720709"/>
                  <a:pt x="477999" y="694572"/>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47309-DA34-498C-B104-7BED6AE928F7}"/>
              </a:ext>
            </a:extLst>
          </p:cNvPr>
          <p:cNvSpPr>
            <a:spLocks noGrp="1"/>
          </p:cNvSpPr>
          <p:nvPr>
            <p:ph type="title"/>
          </p:nvPr>
        </p:nvSpPr>
        <p:spPr/>
        <p:txBody>
          <a:bodyPr/>
          <a:lstStyle/>
          <a:p>
            <a:pPr algn="r"/>
            <a:r>
              <a:rPr lang="fa-IR" dirty="0">
                <a:solidFill>
                  <a:srgbClr val="C00000"/>
                </a:solidFill>
                <a:cs typeface="B Nazanin" panose="00000400000000000000" pitchFamily="2" charset="-78"/>
              </a:rPr>
              <a:t>حیطه های اهداف رفتاری</a:t>
            </a:r>
            <a:endParaRPr lang="en-US" dirty="0">
              <a:solidFill>
                <a:srgbClr val="C00000"/>
              </a:solidFill>
              <a:cs typeface="B Nazanin" panose="00000400000000000000" pitchFamily="2" charset="-78"/>
            </a:endParaRPr>
          </a:p>
        </p:txBody>
      </p:sp>
      <p:sp>
        <p:nvSpPr>
          <p:cNvPr id="3" name="Text Placeholder 2">
            <a:extLst>
              <a:ext uri="{FF2B5EF4-FFF2-40B4-BE49-F238E27FC236}">
                <a16:creationId xmlns:a16="http://schemas.microsoft.com/office/drawing/2014/main" id="{FA43C5CD-9AFA-41D0-8659-C2D23C8C3B0D}"/>
              </a:ext>
            </a:extLst>
          </p:cNvPr>
          <p:cNvSpPr>
            <a:spLocks noGrp="1"/>
          </p:cNvSpPr>
          <p:nvPr>
            <p:ph type="body" idx="1"/>
          </p:nvPr>
        </p:nvSpPr>
        <p:spPr>
          <a:xfrm>
            <a:off x="843149" y="1995055"/>
            <a:ext cx="10716652" cy="4251366"/>
          </a:xfrm>
        </p:spPr>
        <p:txBody>
          <a:bodyPr/>
          <a:lstStyle/>
          <a:p>
            <a:pPr marL="107950" indent="0" algn="just" rtl="1">
              <a:lnSpc>
                <a:spcPct val="150000"/>
              </a:lnSpc>
              <a:buNone/>
            </a:pPr>
            <a:r>
              <a:rPr lang="fa-IR" sz="2400" b="1" dirty="0">
                <a:solidFill>
                  <a:srgbClr val="FFFF00"/>
                </a:solidFill>
                <a:cs typeface="B Nazanin" panose="00000400000000000000" pitchFamily="2" charset="-78"/>
              </a:rPr>
              <a:t>عاطفی: </a:t>
            </a:r>
            <a:r>
              <a:rPr lang="fa-IR" sz="2400" dirty="0">
                <a:solidFill>
                  <a:srgbClr val="002060"/>
                </a:solidFill>
                <a:cs typeface="B Nazanin" panose="00000400000000000000" pitchFamily="2" charset="-78"/>
              </a:rPr>
              <a:t>این حیطه با نگرش و احساسات سر و کار دارد. حیطه عاطفی تأثیر حیطه شناختی بر ذهن انسان است. در حطیه شناختی کیفیت و عمق فهمیدن مطرح است ولی در حیطه عاطفی میزان علاقه، عاطفه و احساس که در اثر آموختن ایجاد می شود مطرح می باشد. یادگیری در این حیطه با تغییر در نگرش ها، ارزش ها و احساسات همراه </a:t>
            </a:r>
            <a:r>
              <a:rPr lang="fa-IR" sz="2400" dirty="0" smtClean="0">
                <a:solidFill>
                  <a:srgbClr val="002060"/>
                </a:solidFill>
                <a:cs typeface="B Nazanin" panose="00000400000000000000" pitchFamily="2" charset="-78"/>
              </a:rPr>
              <a:t>است.</a:t>
            </a:r>
            <a:r>
              <a:rPr lang="fa-IR" sz="2400" dirty="0" smtClean="0">
                <a:solidFill>
                  <a:srgbClr val="FFFF00"/>
                </a:solidFill>
                <a:cs typeface="B Nazanin" panose="00000400000000000000" pitchFamily="2" charset="-78"/>
              </a:rPr>
              <a:t>زمانی هست که دانش تاثیر گذاشته باشد</a:t>
            </a:r>
            <a:r>
              <a:rPr lang="fa-IR" sz="2400" dirty="0" smtClean="0">
                <a:solidFill>
                  <a:srgbClr val="002060"/>
                </a:solidFill>
                <a:cs typeface="B Nazanin" panose="00000400000000000000" pitchFamily="2" charset="-78"/>
              </a:rPr>
              <a:t>.</a:t>
            </a:r>
            <a:endParaRPr lang="fa-IR" sz="2400" dirty="0">
              <a:solidFill>
                <a:srgbClr val="002060"/>
              </a:solidFill>
              <a:cs typeface="B Nazanin" panose="00000400000000000000" pitchFamily="2" charset="-78"/>
            </a:endParaRPr>
          </a:p>
          <a:p>
            <a:pPr marL="107950" indent="0" algn="just" rtl="1">
              <a:lnSpc>
                <a:spcPct val="150000"/>
              </a:lnSpc>
              <a:buNone/>
            </a:pPr>
            <a:endParaRPr lang="fa-IR" sz="2400" dirty="0">
              <a:solidFill>
                <a:srgbClr val="002060"/>
              </a:solidFill>
              <a:cs typeface="B Nazanin" panose="00000400000000000000" pitchFamily="2" charset="-78"/>
            </a:endParaRPr>
          </a:p>
          <a:p>
            <a:pPr marL="107950" indent="0" algn="just" rtl="1">
              <a:lnSpc>
                <a:spcPct val="150000"/>
              </a:lnSpc>
              <a:buNone/>
            </a:pPr>
            <a:r>
              <a:rPr lang="fa-IR" sz="2400" dirty="0">
                <a:solidFill>
                  <a:srgbClr val="002060"/>
                </a:solidFill>
                <a:cs typeface="B Nazanin" panose="00000400000000000000" pitchFamily="2" charset="-78"/>
              </a:rPr>
              <a:t>مثال: نکات استریل را در تزریق انسولین رعایت </a:t>
            </a:r>
            <a:r>
              <a:rPr lang="fa-IR" sz="2400" dirty="0" smtClean="0">
                <a:solidFill>
                  <a:srgbClr val="002060"/>
                </a:solidFill>
                <a:cs typeface="B Nazanin" panose="00000400000000000000" pitchFamily="2" charset="-78"/>
              </a:rPr>
              <a:t>کند.اطلاعات کافی درمورد استریل میدانیم ولی چند درصد از پرستاران نکات استریل را رعایت میکنند؟ همون نگرش است. هفته ایی یکبار باید ویزیت شوی، قدو وزن راباید اندازه گیری کنی،چک </a:t>
            </a:r>
            <a:r>
              <a:rPr lang="en-US" sz="2400" dirty="0" err="1" smtClean="0">
                <a:solidFill>
                  <a:srgbClr val="002060"/>
                </a:solidFill>
                <a:cs typeface="B Nazanin" panose="00000400000000000000" pitchFamily="2" charset="-78"/>
              </a:rPr>
              <a:t>io</a:t>
            </a:r>
            <a:r>
              <a:rPr lang="en-US" sz="2400" dirty="0" smtClean="0">
                <a:solidFill>
                  <a:srgbClr val="002060"/>
                </a:solidFill>
                <a:cs typeface="B Nazanin" panose="00000400000000000000" pitchFamily="2" charset="-78"/>
              </a:rPr>
              <a:t> </a:t>
            </a:r>
            <a:r>
              <a:rPr lang="fa-IR" sz="2400" dirty="0" smtClean="0">
                <a:solidFill>
                  <a:srgbClr val="002060"/>
                </a:solidFill>
                <a:cs typeface="B Nazanin" panose="00000400000000000000" pitchFamily="2" charset="-78"/>
              </a:rPr>
              <a:t>درطول یک هفته................پیروی ها و رعایت کردن ها............دراثرتغییر نگرش ایجادمیشود.همدلی</a:t>
            </a:r>
            <a:endParaRPr lang="en-US" sz="2400" dirty="0">
              <a:solidFill>
                <a:srgbClr val="002060"/>
              </a:solidFill>
              <a:cs typeface="B Nazanin" panose="00000400000000000000" pitchFamily="2" charset="-78"/>
            </a:endParaRPr>
          </a:p>
        </p:txBody>
      </p:sp>
    </p:spTree>
    <p:extLst>
      <p:ext uri="{BB962C8B-B14F-4D97-AF65-F5344CB8AC3E}">
        <p14:creationId xmlns:p14="http://schemas.microsoft.com/office/powerpoint/2010/main" val="11346457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D47DB-937D-4BCE-8B0A-7879381239C4}"/>
              </a:ext>
            </a:extLst>
          </p:cNvPr>
          <p:cNvSpPr>
            <a:spLocks noGrp="1"/>
          </p:cNvSpPr>
          <p:nvPr>
            <p:ph type="title"/>
          </p:nvPr>
        </p:nvSpPr>
        <p:spPr/>
        <p:txBody>
          <a:bodyPr/>
          <a:lstStyle/>
          <a:p>
            <a:pPr algn="r"/>
            <a:r>
              <a:rPr lang="fa-IR" dirty="0">
                <a:solidFill>
                  <a:srgbClr val="C00000"/>
                </a:solidFill>
                <a:cs typeface="B Nazanin" panose="00000400000000000000" pitchFamily="2" charset="-78"/>
              </a:rPr>
              <a:t>حیطه های اهداف رفتاری</a:t>
            </a:r>
            <a:endParaRPr lang="en-US" dirty="0">
              <a:solidFill>
                <a:srgbClr val="C00000"/>
              </a:solidFill>
              <a:cs typeface="B Nazanin" panose="00000400000000000000" pitchFamily="2" charset="-78"/>
            </a:endParaRPr>
          </a:p>
        </p:txBody>
      </p:sp>
      <p:sp>
        <p:nvSpPr>
          <p:cNvPr id="3" name="Text Placeholder 2">
            <a:extLst>
              <a:ext uri="{FF2B5EF4-FFF2-40B4-BE49-F238E27FC236}">
                <a16:creationId xmlns:a16="http://schemas.microsoft.com/office/drawing/2014/main" id="{05AF2876-C6A4-46D0-8046-F4A705AB583E}"/>
              </a:ext>
            </a:extLst>
          </p:cNvPr>
          <p:cNvSpPr>
            <a:spLocks noGrp="1"/>
          </p:cNvSpPr>
          <p:nvPr>
            <p:ph type="body" idx="1"/>
          </p:nvPr>
        </p:nvSpPr>
        <p:spPr>
          <a:xfrm>
            <a:off x="368135" y="1911927"/>
            <a:ext cx="11191665" cy="4322618"/>
          </a:xfrm>
        </p:spPr>
        <p:txBody>
          <a:bodyPr/>
          <a:lstStyle/>
          <a:p>
            <a:pPr marL="107950" indent="0" algn="r" rtl="1">
              <a:buNone/>
            </a:pPr>
            <a:r>
              <a:rPr lang="fa-IR" sz="2400" b="1" dirty="0">
                <a:solidFill>
                  <a:srgbClr val="FFFF00"/>
                </a:solidFill>
                <a:cs typeface="B Nazanin" panose="00000400000000000000" pitchFamily="2" charset="-78"/>
              </a:rPr>
              <a:t>روانی حرکتی</a:t>
            </a:r>
            <a:r>
              <a:rPr lang="fa-IR" sz="2400" dirty="0">
                <a:solidFill>
                  <a:srgbClr val="002060"/>
                </a:solidFill>
                <a:cs typeface="B Nazanin" panose="00000400000000000000" pitchFamily="2" charset="-78"/>
              </a:rPr>
              <a:t>: این حیطه با مهارت های حرکتی سر و کار دارد. منظور مهارت های بدنی و انجام صحیح عملکرد می باشد.</a:t>
            </a:r>
          </a:p>
          <a:p>
            <a:pPr marL="107950" indent="0" algn="r" rtl="1">
              <a:buNone/>
            </a:pPr>
            <a:endParaRPr lang="fa-IR" sz="2400" dirty="0">
              <a:solidFill>
                <a:srgbClr val="002060"/>
              </a:solidFill>
              <a:cs typeface="B Nazanin" panose="00000400000000000000" pitchFamily="2" charset="-78"/>
            </a:endParaRPr>
          </a:p>
          <a:p>
            <a:pPr marL="107950" indent="0" algn="r" rtl="1">
              <a:buNone/>
            </a:pPr>
            <a:r>
              <a:rPr lang="fa-IR" sz="2400" dirty="0">
                <a:solidFill>
                  <a:srgbClr val="002060"/>
                </a:solidFill>
                <a:cs typeface="B Nazanin" panose="00000400000000000000" pitchFamily="2" charset="-78"/>
              </a:rPr>
              <a:t>مثال: انسولین را بدون صرف انرژی عصبی و در حداقل زمان ممکن و بدون تفکر به مراحل آن تزریق می کند</a:t>
            </a:r>
            <a:r>
              <a:rPr lang="fa-IR" sz="2400" dirty="0" smtClean="0">
                <a:solidFill>
                  <a:srgbClr val="002060"/>
                </a:solidFill>
                <a:cs typeface="B Nazanin" panose="00000400000000000000" pitchFamily="2" charset="-78"/>
              </a:rPr>
              <a:t>.</a:t>
            </a:r>
          </a:p>
          <a:p>
            <a:pPr marL="107950" indent="0" algn="r" rtl="1">
              <a:buNone/>
            </a:pPr>
            <a:r>
              <a:rPr lang="fa-IR" sz="2400" dirty="0" smtClean="0">
                <a:solidFill>
                  <a:srgbClr val="002060"/>
                </a:solidFill>
                <a:cs typeface="B Nazanin" panose="00000400000000000000" pitchFamily="2" charset="-78"/>
              </a:rPr>
              <a:t>تزریق انسولین به روش استریل درکمتر از یک دقیقه</a:t>
            </a:r>
          </a:p>
          <a:p>
            <a:pPr marL="107950" indent="0" algn="r" rtl="1">
              <a:buNone/>
            </a:pPr>
            <a:endParaRPr lang="en-US" sz="2400" dirty="0">
              <a:solidFill>
                <a:srgbClr val="002060"/>
              </a:solidFill>
              <a:cs typeface="B Nazanin" panose="00000400000000000000" pitchFamily="2" charset="-78"/>
            </a:endParaRPr>
          </a:p>
        </p:txBody>
      </p:sp>
    </p:spTree>
    <p:extLst>
      <p:ext uri="{BB962C8B-B14F-4D97-AF65-F5344CB8AC3E}">
        <p14:creationId xmlns:p14="http://schemas.microsoft.com/office/powerpoint/2010/main" val="4696772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Shape 703"/>
        <p:cNvGrpSpPr/>
        <p:nvPr/>
      </p:nvGrpSpPr>
      <p:grpSpPr>
        <a:xfrm>
          <a:off x="0" y="0"/>
          <a:ext cx="0" cy="0"/>
          <a:chOff x="0" y="0"/>
          <a:chExt cx="0" cy="0"/>
        </a:xfrm>
      </p:grpSpPr>
      <p:sp>
        <p:nvSpPr>
          <p:cNvPr id="704" name="Google Shape;704;p36"/>
          <p:cNvSpPr txBox="1">
            <a:spLocks noGrp="1"/>
          </p:cNvSpPr>
          <p:nvPr>
            <p:ph type="title"/>
          </p:nvPr>
        </p:nvSpPr>
        <p:spPr>
          <a:xfrm>
            <a:off x="1189050" y="360818"/>
            <a:ext cx="9707400" cy="763500"/>
          </a:xfrm>
          <a:prstGeom prst="rect">
            <a:avLst/>
          </a:prstGeom>
        </p:spPr>
        <p:txBody>
          <a:bodyPr spcFirstLastPara="1" wrap="square" lIns="121900" tIns="121900" rIns="121900" bIns="121900" anchor="t" anchorCtr="0">
            <a:noAutofit/>
          </a:bodyPr>
          <a:lstStyle/>
          <a:p>
            <a:pPr lvl="0"/>
            <a:r>
              <a:rPr lang="fa-IR" dirty="0">
                <a:solidFill>
                  <a:srgbClr val="C00000"/>
                </a:solidFill>
                <a:cs typeface="B Nazanin" panose="00000400000000000000" pitchFamily="2" charset="-78"/>
              </a:rPr>
              <a:t>طبقه بندی اهداف </a:t>
            </a:r>
            <a:r>
              <a:rPr lang="fa-IR" dirty="0" smtClean="0">
                <a:solidFill>
                  <a:srgbClr val="C00000"/>
                </a:solidFill>
                <a:cs typeface="B Nazanin" panose="00000400000000000000" pitchFamily="2" charset="-78"/>
              </a:rPr>
              <a:t>یادگیری</a:t>
            </a:r>
            <a:br>
              <a:rPr lang="fa-IR" dirty="0" smtClean="0">
                <a:solidFill>
                  <a:srgbClr val="C00000"/>
                </a:solidFill>
                <a:cs typeface="B Nazanin" panose="00000400000000000000" pitchFamily="2" charset="-78"/>
              </a:rPr>
            </a:br>
            <a:r>
              <a:rPr lang="fa-IR" sz="2800" dirty="0" smtClean="0">
                <a:solidFill>
                  <a:srgbClr val="C00000"/>
                </a:solidFill>
                <a:cs typeface="B Nazanin" panose="00000400000000000000" pitchFamily="2" charset="-78"/>
              </a:rPr>
              <a:t>اموزش مقطعی نمیباشد بلکه یک فرایند هست ودرطول دوره</a:t>
            </a:r>
            <a:endParaRPr lang="fa-IR" sz="2800" dirty="0">
              <a:solidFill>
                <a:srgbClr val="C00000"/>
              </a:solidFill>
              <a:cs typeface="B Nazanin" panose="00000400000000000000" pitchFamily="2" charset="-78"/>
            </a:endParaRPr>
          </a:p>
        </p:txBody>
      </p:sp>
      <p:sp>
        <p:nvSpPr>
          <p:cNvPr id="707" name="Google Shape;707;p36"/>
          <p:cNvSpPr txBox="1">
            <a:spLocks noGrp="1"/>
          </p:cNvSpPr>
          <p:nvPr>
            <p:ph type="subTitle" idx="3"/>
          </p:nvPr>
        </p:nvSpPr>
        <p:spPr>
          <a:xfrm>
            <a:off x="391887" y="1484420"/>
            <a:ext cx="11388436" cy="5012761"/>
          </a:xfrm>
          <a:prstGeom prst="rect">
            <a:avLst/>
          </a:prstGeom>
        </p:spPr>
        <p:txBody>
          <a:bodyPr spcFirstLastPara="1" wrap="square" lIns="121900" tIns="121900" rIns="121900" bIns="121900" anchor="t" anchorCtr="0">
            <a:noAutofit/>
          </a:bodyPr>
          <a:lstStyle/>
          <a:p>
            <a:pPr marL="0" lvl="0" indent="0" algn="just" rtl="1">
              <a:lnSpc>
                <a:spcPct val="150000"/>
              </a:lnSpc>
              <a:spcAft>
                <a:spcPts val="2100"/>
              </a:spcAft>
            </a:pPr>
            <a:r>
              <a:rPr lang="fa-IR" sz="2400" dirty="0">
                <a:solidFill>
                  <a:srgbClr val="FFFF00"/>
                </a:solidFill>
                <a:cs typeface="B Nazanin" panose="00000400000000000000" pitchFamily="2" charset="-78"/>
              </a:rPr>
              <a:t>باید بداند (</a:t>
            </a:r>
            <a:r>
              <a:rPr lang="en-US" sz="2400" dirty="0">
                <a:solidFill>
                  <a:srgbClr val="FFFF00"/>
                </a:solidFill>
                <a:cs typeface="B Nazanin" panose="00000400000000000000" pitchFamily="2" charset="-78"/>
              </a:rPr>
              <a:t>Must to Know</a:t>
            </a:r>
            <a:r>
              <a:rPr lang="fa-IR" sz="2400" dirty="0">
                <a:solidFill>
                  <a:srgbClr val="FFFF00"/>
                </a:solidFill>
                <a:cs typeface="B Nazanin" panose="00000400000000000000" pitchFamily="2" charset="-78"/>
              </a:rPr>
              <a:t>): </a:t>
            </a:r>
            <a:r>
              <a:rPr lang="fa-IR" sz="2400" b="0" dirty="0">
                <a:solidFill>
                  <a:srgbClr val="002060"/>
                </a:solidFill>
                <a:cs typeface="B Nazanin" panose="00000400000000000000" pitchFamily="2" charset="-78"/>
              </a:rPr>
              <a:t>شامل آن دسته از دانش ،‌نگرش و مهارتهایی است که یادگیری آنها برای ایجاد رفتار جدید در فراگیران، ‌لازم و ضروری است که باید در اولویت برنامه آموزش قرار گیرند .مانند: بيمار بايد مقدار صحيحي از انسولين را بكشد</a:t>
            </a:r>
            <a:r>
              <a:rPr lang="fa-IR" sz="2400" b="0" dirty="0" smtClean="0">
                <a:solidFill>
                  <a:srgbClr val="002060"/>
                </a:solidFill>
                <a:cs typeface="B Nazanin" panose="00000400000000000000" pitchFamily="2" charset="-78"/>
              </a:rPr>
              <a:t>. براساس وقت الویت بندی میشوند.</a:t>
            </a:r>
            <a:endParaRPr lang="fa-IR" sz="2400" b="0" dirty="0">
              <a:solidFill>
                <a:srgbClr val="002060"/>
              </a:solidFill>
              <a:cs typeface="B Nazanin" panose="00000400000000000000" pitchFamily="2" charset="-78"/>
            </a:endParaRPr>
          </a:p>
          <a:p>
            <a:pPr marL="0" lvl="0" indent="0" algn="just" rtl="1">
              <a:lnSpc>
                <a:spcPct val="150000"/>
              </a:lnSpc>
              <a:spcAft>
                <a:spcPts val="2100"/>
              </a:spcAft>
            </a:pPr>
            <a:r>
              <a:rPr lang="fa-IR" sz="2400" dirty="0">
                <a:solidFill>
                  <a:srgbClr val="FFFF00"/>
                </a:solidFill>
                <a:cs typeface="B Nazanin" panose="00000400000000000000" pitchFamily="2" charset="-78"/>
              </a:rPr>
              <a:t>بهتراست بداند (</a:t>
            </a:r>
            <a:r>
              <a:rPr lang="en-US" sz="2400" dirty="0">
                <a:solidFill>
                  <a:srgbClr val="FFFF00"/>
                </a:solidFill>
                <a:cs typeface="B Nazanin" panose="00000400000000000000" pitchFamily="2" charset="-78"/>
              </a:rPr>
              <a:t>Better to Know</a:t>
            </a:r>
            <a:r>
              <a:rPr lang="fa-IR" sz="2400" dirty="0">
                <a:solidFill>
                  <a:srgbClr val="FFFF00"/>
                </a:solidFill>
                <a:cs typeface="B Nazanin" panose="00000400000000000000" pitchFamily="2" charset="-78"/>
              </a:rPr>
              <a:t>):</a:t>
            </a:r>
            <a:r>
              <a:rPr lang="fa-IR" sz="2400" b="0" dirty="0">
                <a:solidFill>
                  <a:srgbClr val="002060"/>
                </a:solidFill>
                <a:cs typeface="B Nazanin" panose="00000400000000000000" pitchFamily="2" charset="-78"/>
              </a:rPr>
              <a:t>شامل آن دسته از دانش ،‌نگرش و مهارتهایی است که مرتبط با رفتار مورد انتظار است و دانستن آنها برای انجام رفتار جدید مفید است اما یادگیری آنها </a:t>
            </a:r>
            <a:r>
              <a:rPr lang="fa-IR" sz="2400" b="0" dirty="0">
                <a:solidFill>
                  <a:srgbClr val="FFFF00"/>
                </a:solidFill>
                <a:cs typeface="B Nazanin" panose="00000400000000000000" pitchFamily="2" charset="-78"/>
              </a:rPr>
              <a:t>یک ضرورت فوری نیست</a:t>
            </a:r>
            <a:r>
              <a:rPr lang="fa-IR" sz="2400" b="0" dirty="0">
                <a:solidFill>
                  <a:srgbClr val="002060"/>
                </a:solidFill>
                <a:cs typeface="B Nazanin" panose="00000400000000000000" pitchFamily="2" charset="-78"/>
              </a:rPr>
              <a:t> . مانند نيازهاي مربوط به تغذيه،تحرك،ارتباطات </a:t>
            </a:r>
            <a:r>
              <a:rPr lang="fa-IR" sz="2400" b="0" dirty="0" smtClean="0">
                <a:solidFill>
                  <a:srgbClr val="002060"/>
                </a:solidFill>
                <a:cs typeface="B Nazanin" panose="00000400000000000000" pitchFamily="2" charset="-78"/>
              </a:rPr>
              <a:t>جنسي اگر وقت نکردیم توشیقت بعدی</a:t>
            </a:r>
            <a:endParaRPr lang="en-US" sz="2400" b="0" dirty="0">
              <a:solidFill>
                <a:srgbClr val="002060"/>
              </a:solidFill>
              <a:cs typeface="B Nazanin" panose="00000400000000000000" pitchFamily="2" charset="-78"/>
            </a:endParaRPr>
          </a:p>
          <a:p>
            <a:pPr marL="0" lvl="0" indent="0" algn="just" rtl="1">
              <a:lnSpc>
                <a:spcPct val="150000"/>
              </a:lnSpc>
              <a:spcAft>
                <a:spcPts val="2100"/>
              </a:spcAft>
            </a:pPr>
            <a:r>
              <a:rPr lang="fa-IR" sz="2400" dirty="0">
                <a:solidFill>
                  <a:srgbClr val="FFFF00"/>
                </a:solidFill>
                <a:cs typeface="B Nazanin" panose="00000400000000000000" pitchFamily="2" charset="-78"/>
              </a:rPr>
              <a:t>خوب است بداند (</a:t>
            </a:r>
            <a:r>
              <a:rPr lang="en-US" sz="2400" dirty="0">
                <a:solidFill>
                  <a:srgbClr val="FFFF00"/>
                </a:solidFill>
                <a:cs typeface="B Nazanin" panose="00000400000000000000" pitchFamily="2" charset="-78"/>
              </a:rPr>
              <a:t>Nice to Know</a:t>
            </a:r>
            <a:r>
              <a:rPr lang="fa-IR" sz="2400" dirty="0">
                <a:solidFill>
                  <a:srgbClr val="FFFF00"/>
                </a:solidFill>
                <a:cs typeface="B Nazanin" panose="00000400000000000000" pitchFamily="2" charset="-78"/>
              </a:rPr>
              <a:t>): </a:t>
            </a:r>
            <a:r>
              <a:rPr lang="fa-IR" sz="2400" b="0" dirty="0">
                <a:solidFill>
                  <a:srgbClr val="002060"/>
                </a:solidFill>
                <a:cs typeface="B Nazanin" panose="00000400000000000000" pitchFamily="2" charset="-78"/>
              </a:rPr>
              <a:t>شامل دانش ،‌نگرش و مهارتهایی است که مرتبط با موضوع مورد بحث است اما یادگیری آنها به طور مستقیم برای انجام کار ضروری نیست . مانند: دانستن ميزان كالري هر يك از مواد </a:t>
            </a:r>
            <a:r>
              <a:rPr lang="fa-IR" sz="2400" b="0" dirty="0" smtClean="0">
                <a:solidFill>
                  <a:srgbClr val="002060"/>
                </a:solidFill>
                <a:cs typeface="B Nazanin" panose="00000400000000000000" pitchFamily="2" charset="-78"/>
              </a:rPr>
              <a:t>غذايي.2گرم نمک.سدیم</a:t>
            </a:r>
            <a:endParaRPr lang="en-US" sz="2400" b="0" dirty="0">
              <a:solidFill>
                <a:srgbClr val="002060"/>
              </a:solidFill>
              <a:cs typeface="B Nazanin" panose="00000400000000000000" pitchFamily="2" charset="-78"/>
            </a:endParaRPr>
          </a:p>
        </p:txBody>
      </p:sp>
    </p:spTree>
    <p:extLst>
      <p:ext uri="{BB962C8B-B14F-4D97-AF65-F5344CB8AC3E}">
        <p14:creationId xmlns:p14="http://schemas.microsoft.com/office/powerpoint/2010/main" val="41047311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Shape 941"/>
        <p:cNvGrpSpPr/>
        <p:nvPr/>
      </p:nvGrpSpPr>
      <p:grpSpPr>
        <a:xfrm>
          <a:off x="0" y="0"/>
          <a:ext cx="0" cy="0"/>
          <a:chOff x="0" y="0"/>
          <a:chExt cx="0" cy="0"/>
        </a:xfrm>
      </p:grpSpPr>
      <p:sp>
        <p:nvSpPr>
          <p:cNvPr id="942" name="Google Shape;942;p38"/>
          <p:cNvSpPr txBox="1">
            <a:spLocks noGrp="1"/>
          </p:cNvSpPr>
          <p:nvPr>
            <p:ph type="title"/>
          </p:nvPr>
        </p:nvSpPr>
        <p:spPr>
          <a:xfrm>
            <a:off x="415600" y="190005"/>
            <a:ext cx="11360700" cy="902525"/>
          </a:xfrm>
          <a:prstGeom prst="rect">
            <a:avLst/>
          </a:prstGeom>
        </p:spPr>
        <p:txBody>
          <a:bodyPr spcFirstLastPara="1" wrap="square" lIns="121900" tIns="121900" rIns="121900" bIns="121900" anchor="t" anchorCtr="0">
            <a:noAutofit/>
          </a:bodyPr>
          <a:lstStyle/>
          <a:p>
            <a:pPr lvl="0" algn="ctr"/>
            <a:r>
              <a:rPr lang="fa-IR" dirty="0">
                <a:solidFill>
                  <a:srgbClr val="C00000"/>
                </a:solidFill>
                <a:cs typeface="B Nazanin" panose="00000400000000000000" pitchFamily="2" charset="-78"/>
              </a:rPr>
              <a:t>برنامه ریزی و اجرای آموزش به بیمار</a:t>
            </a:r>
          </a:p>
        </p:txBody>
      </p:sp>
      <p:sp>
        <p:nvSpPr>
          <p:cNvPr id="950" name="Google Shape;950;p38"/>
          <p:cNvSpPr txBox="1">
            <a:spLocks noGrp="1"/>
          </p:cNvSpPr>
          <p:nvPr>
            <p:ph type="subTitle" idx="5"/>
          </p:nvPr>
        </p:nvSpPr>
        <p:spPr>
          <a:xfrm>
            <a:off x="213756" y="961902"/>
            <a:ext cx="11638651" cy="5896098"/>
          </a:xfrm>
          <a:prstGeom prst="rect">
            <a:avLst/>
          </a:prstGeom>
        </p:spPr>
        <p:txBody>
          <a:bodyPr spcFirstLastPara="1" wrap="square" lIns="121900" tIns="121900" rIns="121900" bIns="121900" anchor="t" anchorCtr="0">
            <a:noAutofit/>
          </a:bodyPr>
          <a:lstStyle/>
          <a:p>
            <a:pPr marL="0" lvl="0" indent="0" algn="just" rtl="1">
              <a:lnSpc>
                <a:spcPct val="150000"/>
              </a:lnSpc>
              <a:spcAft>
                <a:spcPts val="2100"/>
              </a:spcAft>
            </a:pPr>
            <a:r>
              <a:rPr lang="fa-IR" sz="2400" b="0" dirty="0">
                <a:solidFill>
                  <a:srgbClr val="002060"/>
                </a:solidFill>
                <a:cs typeface="B Nazanin" panose="00000400000000000000" pitchFamily="2" charset="-78"/>
              </a:rPr>
              <a:t>در این مرحله، پرستار طرح آموزش مبتنی بر شواهد را به مرحله اجرا در می آورد.مواردی که در این مرحله باید مد نظر باشند شامل:</a:t>
            </a:r>
          </a:p>
          <a:p>
            <a:pPr marL="342900" lvl="0" indent="-342900" algn="just" rtl="1">
              <a:lnSpc>
                <a:spcPct val="150000"/>
              </a:lnSpc>
              <a:spcAft>
                <a:spcPts val="2100"/>
              </a:spcAft>
              <a:buFont typeface="Wingdings" panose="05000000000000000000" pitchFamily="2" charset="2"/>
              <a:buChar char="ü"/>
            </a:pPr>
            <a:r>
              <a:rPr lang="fa-IR" sz="2400" b="0" dirty="0">
                <a:solidFill>
                  <a:srgbClr val="002060"/>
                </a:solidFill>
                <a:cs typeface="B Nazanin" panose="00000400000000000000" pitchFamily="2" charset="-78"/>
              </a:rPr>
              <a:t>استفاده از زبان ساده(</a:t>
            </a:r>
            <a:r>
              <a:rPr lang="en-US" sz="2400" b="0" dirty="0">
                <a:solidFill>
                  <a:srgbClr val="002060"/>
                </a:solidFill>
                <a:cs typeface="B Nazanin" panose="00000400000000000000" pitchFamily="2" charset="-78"/>
              </a:rPr>
              <a:t>Keep It Short and Simple</a:t>
            </a:r>
            <a:r>
              <a:rPr lang="fa-IR" sz="2400" b="0" dirty="0">
                <a:solidFill>
                  <a:srgbClr val="002060"/>
                </a:solidFill>
                <a:cs typeface="B Nazanin" panose="00000400000000000000" pitchFamily="2" charset="-78"/>
              </a:rPr>
              <a:t>)</a:t>
            </a:r>
            <a:r>
              <a:rPr lang="en-US" sz="2400" dirty="0">
                <a:solidFill>
                  <a:srgbClr val="FFFF00"/>
                </a:solidFill>
                <a:cs typeface="B Nazanin" panose="00000400000000000000" pitchFamily="2" charset="-78"/>
              </a:rPr>
              <a:t>KISS</a:t>
            </a:r>
            <a:endParaRPr lang="fa-IR" sz="2400" dirty="0">
              <a:solidFill>
                <a:srgbClr val="FFFF00"/>
              </a:solidFill>
              <a:cs typeface="B Nazanin" panose="00000400000000000000" pitchFamily="2" charset="-78"/>
            </a:endParaRPr>
          </a:p>
          <a:p>
            <a:pPr marL="342900" lvl="0" indent="-342900" algn="just" rtl="1">
              <a:lnSpc>
                <a:spcPct val="150000"/>
              </a:lnSpc>
              <a:spcAft>
                <a:spcPts val="2100"/>
              </a:spcAft>
              <a:buFont typeface="Wingdings" panose="05000000000000000000" pitchFamily="2" charset="2"/>
              <a:buChar char="ü"/>
            </a:pPr>
            <a:r>
              <a:rPr lang="fa-IR" sz="2400" b="0" dirty="0">
                <a:solidFill>
                  <a:srgbClr val="002060"/>
                </a:solidFill>
                <a:cs typeface="B Nazanin" panose="00000400000000000000" pitchFamily="2" charset="-78"/>
              </a:rPr>
              <a:t>حفظ عزت نفس </a:t>
            </a:r>
            <a:r>
              <a:rPr lang="fa-IR" sz="2400" b="0" dirty="0" smtClean="0">
                <a:solidFill>
                  <a:srgbClr val="002060"/>
                </a:solidFill>
                <a:cs typeface="B Nazanin" panose="00000400000000000000" pitchFamily="2" charset="-78"/>
              </a:rPr>
              <a:t>بیمار.کرامت انسانی درتمامی مراحل. </a:t>
            </a:r>
            <a:r>
              <a:rPr lang="fa-IR" sz="2400" b="0" dirty="0" smtClean="0">
                <a:solidFill>
                  <a:srgbClr val="002060"/>
                </a:solidFill>
                <a:cs typeface="B Nazanin" panose="00000400000000000000" pitchFamily="2" charset="-78"/>
              </a:rPr>
              <a:t>افرادمسن باگوش سنگین. ازسرزور و وظیفه ...ارتباط قطع</a:t>
            </a:r>
            <a:endParaRPr lang="fa-IR" sz="2400" b="0" dirty="0">
              <a:solidFill>
                <a:srgbClr val="002060"/>
              </a:solidFill>
              <a:cs typeface="B Nazanin" panose="00000400000000000000" pitchFamily="2" charset="-78"/>
            </a:endParaRPr>
          </a:p>
          <a:p>
            <a:pPr marL="342900" lvl="0" indent="-342900" algn="just" rtl="1">
              <a:lnSpc>
                <a:spcPct val="150000"/>
              </a:lnSpc>
              <a:spcAft>
                <a:spcPts val="2100"/>
              </a:spcAft>
              <a:buFont typeface="Wingdings" panose="05000000000000000000" pitchFamily="2" charset="2"/>
              <a:buChar char="ü"/>
            </a:pPr>
            <a:r>
              <a:rPr lang="fa-IR" sz="2400" b="0" dirty="0">
                <a:solidFill>
                  <a:srgbClr val="002060"/>
                </a:solidFill>
                <a:cs typeface="B Nazanin" panose="00000400000000000000" pitchFamily="2" charset="-78"/>
              </a:rPr>
              <a:t> شناسایی لحظه های قابل </a:t>
            </a:r>
            <a:r>
              <a:rPr lang="fa-IR" sz="2400" b="0" dirty="0" smtClean="0">
                <a:solidFill>
                  <a:srgbClr val="002060"/>
                </a:solidFill>
                <a:cs typeface="B Nazanin" panose="00000400000000000000" pitchFamily="2" charset="-78"/>
              </a:rPr>
              <a:t>آموزش چی داری میزنی</a:t>
            </a:r>
            <a:endParaRPr lang="fa-IR" sz="2400" b="0" dirty="0">
              <a:solidFill>
                <a:srgbClr val="002060"/>
              </a:solidFill>
              <a:cs typeface="B Nazanin" panose="00000400000000000000" pitchFamily="2" charset="-78"/>
            </a:endParaRPr>
          </a:p>
          <a:p>
            <a:pPr marL="342900" lvl="0" indent="-342900" algn="just" rtl="1">
              <a:lnSpc>
                <a:spcPct val="150000"/>
              </a:lnSpc>
              <a:spcAft>
                <a:spcPts val="2100"/>
              </a:spcAft>
              <a:buFont typeface="Wingdings" panose="05000000000000000000" pitchFamily="2" charset="2"/>
              <a:buChar char="ü"/>
            </a:pPr>
            <a:r>
              <a:rPr lang="fa-IR" sz="2400" b="0" dirty="0">
                <a:solidFill>
                  <a:srgbClr val="002060"/>
                </a:solidFill>
                <a:cs typeface="B Nazanin" panose="00000400000000000000" pitchFamily="2" charset="-78"/>
              </a:rPr>
              <a:t>مشخص نمودن </a:t>
            </a:r>
            <a:r>
              <a:rPr lang="fa-IR" sz="2400" b="0" dirty="0" smtClean="0">
                <a:solidFill>
                  <a:srgbClr val="002060"/>
                </a:solidFill>
                <a:cs typeface="B Nazanin" panose="00000400000000000000" pitchFamily="2" charset="-78"/>
              </a:rPr>
              <a:t>پیام واضح </a:t>
            </a:r>
            <a:r>
              <a:rPr lang="fa-IR" sz="2400" b="0" dirty="0">
                <a:solidFill>
                  <a:srgbClr val="002060"/>
                </a:solidFill>
                <a:cs typeface="B Nazanin" panose="00000400000000000000" pitchFamily="2" charset="-78"/>
              </a:rPr>
              <a:t>(به طور خلاصه ، در 1 یا 2 جمله ، به بیمار بگویید که چه چیزی تدریس خواهید کرد.بطور مثال:امروز می خواهیم در مورد چگونگی تزریق انسولین صحبت کنیم. این شامل پر کردن سرنگ و تزریق انسولین خواهد بود. </a:t>
            </a:r>
            <a:r>
              <a:rPr lang="fa-IR" sz="2400" b="0" dirty="0" smtClean="0">
                <a:solidFill>
                  <a:srgbClr val="002060"/>
                </a:solidFill>
                <a:cs typeface="B Nazanin" panose="00000400000000000000" pitchFamily="2" charset="-78"/>
              </a:rPr>
              <a:t>نوع نشستن برای کاهش درد، فواید ورزش.بمباران اطلاعات نکنیم. فیدبک گرفتن از بیمار.جمع بندی از صحبت ها...هایلات کردن </a:t>
            </a:r>
            <a:endParaRPr lang="fa-IR" sz="2400" b="0" dirty="0">
              <a:solidFill>
                <a:srgbClr val="002060"/>
              </a:solidFill>
              <a:cs typeface="B Nazanin" panose="00000400000000000000" pitchFamily="2" charset="-7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9FE73-0D8D-454A-B636-2A1BFCE3669B}"/>
              </a:ext>
            </a:extLst>
          </p:cNvPr>
          <p:cNvSpPr>
            <a:spLocks noGrp="1"/>
          </p:cNvSpPr>
          <p:nvPr>
            <p:ph type="title"/>
          </p:nvPr>
        </p:nvSpPr>
        <p:spPr>
          <a:xfrm>
            <a:off x="665018" y="391886"/>
            <a:ext cx="10894682" cy="850889"/>
          </a:xfrm>
        </p:spPr>
        <p:txBody>
          <a:bodyPr/>
          <a:lstStyle/>
          <a:p>
            <a:pPr algn="ctr"/>
            <a:r>
              <a:rPr lang="fa-IR" dirty="0">
                <a:solidFill>
                  <a:srgbClr val="C00000"/>
                </a:solidFill>
                <a:cs typeface="B Nazanin" panose="00000400000000000000" pitchFamily="2" charset="-78"/>
              </a:rPr>
              <a:t>برنامه ریزی و اجرای آموزش به بیمار</a:t>
            </a:r>
            <a:endParaRPr lang="en-US" dirty="0">
              <a:solidFill>
                <a:srgbClr val="C00000"/>
              </a:solidFill>
              <a:cs typeface="B Nazanin" panose="00000400000000000000" pitchFamily="2" charset="-78"/>
            </a:endParaRPr>
          </a:p>
        </p:txBody>
      </p:sp>
      <p:sp>
        <p:nvSpPr>
          <p:cNvPr id="3" name="Text Placeholder 2">
            <a:extLst>
              <a:ext uri="{FF2B5EF4-FFF2-40B4-BE49-F238E27FC236}">
                <a16:creationId xmlns:a16="http://schemas.microsoft.com/office/drawing/2014/main" id="{B01906D3-EF31-428F-8181-044AA05BCBA9}"/>
              </a:ext>
            </a:extLst>
          </p:cNvPr>
          <p:cNvSpPr>
            <a:spLocks noGrp="1"/>
          </p:cNvSpPr>
          <p:nvPr>
            <p:ph type="body" idx="1"/>
          </p:nvPr>
        </p:nvSpPr>
        <p:spPr>
          <a:xfrm>
            <a:off x="95003" y="1520042"/>
            <a:ext cx="11464797" cy="5058888"/>
          </a:xfrm>
        </p:spPr>
        <p:txBody>
          <a:bodyPr/>
          <a:lstStyle/>
          <a:p>
            <a:pPr algn="r"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در بخش های کوچک آموزش دهید و قبل از حرکت به بخش بعدی، </a:t>
            </a:r>
            <a:r>
              <a:rPr lang="fa-IR" sz="2400" dirty="0">
                <a:solidFill>
                  <a:srgbClr val="FFFF00"/>
                </a:solidFill>
                <a:cs typeface="B Nazanin" panose="00000400000000000000" pitchFamily="2" charset="-78"/>
              </a:rPr>
              <a:t>درک بیمار </a:t>
            </a:r>
            <a:r>
              <a:rPr lang="fa-IR" sz="2400" dirty="0">
                <a:solidFill>
                  <a:srgbClr val="002060"/>
                </a:solidFill>
                <a:cs typeface="B Nazanin" panose="00000400000000000000" pitchFamily="2" charset="-78"/>
              </a:rPr>
              <a:t>را بررسی کنید.</a:t>
            </a:r>
          </a:p>
          <a:p>
            <a:pPr algn="r"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تقویت آموزش با جمع </a:t>
            </a:r>
            <a:r>
              <a:rPr lang="fa-IR" sz="2400" dirty="0" smtClean="0">
                <a:solidFill>
                  <a:srgbClr val="002060"/>
                </a:solidFill>
                <a:cs typeface="B Nazanin" panose="00000400000000000000" pitchFamily="2" charset="-78"/>
              </a:rPr>
              <a:t>بندی. نحوه پانسمان .هایلات</a:t>
            </a:r>
            <a:endParaRPr lang="fa-IR" sz="2400" dirty="0">
              <a:solidFill>
                <a:srgbClr val="002060"/>
              </a:solidFill>
              <a:cs typeface="B Nazanin" panose="00000400000000000000" pitchFamily="2" charset="-78"/>
            </a:endParaRPr>
          </a:p>
          <a:p>
            <a:pPr algn="r"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اطمینان از استفاده مؤثر از منابع آموزشی(در دسترس بودن منابع، هایلات کردن مطالب مهم و...)</a:t>
            </a:r>
          </a:p>
          <a:p>
            <a:pPr algn="r"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پاسخ به سوالات </a:t>
            </a:r>
            <a:r>
              <a:rPr lang="fa-IR" sz="2400" dirty="0" smtClean="0">
                <a:solidFill>
                  <a:srgbClr val="002060"/>
                </a:solidFill>
                <a:cs typeface="B Nazanin" panose="00000400000000000000" pitchFamily="2" charset="-78"/>
              </a:rPr>
              <a:t>بیمار.</a:t>
            </a:r>
            <a:endParaRPr lang="fa-IR" sz="2400" dirty="0">
              <a:solidFill>
                <a:srgbClr val="002060"/>
              </a:solidFill>
              <a:cs typeface="B Nazanin" panose="00000400000000000000" pitchFamily="2" charset="-78"/>
            </a:endParaRPr>
          </a:p>
          <a:p>
            <a:pPr algn="r"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تکرار و تمرین مهارت های عملی</a:t>
            </a:r>
          </a:p>
          <a:p>
            <a:pPr algn="r"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استفاده از روش های متنوع تدریس</a:t>
            </a:r>
          </a:p>
          <a:p>
            <a:pPr algn="r"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در استفاده از وسایل کمک آموزشی به موارد زیر توجه نمایید:در استراتژیهاي آموزشی حتی الامکان </a:t>
            </a:r>
            <a:r>
              <a:rPr lang="fa-IR" sz="2400" dirty="0">
                <a:solidFill>
                  <a:srgbClr val="FFFF00"/>
                </a:solidFill>
                <a:cs typeface="B Nazanin" panose="00000400000000000000" pitchFamily="2" charset="-78"/>
              </a:rPr>
              <a:t>بیشترین حواس درگیر </a:t>
            </a:r>
            <a:r>
              <a:rPr lang="fa-IR" sz="2400" dirty="0">
                <a:solidFill>
                  <a:srgbClr val="002060"/>
                </a:solidFill>
                <a:cs typeface="B Nazanin" panose="00000400000000000000" pitchFamily="2" charset="-78"/>
              </a:rPr>
              <a:t>باشند بدون اینکه پرکاري حس شود، همخوانی با هدف ها،محتوا و شیوه آموزشی،توانایی انتقال پیام مورد نظر، انطباق با ویژگی های </a:t>
            </a:r>
            <a:r>
              <a:rPr lang="fa-IR" sz="2400" dirty="0" smtClean="0">
                <a:solidFill>
                  <a:srgbClr val="002060"/>
                </a:solidFill>
                <a:cs typeface="B Nazanin" panose="00000400000000000000" pitchFamily="2" charset="-78"/>
              </a:rPr>
              <a:t>مخاطب. توانایی انتقال هدف از طریق وسایل کمک اموزشی </a:t>
            </a:r>
            <a:endParaRPr lang="fa-IR" sz="2400" dirty="0">
              <a:solidFill>
                <a:srgbClr val="002060"/>
              </a:solidFill>
              <a:cs typeface="B Nazanin" panose="00000400000000000000" pitchFamily="2" charset="-78"/>
            </a:endParaRPr>
          </a:p>
          <a:p>
            <a:pPr algn="r" rtl="1">
              <a:lnSpc>
                <a:spcPct val="150000"/>
              </a:lnSpc>
              <a:buFont typeface="Wingdings" panose="05000000000000000000" pitchFamily="2" charset="2"/>
              <a:buChar char="ü"/>
            </a:pPr>
            <a:endParaRPr lang="fa-IR" sz="2400" dirty="0">
              <a:solidFill>
                <a:srgbClr val="002060"/>
              </a:solidFill>
              <a:cs typeface="B Nazanin" panose="00000400000000000000" pitchFamily="2" charset="-78"/>
            </a:endParaRPr>
          </a:p>
          <a:p>
            <a:pPr algn="r" rtl="1">
              <a:buFont typeface="Wingdings" panose="05000000000000000000" pitchFamily="2" charset="2"/>
              <a:buChar char="ü"/>
            </a:pPr>
            <a:endParaRPr lang="en-US" dirty="0"/>
          </a:p>
        </p:txBody>
      </p:sp>
      <p:sp>
        <p:nvSpPr>
          <p:cNvPr id="4" name="Google Shape;997;p41">
            <a:extLst>
              <a:ext uri="{FF2B5EF4-FFF2-40B4-BE49-F238E27FC236}">
                <a16:creationId xmlns:a16="http://schemas.microsoft.com/office/drawing/2014/main" id="{C69DEC9A-8ECE-4D91-B3C4-B92D71E100DB}"/>
              </a:ext>
            </a:extLst>
          </p:cNvPr>
          <p:cNvSpPr/>
          <p:nvPr/>
        </p:nvSpPr>
        <p:spPr>
          <a:xfrm rot="9718131" flipH="1">
            <a:off x="150552" y="-626756"/>
            <a:ext cx="2415159" cy="2646528"/>
          </a:xfrm>
          <a:custGeom>
            <a:avLst/>
            <a:gdLst/>
            <a:ahLst/>
            <a:cxnLst/>
            <a:rect l="l" t="t" r="r" b="b"/>
            <a:pathLst>
              <a:path w="1140767" h="1059842" extrusionOk="0">
                <a:moveTo>
                  <a:pt x="724597" y="952880"/>
                </a:moveTo>
                <a:cubicBezTo>
                  <a:pt x="725639" y="914808"/>
                  <a:pt x="730191" y="876758"/>
                  <a:pt x="734744" y="838890"/>
                </a:cubicBezTo>
                <a:cubicBezTo>
                  <a:pt x="736805" y="821654"/>
                  <a:pt x="738322" y="799481"/>
                  <a:pt x="761899" y="799028"/>
                </a:cubicBezTo>
                <a:cubicBezTo>
                  <a:pt x="774062" y="798802"/>
                  <a:pt x="790641" y="822379"/>
                  <a:pt x="784820" y="786458"/>
                </a:cubicBezTo>
                <a:cubicBezTo>
                  <a:pt x="777210" y="739349"/>
                  <a:pt x="805113" y="722997"/>
                  <a:pt x="847851" y="720166"/>
                </a:cubicBezTo>
                <a:cubicBezTo>
                  <a:pt x="910610" y="716021"/>
                  <a:pt x="972237" y="708819"/>
                  <a:pt x="1031395" y="682252"/>
                </a:cubicBezTo>
                <a:cubicBezTo>
                  <a:pt x="1131185" y="637475"/>
                  <a:pt x="1155125" y="587626"/>
                  <a:pt x="1133359" y="479909"/>
                </a:cubicBezTo>
                <a:cubicBezTo>
                  <a:pt x="1111277" y="370539"/>
                  <a:pt x="1040749" y="292514"/>
                  <a:pt x="973709" y="211523"/>
                </a:cubicBezTo>
                <a:cubicBezTo>
                  <a:pt x="959894" y="194831"/>
                  <a:pt x="941209" y="175285"/>
                  <a:pt x="916227" y="187583"/>
                </a:cubicBezTo>
                <a:cubicBezTo>
                  <a:pt x="892808" y="199111"/>
                  <a:pt x="903974" y="222915"/>
                  <a:pt x="905129" y="242280"/>
                </a:cubicBezTo>
                <a:cubicBezTo>
                  <a:pt x="909727" y="318855"/>
                  <a:pt x="910452" y="395249"/>
                  <a:pt x="884587" y="468857"/>
                </a:cubicBezTo>
                <a:cubicBezTo>
                  <a:pt x="875640" y="494359"/>
                  <a:pt x="861372" y="527652"/>
                  <a:pt x="830479" y="517302"/>
                </a:cubicBezTo>
                <a:cubicBezTo>
                  <a:pt x="792113" y="504460"/>
                  <a:pt x="815803" y="469921"/>
                  <a:pt x="825882" y="449311"/>
                </a:cubicBezTo>
                <a:cubicBezTo>
                  <a:pt x="879106" y="340529"/>
                  <a:pt x="864135" y="238452"/>
                  <a:pt x="811908" y="133046"/>
                </a:cubicBezTo>
                <a:cubicBezTo>
                  <a:pt x="784502" y="77760"/>
                  <a:pt x="746725" y="51873"/>
                  <a:pt x="689696" y="41749"/>
                </a:cubicBezTo>
                <a:cubicBezTo>
                  <a:pt x="635815" y="32191"/>
                  <a:pt x="614751" y="47456"/>
                  <a:pt x="624309" y="105188"/>
                </a:cubicBezTo>
                <a:cubicBezTo>
                  <a:pt x="636766" y="180359"/>
                  <a:pt x="644014" y="256435"/>
                  <a:pt x="651963" y="332263"/>
                </a:cubicBezTo>
                <a:cubicBezTo>
                  <a:pt x="653729" y="349091"/>
                  <a:pt x="656742" y="373234"/>
                  <a:pt x="641318" y="381388"/>
                </a:cubicBezTo>
                <a:cubicBezTo>
                  <a:pt x="639076" y="382565"/>
                  <a:pt x="636471" y="383403"/>
                  <a:pt x="633414" y="383856"/>
                </a:cubicBezTo>
                <a:cubicBezTo>
                  <a:pt x="610856" y="387095"/>
                  <a:pt x="603812" y="369406"/>
                  <a:pt x="600823" y="352126"/>
                </a:cubicBezTo>
                <a:cubicBezTo>
                  <a:pt x="599826" y="346305"/>
                  <a:pt x="599260" y="340529"/>
                  <a:pt x="598739" y="335592"/>
                </a:cubicBezTo>
                <a:cubicBezTo>
                  <a:pt x="592737" y="279899"/>
                  <a:pt x="593144" y="223549"/>
                  <a:pt x="588841" y="167607"/>
                </a:cubicBezTo>
                <a:cubicBezTo>
                  <a:pt x="576430" y="6666"/>
                  <a:pt x="557881" y="-8757"/>
                  <a:pt x="399431" y="5737"/>
                </a:cubicBezTo>
                <a:cubicBezTo>
                  <a:pt x="337487" y="11400"/>
                  <a:pt x="327816" y="26416"/>
                  <a:pt x="357305" y="82743"/>
                </a:cubicBezTo>
                <a:cubicBezTo>
                  <a:pt x="389556" y="144302"/>
                  <a:pt x="413632" y="207876"/>
                  <a:pt x="419498" y="278019"/>
                </a:cubicBezTo>
                <a:cubicBezTo>
                  <a:pt x="391662" y="257613"/>
                  <a:pt x="377077" y="231023"/>
                  <a:pt x="365684" y="201920"/>
                </a:cubicBezTo>
                <a:cubicBezTo>
                  <a:pt x="346909" y="153882"/>
                  <a:pt x="330421" y="104531"/>
                  <a:pt x="307002" y="58781"/>
                </a:cubicBezTo>
                <a:cubicBezTo>
                  <a:pt x="275407" y="-3005"/>
                  <a:pt x="79361" y="-21803"/>
                  <a:pt x="35241" y="30198"/>
                </a:cubicBezTo>
                <a:cubicBezTo>
                  <a:pt x="33814" y="31874"/>
                  <a:pt x="32750" y="33890"/>
                  <a:pt x="31549" y="35747"/>
                </a:cubicBezTo>
                <a:cubicBezTo>
                  <a:pt x="-13068" y="104961"/>
                  <a:pt x="18776" y="210391"/>
                  <a:pt x="93267" y="246289"/>
                </a:cubicBezTo>
                <a:cubicBezTo>
                  <a:pt x="130615" y="264294"/>
                  <a:pt x="177022" y="269617"/>
                  <a:pt x="204517" y="315186"/>
                </a:cubicBezTo>
                <a:cubicBezTo>
                  <a:pt x="128735" y="324947"/>
                  <a:pt x="70211" y="278880"/>
                  <a:pt x="0" y="276230"/>
                </a:cubicBezTo>
                <a:cubicBezTo>
                  <a:pt x="2650" y="317405"/>
                  <a:pt x="1970" y="355863"/>
                  <a:pt x="8176" y="393187"/>
                </a:cubicBezTo>
                <a:cubicBezTo>
                  <a:pt x="21562" y="473748"/>
                  <a:pt x="55761" y="498798"/>
                  <a:pt x="137704" y="493679"/>
                </a:cubicBezTo>
                <a:cubicBezTo>
                  <a:pt x="193759" y="490169"/>
                  <a:pt x="249746" y="485526"/>
                  <a:pt x="305847" y="483487"/>
                </a:cubicBezTo>
                <a:cubicBezTo>
                  <a:pt x="333501" y="482491"/>
                  <a:pt x="367315" y="488108"/>
                  <a:pt x="369852" y="519476"/>
                </a:cubicBezTo>
                <a:cubicBezTo>
                  <a:pt x="372910" y="557164"/>
                  <a:pt x="334497" y="554672"/>
                  <a:pt x="310150" y="555238"/>
                </a:cubicBezTo>
                <a:cubicBezTo>
                  <a:pt x="242838" y="556801"/>
                  <a:pt x="174915" y="558953"/>
                  <a:pt x="108192" y="551773"/>
                </a:cubicBezTo>
                <a:cubicBezTo>
                  <a:pt x="44686" y="544933"/>
                  <a:pt x="38616" y="567718"/>
                  <a:pt x="60743" y="617341"/>
                </a:cubicBezTo>
                <a:cubicBezTo>
                  <a:pt x="84479" y="670542"/>
                  <a:pt x="106312" y="724650"/>
                  <a:pt x="131543" y="777149"/>
                </a:cubicBezTo>
                <a:cubicBezTo>
                  <a:pt x="167668" y="852320"/>
                  <a:pt x="211130" y="859998"/>
                  <a:pt x="272825" y="804056"/>
                </a:cubicBezTo>
                <a:cubicBezTo>
                  <a:pt x="299437" y="779935"/>
                  <a:pt x="324147" y="753572"/>
                  <a:pt x="352027" y="731105"/>
                </a:cubicBezTo>
                <a:cubicBezTo>
                  <a:pt x="362129" y="722951"/>
                  <a:pt x="372841" y="718331"/>
                  <a:pt x="383237" y="717153"/>
                </a:cubicBezTo>
                <a:cubicBezTo>
                  <a:pt x="400722" y="715205"/>
                  <a:pt x="417323" y="723065"/>
                  <a:pt x="428783" y="740617"/>
                </a:cubicBezTo>
                <a:cubicBezTo>
                  <a:pt x="441308" y="759756"/>
                  <a:pt x="434015" y="771306"/>
                  <a:pt x="421876" y="779935"/>
                </a:cubicBezTo>
                <a:cubicBezTo>
                  <a:pt x="414039" y="785507"/>
                  <a:pt x="404187" y="789855"/>
                  <a:pt x="396351" y="794249"/>
                </a:cubicBezTo>
                <a:cubicBezTo>
                  <a:pt x="361132" y="813953"/>
                  <a:pt x="323739" y="829808"/>
                  <a:pt x="288339" y="849218"/>
                </a:cubicBezTo>
                <a:cubicBezTo>
                  <a:pt x="267299" y="860768"/>
                  <a:pt x="239849" y="871956"/>
                  <a:pt x="245737" y="902759"/>
                </a:cubicBezTo>
                <a:cubicBezTo>
                  <a:pt x="251400" y="932383"/>
                  <a:pt x="268499" y="956526"/>
                  <a:pt x="300389" y="964906"/>
                </a:cubicBezTo>
                <a:cubicBezTo>
                  <a:pt x="335086" y="974034"/>
                  <a:pt x="370373" y="981168"/>
                  <a:pt x="404708" y="991473"/>
                </a:cubicBezTo>
                <a:cubicBezTo>
                  <a:pt x="436099" y="1000873"/>
                  <a:pt x="456687" y="991836"/>
                  <a:pt x="470208" y="962415"/>
                </a:cubicBezTo>
                <a:cubicBezTo>
                  <a:pt x="487398" y="924977"/>
                  <a:pt x="512357" y="893404"/>
                  <a:pt x="546307" y="869782"/>
                </a:cubicBezTo>
                <a:cubicBezTo>
                  <a:pt x="563678" y="857688"/>
                  <a:pt x="584448" y="848651"/>
                  <a:pt x="600438" y="868944"/>
                </a:cubicBezTo>
                <a:cubicBezTo>
                  <a:pt x="616677" y="889554"/>
                  <a:pt x="602635" y="908851"/>
                  <a:pt x="586282" y="921082"/>
                </a:cubicBezTo>
                <a:cubicBezTo>
                  <a:pt x="557201" y="942824"/>
                  <a:pt x="530182" y="966039"/>
                  <a:pt x="510205" y="996478"/>
                </a:cubicBezTo>
                <a:cubicBezTo>
                  <a:pt x="497613" y="1015639"/>
                  <a:pt x="494080" y="1035412"/>
                  <a:pt x="519559" y="1046827"/>
                </a:cubicBezTo>
                <a:cubicBezTo>
                  <a:pt x="591491" y="1078965"/>
                  <a:pt x="721857" y="1053032"/>
                  <a:pt x="724597" y="952880"/>
                </a:cubicBezTo>
                <a:close/>
                <a:moveTo>
                  <a:pt x="528709" y="385011"/>
                </a:moveTo>
                <a:cubicBezTo>
                  <a:pt x="488938" y="381614"/>
                  <a:pt x="483752" y="342205"/>
                  <a:pt x="473854" y="314506"/>
                </a:cubicBezTo>
                <a:cubicBezTo>
                  <a:pt x="470978" y="292809"/>
                  <a:pt x="469959" y="268756"/>
                  <a:pt x="492245" y="268960"/>
                </a:cubicBezTo>
                <a:cubicBezTo>
                  <a:pt x="538946" y="269367"/>
                  <a:pt x="531767" y="314778"/>
                  <a:pt x="542978" y="343043"/>
                </a:cubicBezTo>
                <a:cubicBezTo>
                  <a:pt x="548867" y="357878"/>
                  <a:pt x="552400" y="387050"/>
                  <a:pt x="528709" y="385011"/>
                </a:cubicBezTo>
                <a:close/>
                <a:moveTo>
                  <a:pt x="715085" y="459729"/>
                </a:moveTo>
                <a:cubicBezTo>
                  <a:pt x="693093" y="421589"/>
                  <a:pt x="699253" y="382905"/>
                  <a:pt x="720974" y="346192"/>
                </a:cubicBezTo>
                <a:cubicBezTo>
                  <a:pt x="734676" y="332036"/>
                  <a:pt x="753904" y="305809"/>
                  <a:pt x="768105" y="329681"/>
                </a:cubicBezTo>
                <a:cubicBezTo>
                  <a:pt x="793698" y="372736"/>
                  <a:pt x="757846" y="413798"/>
                  <a:pt x="746453" y="455154"/>
                </a:cubicBezTo>
                <a:cubicBezTo>
                  <a:pt x="742671" y="468902"/>
                  <a:pt x="723646" y="474586"/>
                  <a:pt x="715085" y="459729"/>
                </a:cubicBezTo>
                <a:close/>
                <a:moveTo>
                  <a:pt x="417595" y="537323"/>
                </a:moveTo>
                <a:cubicBezTo>
                  <a:pt x="418954" y="490645"/>
                  <a:pt x="464229" y="498753"/>
                  <a:pt x="492721" y="488153"/>
                </a:cubicBezTo>
                <a:cubicBezTo>
                  <a:pt x="507669" y="482581"/>
                  <a:pt x="536908" y="479660"/>
                  <a:pt x="534394" y="503282"/>
                </a:cubicBezTo>
                <a:cubicBezTo>
                  <a:pt x="530159" y="542985"/>
                  <a:pt x="490660" y="547356"/>
                  <a:pt x="462779" y="556665"/>
                </a:cubicBezTo>
                <a:cubicBezTo>
                  <a:pt x="441014" y="559089"/>
                  <a:pt x="416938" y="559609"/>
                  <a:pt x="417595" y="537323"/>
                </a:cubicBezTo>
                <a:close/>
                <a:moveTo>
                  <a:pt x="477999" y="694572"/>
                </a:moveTo>
                <a:cubicBezTo>
                  <a:pt x="494940" y="647441"/>
                  <a:pt x="549433" y="649003"/>
                  <a:pt x="588592" y="631473"/>
                </a:cubicBezTo>
                <a:cubicBezTo>
                  <a:pt x="601592" y="625653"/>
                  <a:pt x="618080" y="636705"/>
                  <a:pt x="612079" y="652763"/>
                </a:cubicBezTo>
                <a:cubicBezTo>
                  <a:pt x="596632" y="693984"/>
                  <a:pt x="562863" y="713846"/>
                  <a:pt x="520737" y="720415"/>
                </a:cubicBezTo>
                <a:cubicBezTo>
                  <a:pt x="501078" y="718874"/>
                  <a:pt x="468600" y="720709"/>
                  <a:pt x="477999" y="694572"/>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6094971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Shape 989"/>
        <p:cNvGrpSpPr/>
        <p:nvPr/>
      </p:nvGrpSpPr>
      <p:grpSpPr>
        <a:xfrm>
          <a:off x="0" y="0"/>
          <a:ext cx="0" cy="0"/>
          <a:chOff x="0" y="0"/>
          <a:chExt cx="0" cy="0"/>
        </a:xfrm>
      </p:grpSpPr>
      <p:graphicFrame>
        <p:nvGraphicFramePr>
          <p:cNvPr id="9" name="Content Placeholder 1">
            <a:extLst>
              <a:ext uri="{FF2B5EF4-FFF2-40B4-BE49-F238E27FC236}">
                <a16:creationId xmlns:a16="http://schemas.microsoft.com/office/drawing/2014/main" id="{87A80AA2-8E43-4016-9134-3E906D6C125C}"/>
              </a:ext>
            </a:extLst>
          </p:cNvPr>
          <p:cNvGraphicFramePr>
            <a:graphicFrameLocks/>
          </p:cNvGraphicFramePr>
          <p:nvPr>
            <p:extLst>
              <p:ext uri="{D42A27DB-BD31-4B8C-83A1-F6EECF244321}">
                <p14:modId xmlns:p14="http://schemas.microsoft.com/office/powerpoint/2010/main" val="1674556444"/>
              </p:ext>
            </p:extLst>
          </p:nvPr>
        </p:nvGraphicFramePr>
        <p:xfrm>
          <a:off x="0" y="0"/>
          <a:ext cx="12192000" cy="7422035"/>
        </p:xfrm>
        <a:graphic>
          <a:graphicData uri="http://schemas.openxmlformats.org/drawingml/2006/table">
            <a:tbl>
              <a:tblPr firstRow="1" bandRow="1">
                <a:tableStyleId>{21E4AEA4-8DFA-4A89-87EB-49C32662AFE0}</a:tableStyleId>
              </a:tblPr>
              <a:tblGrid>
                <a:gridCol w="7632170">
                  <a:extLst>
                    <a:ext uri="{9D8B030D-6E8A-4147-A177-3AD203B41FA5}">
                      <a16:colId xmlns:a16="http://schemas.microsoft.com/office/drawing/2014/main" val="2522876353"/>
                    </a:ext>
                  </a:extLst>
                </a:gridCol>
                <a:gridCol w="2592287">
                  <a:extLst>
                    <a:ext uri="{9D8B030D-6E8A-4147-A177-3AD203B41FA5}">
                      <a16:colId xmlns:a16="http://schemas.microsoft.com/office/drawing/2014/main" val="3645748163"/>
                    </a:ext>
                  </a:extLst>
                </a:gridCol>
                <a:gridCol w="1967543">
                  <a:extLst>
                    <a:ext uri="{9D8B030D-6E8A-4147-A177-3AD203B41FA5}">
                      <a16:colId xmlns:a16="http://schemas.microsoft.com/office/drawing/2014/main" val="39027186"/>
                    </a:ext>
                  </a:extLst>
                </a:gridCol>
              </a:tblGrid>
              <a:tr h="1112675">
                <a:tc>
                  <a:txBody>
                    <a:bodyPr/>
                    <a:lstStyle/>
                    <a:p>
                      <a:pPr algn="ctr"/>
                      <a:r>
                        <a:rPr lang="fa-IR" sz="2400" dirty="0">
                          <a:solidFill>
                            <a:srgbClr val="C00000"/>
                          </a:solidFill>
                          <a:cs typeface="B Nazanin" panose="00000400000000000000" pitchFamily="2" charset="-78"/>
                        </a:rPr>
                        <a:t>توصیف روش</a:t>
                      </a:r>
                      <a:endParaRPr lang="en-US" sz="2400" dirty="0">
                        <a:solidFill>
                          <a:srgbClr val="C00000"/>
                        </a:solidFill>
                        <a:cs typeface="B Nazanin" panose="00000400000000000000" pitchFamily="2" charset="-78"/>
                      </a:endParaRPr>
                    </a:p>
                  </a:txBody>
                  <a:tcPr/>
                </a:tc>
                <a:tc>
                  <a:txBody>
                    <a:bodyPr/>
                    <a:lstStyle/>
                    <a:p>
                      <a:pPr algn="ctr"/>
                      <a:r>
                        <a:rPr lang="fa-IR" sz="2400" dirty="0">
                          <a:solidFill>
                            <a:srgbClr val="C00000"/>
                          </a:solidFill>
                          <a:cs typeface="B Nazanin" panose="00000400000000000000" pitchFamily="2" charset="-78"/>
                        </a:rPr>
                        <a:t>روش انتخابی</a:t>
                      </a:r>
                      <a:endParaRPr lang="en-US" sz="2400" dirty="0">
                        <a:solidFill>
                          <a:srgbClr val="C00000"/>
                        </a:solidFill>
                        <a:cs typeface="B Nazanin" panose="00000400000000000000" pitchFamily="2" charset="-78"/>
                      </a:endParaRPr>
                    </a:p>
                  </a:txBody>
                  <a:tcPr/>
                </a:tc>
                <a:tc>
                  <a:txBody>
                    <a:bodyPr/>
                    <a:lstStyle/>
                    <a:p>
                      <a:pPr algn="ctr"/>
                      <a:r>
                        <a:rPr lang="fa-IR" sz="2400" dirty="0">
                          <a:solidFill>
                            <a:srgbClr val="C00000"/>
                          </a:solidFill>
                          <a:cs typeface="B Nazanin" panose="00000400000000000000" pitchFamily="2" charset="-78"/>
                        </a:rPr>
                        <a:t>حیطه</a:t>
                      </a:r>
                      <a:endParaRPr lang="en-US" sz="2400" dirty="0">
                        <a:solidFill>
                          <a:srgbClr val="C00000"/>
                        </a:solidFill>
                        <a:cs typeface="B Nazanin" panose="00000400000000000000" pitchFamily="2" charset="-78"/>
                      </a:endParaRPr>
                    </a:p>
                  </a:txBody>
                  <a:tcPr/>
                </a:tc>
                <a:extLst>
                  <a:ext uri="{0D108BD9-81ED-4DB2-BD59-A6C34878D82A}">
                    <a16:rowId xmlns:a16="http://schemas.microsoft.com/office/drawing/2014/main" val="2194176820"/>
                  </a:ext>
                </a:extLst>
              </a:tr>
              <a:tr h="5745325">
                <a:tc>
                  <a:txBody>
                    <a:bodyPr/>
                    <a:lstStyle/>
                    <a:p>
                      <a:pPr algn="just" rtl="1"/>
                      <a:r>
                        <a:rPr lang="fa-IR" sz="2400" dirty="0">
                          <a:solidFill>
                            <a:srgbClr val="002060"/>
                          </a:solidFill>
                          <a:cs typeface="B Nazanin" panose="00000400000000000000" pitchFamily="2" charset="-78"/>
                        </a:rPr>
                        <a:t>وقتي مناسب است كه </a:t>
                      </a:r>
                      <a:r>
                        <a:rPr lang="fa-IR" sz="2400" dirty="0">
                          <a:solidFill>
                            <a:srgbClr val="FFFF00"/>
                          </a:solidFill>
                          <a:cs typeface="B Nazanin" panose="00000400000000000000" pitchFamily="2" charset="-78"/>
                        </a:rPr>
                        <a:t>تعداد شنوندگان زیاد </a:t>
                      </a:r>
                      <a:r>
                        <a:rPr lang="fa-IR" sz="2400" dirty="0">
                          <a:solidFill>
                            <a:srgbClr val="002060"/>
                          </a:solidFill>
                          <a:cs typeface="B Nazanin" panose="00000400000000000000" pitchFamily="2" charset="-78"/>
                        </a:rPr>
                        <a:t>و حجم اطلاعات زیاد بوده و زمان لازم محدود است. سخنراني صرفا"براي آموزش حقایق، مفاهیم و كلیات است و براي آموزش مهارتها، نگرش ها و عملكردها كمتر موثر </a:t>
                      </a:r>
                      <a:r>
                        <a:rPr lang="fa-IR" sz="2400" dirty="0" smtClean="0">
                          <a:solidFill>
                            <a:srgbClr val="002060"/>
                          </a:solidFill>
                          <a:cs typeface="B Nazanin" panose="00000400000000000000" pitchFamily="2" charset="-78"/>
                        </a:rPr>
                        <a:t>است.قدیمی ترین روش.اتاق کنفرانس</a:t>
                      </a:r>
                      <a:endParaRPr lang="fa-IR" sz="2400" dirty="0">
                        <a:solidFill>
                          <a:srgbClr val="002060"/>
                        </a:solidFill>
                        <a:cs typeface="B Nazanin" panose="00000400000000000000" pitchFamily="2" charset="-78"/>
                      </a:endParaRPr>
                    </a:p>
                    <a:p>
                      <a:pPr algn="just"/>
                      <a:endParaRPr lang="fa-IR" sz="2400" dirty="0">
                        <a:solidFill>
                          <a:srgbClr val="002060"/>
                        </a:solidFill>
                        <a:cs typeface="B Nazanin" panose="00000400000000000000" pitchFamily="2" charset="-78"/>
                      </a:endParaRPr>
                    </a:p>
                    <a:p>
                      <a:pPr algn="just" rtl="1"/>
                      <a:r>
                        <a:rPr lang="fa-IR" sz="2400" dirty="0">
                          <a:solidFill>
                            <a:srgbClr val="002060"/>
                          </a:solidFill>
                          <a:cs typeface="B Nazanin" panose="00000400000000000000" pitchFamily="2" charset="-78"/>
                        </a:rPr>
                        <a:t>براي افراد زیر ده نفر مناسب هستند و در آن پس از مقدمه پرستار، هر یك ازبیماران اطلاعات و عقاید خود را در مورد موضوع بیان ميكند و در نهایت خلاصه مي شود. در این روش پرستار نقش تسهیل گر و تصحیح كننده را </a:t>
                      </a:r>
                      <a:r>
                        <a:rPr lang="fa-IR" sz="2400" dirty="0" smtClean="0">
                          <a:solidFill>
                            <a:srgbClr val="002060"/>
                          </a:solidFill>
                          <a:cs typeface="B Nazanin" panose="00000400000000000000" pitchFamily="2" charset="-78"/>
                        </a:rPr>
                        <a:t>دارد. پرستار مقدمه میگوید و مریض ها نظرات</a:t>
                      </a:r>
                      <a:r>
                        <a:rPr lang="fa-IR" sz="2400" baseline="0" dirty="0" smtClean="0">
                          <a:solidFill>
                            <a:srgbClr val="002060"/>
                          </a:solidFill>
                          <a:cs typeface="B Nazanin" panose="00000400000000000000" pitchFamily="2" charset="-78"/>
                        </a:rPr>
                        <a:t> تجارب و داروها میگویند اگر بیماران جاده خاکی رفتند درمسیرمستقیم </a:t>
                      </a:r>
                      <a:endParaRPr lang="fa-IR" sz="2400" dirty="0">
                        <a:solidFill>
                          <a:srgbClr val="002060"/>
                        </a:solidFill>
                        <a:cs typeface="B Nazanin" panose="00000400000000000000" pitchFamily="2" charset="-78"/>
                      </a:endParaRPr>
                    </a:p>
                    <a:p>
                      <a:pPr algn="just"/>
                      <a:endParaRPr lang="fa-IR" sz="2400" dirty="0">
                        <a:solidFill>
                          <a:srgbClr val="002060"/>
                        </a:solidFill>
                        <a:cs typeface="B Nazanin" panose="00000400000000000000" pitchFamily="2" charset="-78"/>
                      </a:endParaRPr>
                    </a:p>
                    <a:p>
                      <a:pPr algn="just"/>
                      <a:r>
                        <a:rPr lang="fa-IR" sz="2400" dirty="0">
                          <a:solidFill>
                            <a:srgbClr val="002060"/>
                          </a:solidFill>
                          <a:cs typeface="B Nazanin" panose="00000400000000000000" pitchFamily="2" charset="-78"/>
                        </a:rPr>
                        <a:t>بهترین روش براي ارائه حقایق، مفاهیم و كلیات است. برخي از مطالب مكتوب</a:t>
                      </a:r>
                    </a:p>
                    <a:p>
                      <a:pPr algn="just" rtl="1"/>
                      <a:r>
                        <a:rPr lang="fa-IR" sz="2400" dirty="0">
                          <a:solidFill>
                            <a:srgbClr val="002060"/>
                          </a:solidFill>
                          <a:cs typeface="B Nazanin" panose="00000400000000000000" pitchFamily="2" charset="-78"/>
                        </a:rPr>
                        <a:t>به آموزش گام به گام مهارت كمك ميكند</a:t>
                      </a:r>
                    </a:p>
                    <a:p>
                      <a:pPr algn="just"/>
                      <a:endParaRPr lang="fa-IR" sz="2400" dirty="0">
                        <a:solidFill>
                          <a:srgbClr val="002060"/>
                        </a:solidFill>
                        <a:cs typeface="B Nazanin" panose="00000400000000000000" pitchFamily="2" charset="-78"/>
                      </a:endParaRPr>
                    </a:p>
                    <a:p>
                      <a:pPr algn="just"/>
                      <a:r>
                        <a:rPr lang="fa-IR" sz="2400" dirty="0">
                          <a:solidFill>
                            <a:srgbClr val="002060"/>
                          </a:solidFill>
                          <a:cs typeface="B Nazanin" panose="00000400000000000000" pitchFamily="2" charset="-78"/>
                        </a:rPr>
                        <a:t>نوار كاست، فیلم، اسلاید، ترانس پرنسي و تلویزیون از جمله این وسایل هستند.</a:t>
                      </a:r>
                    </a:p>
                    <a:p>
                      <a:pPr algn="just" rtl="1"/>
                      <a:r>
                        <a:rPr lang="fa-IR" sz="2400" dirty="0">
                          <a:solidFill>
                            <a:srgbClr val="002060"/>
                          </a:solidFill>
                          <a:cs typeface="B Nazanin" panose="00000400000000000000" pitchFamily="2" charset="-78"/>
                        </a:rPr>
                        <a:t>در تهیه این مواد باید اهداف یادگیري مخاطب را در نظر گرفت</a:t>
                      </a:r>
                      <a:endParaRPr lang="en-US" sz="2400" dirty="0">
                        <a:solidFill>
                          <a:srgbClr val="002060"/>
                        </a:solidFill>
                        <a:cs typeface="B Nazanin" panose="00000400000000000000" pitchFamily="2" charset="-78"/>
                      </a:endParaRPr>
                    </a:p>
                  </a:txBody>
                  <a:tcPr/>
                </a:tc>
                <a:tc>
                  <a:txBody>
                    <a:bodyPr/>
                    <a:lstStyle/>
                    <a:p>
                      <a:pPr algn="ctr"/>
                      <a:r>
                        <a:rPr lang="fa-IR" sz="2400" dirty="0">
                          <a:solidFill>
                            <a:srgbClr val="002060"/>
                          </a:solidFill>
                          <a:cs typeface="B Nazanin" panose="00000400000000000000" pitchFamily="2" charset="-78"/>
                        </a:rPr>
                        <a:t>سخنراني</a:t>
                      </a:r>
                    </a:p>
                    <a:p>
                      <a:pPr algn="ctr"/>
                      <a:endParaRPr lang="fa-IR" sz="2400" dirty="0">
                        <a:solidFill>
                          <a:srgbClr val="002060"/>
                        </a:solidFill>
                        <a:cs typeface="B Nazanin" panose="00000400000000000000" pitchFamily="2" charset="-78"/>
                      </a:endParaRPr>
                    </a:p>
                    <a:p>
                      <a:pPr algn="ctr"/>
                      <a:endParaRPr lang="fa-IR" sz="2400" dirty="0">
                        <a:solidFill>
                          <a:srgbClr val="002060"/>
                        </a:solidFill>
                        <a:cs typeface="B Nazanin" panose="00000400000000000000" pitchFamily="2" charset="-78"/>
                      </a:endParaRPr>
                    </a:p>
                    <a:p>
                      <a:pPr algn="ctr"/>
                      <a:endParaRPr lang="fa-IR" sz="2400" dirty="0" smtClean="0">
                        <a:solidFill>
                          <a:srgbClr val="002060"/>
                        </a:solidFill>
                        <a:cs typeface="B Nazanin" panose="00000400000000000000" pitchFamily="2" charset="-78"/>
                      </a:endParaRPr>
                    </a:p>
                    <a:p>
                      <a:pPr algn="ctr"/>
                      <a:endParaRPr lang="fa-IR" sz="2400" dirty="0">
                        <a:solidFill>
                          <a:srgbClr val="002060"/>
                        </a:solidFill>
                        <a:cs typeface="B Nazanin" panose="00000400000000000000" pitchFamily="2" charset="-78"/>
                      </a:endParaRPr>
                    </a:p>
                    <a:p>
                      <a:pPr algn="ctr"/>
                      <a:r>
                        <a:rPr lang="fa-IR" sz="2400" dirty="0">
                          <a:solidFill>
                            <a:srgbClr val="002060"/>
                          </a:solidFill>
                          <a:cs typeface="B Nazanin" panose="00000400000000000000" pitchFamily="2" charset="-78"/>
                        </a:rPr>
                        <a:t>بحث</a:t>
                      </a:r>
                    </a:p>
                    <a:p>
                      <a:pPr algn="ctr"/>
                      <a:endParaRPr lang="fa-IR" sz="2400" dirty="0">
                        <a:solidFill>
                          <a:srgbClr val="002060"/>
                        </a:solidFill>
                        <a:cs typeface="B Nazanin" panose="00000400000000000000" pitchFamily="2" charset="-78"/>
                      </a:endParaRPr>
                    </a:p>
                    <a:p>
                      <a:pPr algn="ctr"/>
                      <a:endParaRPr lang="fa-IR" sz="2400" dirty="0" smtClean="0">
                        <a:solidFill>
                          <a:srgbClr val="002060"/>
                        </a:solidFill>
                        <a:cs typeface="B Nazanin" panose="00000400000000000000" pitchFamily="2" charset="-78"/>
                      </a:endParaRPr>
                    </a:p>
                    <a:p>
                      <a:pPr algn="ctr"/>
                      <a:endParaRPr lang="fa-IR" sz="2400" dirty="0" smtClean="0">
                        <a:solidFill>
                          <a:srgbClr val="002060"/>
                        </a:solidFill>
                        <a:cs typeface="B Nazanin" panose="00000400000000000000" pitchFamily="2" charset="-78"/>
                      </a:endParaRPr>
                    </a:p>
                    <a:p>
                      <a:pPr algn="ctr"/>
                      <a:endParaRPr lang="fa-IR" sz="2400" dirty="0" smtClean="0">
                        <a:solidFill>
                          <a:srgbClr val="002060"/>
                        </a:solidFill>
                        <a:cs typeface="B Nazanin" panose="00000400000000000000" pitchFamily="2" charset="-78"/>
                      </a:endParaRPr>
                    </a:p>
                    <a:p>
                      <a:pPr algn="ctr"/>
                      <a:endParaRPr lang="fa-IR" sz="2400" dirty="0">
                        <a:solidFill>
                          <a:srgbClr val="002060"/>
                        </a:solidFill>
                        <a:cs typeface="B Nazanin" panose="00000400000000000000" pitchFamily="2" charset="-78"/>
                      </a:endParaRPr>
                    </a:p>
                    <a:p>
                      <a:pPr algn="ctr"/>
                      <a:endParaRPr lang="fa-IR" sz="2400" dirty="0">
                        <a:solidFill>
                          <a:srgbClr val="002060"/>
                        </a:solidFill>
                        <a:cs typeface="B Nazanin" panose="00000400000000000000" pitchFamily="2" charset="-78"/>
                      </a:endParaRPr>
                    </a:p>
                    <a:p>
                      <a:pPr algn="ctr"/>
                      <a:r>
                        <a:rPr lang="fa-IR" sz="2400" dirty="0">
                          <a:solidFill>
                            <a:srgbClr val="002060"/>
                          </a:solidFill>
                          <a:cs typeface="B Nazanin" panose="00000400000000000000" pitchFamily="2" charset="-78"/>
                        </a:rPr>
                        <a:t>مطالب </a:t>
                      </a:r>
                      <a:r>
                        <a:rPr lang="fa-IR" sz="2400" dirty="0" smtClean="0">
                          <a:solidFill>
                            <a:srgbClr val="002060"/>
                          </a:solidFill>
                          <a:cs typeface="B Nazanin" panose="00000400000000000000" pitchFamily="2" charset="-78"/>
                        </a:rPr>
                        <a:t>چاپي</a:t>
                      </a:r>
                    </a:p>
                    <a:p>
                      <a:pPr algn="ctr"/>
                      <a:endParaRPr lang="fa-IR" sz="2400" dirty="0">
                        <a:solidFill>
                          <a:srgbClr val="002060"/>
                        </a:solidFill>
                        <a:cs typeface="B Nazanin" panose="00000400000000000000" pitchFamily="2" charset="-78"/>
                      </a:endParaRPr>
                    </a:p>
                    <a:p>
                      <a:pPr algn="ctr"/>
                      <a:r>
                        <a:rPr lang="fa-IR" sz="2400" dirty="0">
                          <a:solidFill>
                            <a:srgbClr val="002060"/>
                          </a:solidFill>
                          <a:cs typeface="B Nazanin" panose="00000400000000000000" pitchFamily="2" charset="-78"/>
                        </a:rPr>
                        <a:t>ارائه از طریق وسایل</a:t>
                      </a:r>
                    </a:p>
                    <a:p>
                      <a:pPr algn="ctr"/>
                      <a:r>
                        <a:rPr lang="fa-IR" sz="2400" dirty="0">
                          <a:solidFill>
                            <a:srgbClr val="002060"/>
                          </a:solidFill>
                          <a:cs typeface="B Nazanin" panose="00000400000000000000" pitchFamily="2" charset="-78"/>
                        </a:rPr>
                        <a:t>سمعي و بصري</a:t>
                      </a:r>
                    </a:p>
                    <a:p>
                      <a:pPr algn="ctr"/>
                      <a:endParaRPr lang="en-US" sz="2400" dirty="0">
                        <a:solidFill>
                          <a:srgbClr val="002060"/>
                        </a:solidFill>
                        <a:cs typeface="B Nazanin" panose="00000400000000000000" pitchFamily="2" charset="-78"/>
                      </a:endParaRPr>
                    </a:p>
                  </a:txBody>
                  <a:tcPr/>
                </a:tc>
                <a:tc>
                  <a:txBody>
                    <a:bodyPr/>
                    <a:lstStyle/>
                    <a:p>
                      <a:pPr algn="ctr"/>
                      <a:r>
                        <a:rPr lang="fa-IR" sz="2400" dirty="0">
                          <a:solidFill>
                            <a:srgbClr val="002060"/>
                          </a:solidFill>
                          <a:cs typeface="B Nazanin" panose="00000400000000000000" pitchFamily="2" charset="-78"/>
                        </a:rPr>
                        <a:t>دانش</a:t>
                      </a:r>
                      <a:endParaRPr lang="en-US" sz="2400" dirty="0">
                        <a:solidFill>
                          <a:srgbClr val="002060"/>
                        </a:solidFill>
                        <a:cs typeface="B Nazanin" panose="00000400000000000000" pitchFamily="2" charset="-78"/>
                      </a:endParaRPr>
                    </a:p>
                  </a:txBody>
                  <a:tcPr/>
                </a:tc>
                <a:extLst>
                  <a:ext uri="{0D108BD9-81ED-4DB2-BD59-A6C34878D82A}">
                    <a16:rowId xmlns:a16="http://schemas.microsoft.com/office/drawing/2014/main" val="108064239"/>
                  </a:ext>
                </a:extLst>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Shape 1013"/>
        <p:cNvGrpSpPr/>
        <p:nvPr/>
      </p:nvGrpSpPr>
      <p:grpSpPr>
        <a:xfrm>
          <a:off x="0" y="0"/>
          <a:ext cx="0" cy="0"/>
          <a:chOff x="0" y="0"/>
          <a:chExt cx="0" cy="0"/>
        </a:xfrm>
      </p:grpSpPr>
      <p:graphicFrame>
        <p:nvGraphicFramePr>
          <p:cNvPr id="17" name="Content Placeholder 1">
            <a:extLst>
              <a:ext uri="{FF2B5EF4-FFF2-40B4-BE49-F238E27FC236}">
                <a16:creationId xmlns:a16="http://schemas.microsoft.com/office/drawing/2014/main" id="{7B6278A7-7DA6-4E0C-ACF4-CCEED849A83B}"/>
              </a:ext>
            </a:extLst>
          </p:cNvPr>
          <p:cNvGraphicFramePr>
            <a:graphicFrameLocks/>
          </p:cNvGraphicFramePr>
          <p:nvPr>
            <p:extLst>
              <p:ext uri="{D42A27DB-BD31-4B8C-83A1-F6EECF244321}">
                <p14:modId xmlns:p14="http://schemas.microsoft.com/office/powerpoint/2010/main" val="2400028095"/>
              </p:ext>
            </p:extLst>
          </p:nvPr>
        </p:nvGraphicFramePr>
        <p:xfrm>
          <a:off x="0" y="0"/>
          <a:ext cx="12192000" cy="7069625"/>
        </p:xfrm>
        <a:graphic>
          <a:graphicData uri="http://schemas.openxmlformats.org/drawingml/2006/table">
            <a:tbl>
              <a:tblPr firstRow="1" bandRow="1">
                <a:tableStyleId>{21E4AEA4-8DFA-4A89-87EB-49C32662AFE0}</a:tableStyleId>
              </a:tblPr>
              <a:tblGrid>
                <a:gridCol w="7632170">
                  <a:extLst>
                    <a:ext uri="{9D8B030D-6E8A-4147-A177-3AD203B41FA5}">
                      <a16:colId xmlns:a16="http://schemas.microsoft.com/office/drawing/2014/main" val="2522876353"/>
                    </a:ext>
                  </a:extLst>
                </a:gridCol>
                <a:gridCol w="2592288">
                  <a:extLst>
                    <a:ext uri="{9D8B030D-6E8A-4147-A177-3AD203B41FA5}">
                      <a16:colId xmlns:a16="http://schemas.microsoft.com/office/drawing/2014/main" val="3645748163"/>
                    </a:ext>
                  </a:extLst>
                </a:gridCol>
                <a:gridCol w="1967542">
                  <a:extLst>
                    <a:ext uri="{9D8B030D-6E8A-4147-A177-3AD203B41FA5}">
                      <a16:colId xmlns:a16="http://schemas.microsoft.com/office/drawing/2014/main" val="39027186"/>
                    </a:ext>
                  </a:extLst>
                </a:gridCol>
              </a:tblGrid>
              <a:tr h="1126025">
                <a:tc>
                  <a:txBody>
                    <a:bodyPr/>
                    <a:lstStyle/>
                    <a:p>
                      <a:pPr algn="ctr"/>
                      <a:r>
                        <a:rPr lang="fa-IR" sz="2400" dirty="0">
                          <a:solidFill>
                            <a:srgbClr val="C00000"/>
                          </a:solidFill>
                          <a:cs typeface="B Nazanin" panose="00000400000000000000" pitchFamily="2" charset="-78"/>
                        </a:rPr>
                        <a:t>توصیف روش</a:t>
                      </a:r>
                      <a:endParaRPr lang="en-US" sz="2400" dirty="0">
                        <a:solidFill>
                          <a:srgbClr val="C00000"/>
                        </a:solidFill>
                        <a:cs typeface="B Nazanin" panose="00000400000000000000" pitchFamily="2" charset="-78"/>
                      </a:endParaRPr>
                    </a:p>
                  </a:txBody>
                  <a:tcPr/>
                </a:tc>
                <a:tc>
                  <a:txBody>
                    <a:bodyPr/>
                    <a:lstStyle/>
                    <a:p>
                      <a:pPr algn="ctr"/>
                      <a:r>
                        <a:rPr lang="fa-IR" sz="2400" dirty="0">
                          <a:solidFill>
                            <a:srgbClr val="C00000"/>
                          </a:solidFill>
                          <a:cs typeface="B Nazanin" panose="00000400000000000000" pitchFamily="2" charset="-78"/>
                        </a:rPr>
                        <a:t>روش انتخابی</a:t>
                      </a:r>
                      <a:endParaRPr lang="en-US" sz="2400" dirty="0">
                        <a:solidFill>
                          <a:srgbClr val="C00000"/>
                        </a:solidFill>
                        <a:cs typeface="B Nazanin" panose="00000400000000000000" pitchFamily="2" charset="-78"/>
                      </a:endParaRPr>
                    </a:p>
                  </a:txBody>
                  <a:tcPr/>
                </a:tc>
                <a:tc>
                  <a:txBody>
                    <a:bodyPr/>
                    <a:lstStyle/>
                    <a:p>
                      <a:pPr algn="ctr"/>
                      <a:r>
                        <a:rPr lang="fa-IR" sz="2400" dirty="0">
                          <a:solidFill>
                            <a:srgbClr val="C00000"/>
                          </a:solidFill>
                          <a:cs typeface="B Nazanin" panose="00000400000000000000" pitchFamily="2" charset="-78"/>
                        </a:rPr>
                        <a:t>حیطه</a:t>
                      </a:r>
                      <a:endParaRPr lang="en-US" sz="2400" dirty="0">
                        <a:solidFill>
                          <a:srgbClr val="C00000"/>
                        </a:solidFill>
                        <a:cs typeface="B Nazanin" panose="00000400000000000000" pitchFamily="2" charset="-78"/>
                      </a:endParaRPr>
                    </a:p>
                  </a:txBody>
                  <a:tcPr/>
                </a:tc>
                <a:extLst>
                  <a:ext uri="{0D108BD9-81ED-4DB2-BD59-A6C34878D82A}">
                    <a16:rowId xmlns:a16="http://schemas.microsoft.com/office/drawing/2014/main" val="2194176820"/>
                  </a:ext>
                </a:extLst>
              </a:tr>
              <a:tr h="5731975">
                <a:tc>
                  <a:txBody>
                    <a:bodyPr/>
                    <a:lstStyle/>
                    <a:p>
                      <a:pPr algn="ctr"/>
                      <a:r>
                        <a:rPr lang="fa-IR" sz="2400" dirty="0">
                          <a:solidFill>
                            <a:srgbClr val="002060"/>
                          </a:solidFill>
                          <a:cs typeface="B Nazanin" panose="00000400000000000000" pitchFamily="2" charset="-78"/>
                        </a:rPr>
                        <a:t>معمولا" در تركیب با روش حل مسئله، جلسات پرسش و پاسخ و بحث بكار مي</a:t>
                      </a:r>
                    </a:p>
                    <a:p>
                      <a:pPr algn="ctr"/>
                      <a:r>
                        <a:rPr lang="fa-IR" sz="2400" dirty="0" smtClean="0">
                          <a:solidFill>
                            <a:srgbClr val="002060"/>
                          </a:solidFill>
                          <a:cs typeface="B Nazanin" panose="00000400000000000000" pitchFamily="2" charset="-78"/>
                        </a:rPr>
                        <a:t>رود.کیس کیس برای بیماران تعریف کنیم.گروهها را دعوت کنیم انسولین</a:t>
                      </a:r>
                      <a:r>
                        <a:rPr lang="fa-IR" sz="2400" baseline="0" dirty="0" smtClean="0">
                          <a:solidFill>
                            <a:srgbClr val="002060"/>
                          </a:solidFill>
                          <a:cs typeface="B Nazanin" panose="00000400000000000000" pitchFamily="2" charset="-78"/>
                        </a:rPr>
                        <a:t> زدم رژیم هم رعایت کنم؟</a:t>
                      </a:r>
                      <a:endParaRPr lang="fa-IR" sz="2400" dirty="0">
                        <a:solidFill>
                          <a:srgbClr val="002060"/>
                        </a:solidFill>
                        <a:cs typeface="B Nazanin" panose="00000400000000000000" pitchFamily="2" charset="-78"/>
                      </a:endParaRPr>
                    </a:p>
                    <a:p>
                      <a:pPr algn="ctr"/>
                      <a:endParaRPr lang="fa-IR" sz="2400" dirty="0">
                        <a:solidFill>
                          <a:srgbClr val="002060"/>
                        </a:solidFill>
                        <a:cs typeface="B Nazanin" panose="00000400000000000000" pitchFamily="2" charset="-78"/>
                      </a:endParaRPr>
                    </a:p>
                    <a:p>
                      <a:pPr algn="ctr"/>
                      <a:r>
                        <a:rPr lang="fa-IR" sz="2400" dirty="0">
                          <a:solidFill>
                            <a:srgbClr val="002060"/>
                          </a:solidFill>
                          <a:cs typeface="B Nazanin" panose="00000400000000000000" pitchFamily="2" charset="-78"/>
                        </a:rPr>
                        <a:t>روش موثري براي آموزش نگرش ها، احساسات و مشكل گشایي است. در این</a:t>
                      </a:r>
                    </a:p>
                    <a:p>
                      <a:pPr algn="ctr"/>
                      <a:r>
                        <a:rPr lang="fa-IR" sz="2400" dirty="0">
                          <a:solidFill>
                            <a:srgbClr val="002060"/>
                          </a:solidFill>
                          <a:cs typeface="B Nazanin" panose="00000400000000000000" pitchFamily="2" charset="-78"/>
                        </a:rPr>
                        <a:t>روش بیمار نقش خود را همانطور كه در زندگي روزمره واقعي پذیرفته انجام</a:t>
                      </a:r>
                    </a:p>
                    <a:p>
                      <a:pPr algn="ctr"/>
                      <a:r>
                        <a:rPr lang="fa-IR" sz="2400" dirty="0">
                          <a:solidFill>
                            <a:srgbClr val="002060"/>
                          </a:solidFill>
                          <a:cs typeface="B Nazanin" panose="00000400000000000000" pitchFamily="2" charset="-78"/>
                        </a:rPr>
                        <a:t>ميدهدمثلا" كسب رفتار جدید پس از آموزش هاي لازم</a:t>
                      </a:r>
                    </a:p>
                    <a:p>
                      <a:pPr algn="ctr"/>
                      <a:endParaRPr lang="fa-IR" sz="2400" dirty="0">
                        <a:solidFill>
                          <a:srgbClr val="002060"/>
                        </a:solidFill>
                        <a:cs typeface="B Nazanin" panose="00000400000000000000" pitchFamily="2" charset="-78"/>
                      </a:endParaRPr>
                    </a:p>
                    <a:p>
                      <a:pPr algn="ctr"/>
                      <a:endParaRPr lang="fa-IR" sz="2400" dirty="0">
                        <a:solidFill>
                          <a:srgbClr val="002060"/>
                        </a:solidFill>
                        <a:cs typeface="B Nazanin" panose="00000400000000000000" pitchFamily="2" charset="-78"/>
                      </a:endParaRPr>
                    </a:p>
                    <a:p>
                      <a:pPr algn="ctr"/>
                      <a:endParaRPr lang="fa-IR" sz="2400" dirty="0">
                        <a:solidFill>
                          <a:srgbClr val="002060"/>
                        </a:solidFill>
                        <a:cs typeface="B Nazanin" panose="00000400000000000000" pitchFamily="2" charset="-78"/>
                      </a:endParaRPr>
                    </a:p>
                    <a:p>
                      <a:pPr algn="ctr"/>
                      <a:r>
                        <a:rPr lang="fa-IR" sz="2400" dirty="0">
                          <a:solidFill>
                            <a:srgbClr val="002060"/>
                          </a:solidFill>
                          <a:cs typeface="B Nazanin" panose="00000400000000000000" pitchFamily="2" charset="-78"/>
                        </a:rPr>
                        <a:t>در این روشها نیز ابتدا بیمار را با موضوع مورد نظر مواجه ميسازیم سپس</a:t>
                      </a:r>
                    </a:p>
                    <a:p>
                      <a:pPr algn="ctr"/>
                      <a:r>
                        <a:rPr lang="fa-IR" sz="2400" dirty="0">
                          <a:solidFill>
                            <a:srgbClr val="002060"/>
                          </a:solidFill>
                          <a:cs typeface="B Nazanin" panose="00000400000000000000" pitchFamily="2" charset="-78"/>
                        </a:rPr>
                        <a:t>بیمار نظرات خود را در مورد موضوع ارائه ميدهد. سپس تسهیل گر پاسخ</a:t>
                      </a:r>
                    </a:p>
                    <a:p>
                      <a:pPr algn="ctr"/>
                      <a:r>
                        <a:rPr lang="fa-IR" sz="2400" dirty="0">
                          <a:solidFill>
                            <a:srgbClr val="002060"/>
                          </a:solidFill>
                          <a:cs typeface="B Nazanin" panose="00000400000000000000" pitchFamily="2" charset="-78"/>
                        </a:rPr>
                        <a:t>هدایت كننده و صحیح را بحث </a:t>
                      </a:r>
                      <a:r>
                        <a:rPr lang="fa-IR" sz="2400" dirty="0" smtClean="0">
                          <a:solidFill>
                            <a:srgbClr val="002060"/>
                          </a:solidFill>
                          <a:cs typeface="B Nazanin" panose="00000400000000000000" pitchFamily="2" charset="-78"/>
                        </a:rPr>
                        <a:t>ميكند دارو نمیخوردم  ولی دارو خوردم</a:t>
                      </a:r>
                      <a:r>
                        <a:rPr lang="fa-IR" sz="2400" baseline="0" dirty="0" smtClean="0">
                          <a:solidFill>
                            <a:srgbClr val="002060"/>
                          </a:solidFill>
                          <a:cs typeface="B Nazanin" panose="00000400000000000000" pitchFamily="2" charset="-78"/>
                        </a:rPr>
                        <a:t> و ورزش کردم این مشکل را ندارم ...</a:t>
                      </a:r>
                      <a:r>
                        <a:rPr lang="fa-IR" sz="2400" dirty="0" smtClean="0">
                          <a:solidFill>
                            <a:srgbClr val="002060"/>
                          </a:solidFill>
                          <a:cs typeface="B Nazanin" panose="00000400000000000000" pitchFamily="2" charset="-78"/>
                        </a:rPr>
                        <a:t>تبادل تجارب</a:t>
                      </a:r>
                      <a:endParaRPr lang="fa-IR" sz="2400" dirty="0">
                        <a:solidFill>
                          <a:srgbClr val="002060"/>
                        </a:solidFill>
                        <a:cs typeface="B Nazanin" panose="00000400000000000000" pitchFamily="2" charset="-78"/>
                      </a:endParaRPr>
                    </a:p>
                    <a:p>
                      <a:pPr algn="ctr"/>
                      <a:endParaRPr lang="fa-IR" sz="2400" dirty="0">
                        <a:solidFill>
                          <a:srgbClr val="002060"/>
                        </a:solidFill>
                        <a:cs typeface="B Nazanin" panose="00000400000000000000" pitchFamily="2" charset="-78"/>
                      </a:endParaRPr>
                    </a:p>
                    <a:p>
                      <a:pPr algn="ctr"/>
                      <a:endParaRPr lang="en-US" sz="2400" dirty="0">
                        <a:solidFill>
                          <a:srgbClr val="002060"/>
                        </a:solidFill>
                        <a:cs typeface="B Nazanin" panose="00000400000000000000" pitchFamily="2" charset="-78"/>
                      </a:endParaRPr>
                    </a:p>
                  </a:txBody>
                  <a:tcPr/>
                </a:tc>
                <a:tc>
                  <a:txBody>
                    <a:bodyPr/>
                    <a:lstStyle/>
                    <a:p>
                      <a:pPr algn="ctr"/>
                      <a:r>
                        <a:rPr lang="fa-IR" sz="2400" dirty="0">
                          <a:solidFill>
                            <a:srgbClr val="002060"/>
                          </a:solidFill>
                          <a:cs typeface="B Nazanin" panose="00000400000000000000" pitchFamily="2" charset="-78"/>
                        </a:rPr>
                        <a:t>ارائه مثالهاي موردي</a:t>
                      </a:r>
                    </a:p>
                    <a:p>
                      <a:pPr algn="ctr"/>
                      <a:r>
                        <a:rPr lang="fa-IR" sz="2400" dirty="0">
                          <a:solidFill>
                            <a:srgbClr val="002060"/>
                          </a:solidFill>
                          <a:cs typeface="B Nazanin" panose="00000400000000000000" pitchFamily="2" charset="-78"/>
                        </a:rPr>
                        <a:t>قصه گویي</a:t>
                      </a:r>
                    </a:p>
                    <a:p>
                      <a:pPr algn="ctr"/>
                      <a:endParaRPr lang="fa-IR" sz="2400" dirty="0">
                        <a:solidFill>
                          <a:srgbClr val="002060"/>
                        </a:solidFill>
                        <a:cs typeface="B Nazanin" panose="00000400000000000000" pitchFamily="2" charset="-78"/>
                      </a:endParaRPr>
                    </a:p>
                    <a:p>
                      <a:pPr algn="ctr"/>
                      <a:r>
                        <a:rPr lang="fa-IR" sz="2400" dirty="0">
                          <a:solidFill>
                            <a:srgbClr val="002060"/>
                          </a:solidFill>
                          <a:cs typeface="B Nazanin" panose="00000400000000000000" pitchFamily="2" charset="-78"/>
                        </a:rPr>
                        <a:t>ایفاي نقش</a:t>
                      </a:r>
                      <a:endParaRPr lang="en-US" sz="2400" dirty="0">
                        <a:solidFill>
                          <a:srgbClr val="002060"/>
                        </a:solidFill>
                        <a:cs typeface="B Nazanin" panose="00000400000000000000" pitchFamily="2" charset="-78"/>
                      </a:endParaRPr>
                    </a:p>
                    <a:p>
                      <a:pPr algn="ctr"/>
                      <a:endParaRPr lang="en-US" sz="2400" dirty="0">
                        <a:solidFill>
                          <a:srgbClr val="002060"/>
                        </a:solidFill>
                        <a:cs typeface="B Nazanin" panose="00000400000000000000" pitchFamily="2" charset="-78"/>
                      </a:endParaRPr>
                    </a:p>
                    <a:p>
                      <a:pPr algn="ctr"/>
                      <a:endParaRPr lang="en-US" sz="2400" dirty="0">
                        <a:solidFill>
                          <a:srgbClr val="002060"/>
                        </a:solidFill>
                        <a:cs typeface="B Nazanin" panose="00000400000000000000" pitchFamily="2" charset="-78"/>
                      </a:endParaRPr>
                    </a:p>
                    <a:p>
                      <a:pPr algn="ctr"/>
                      <a:endParaRPr lang="en-US" sz="2400" dirty="0">
                        <a:solidFill>
                          <a:srgbClr val="002060"/>
                        </a:solidFill>
                        <a:cs typeface="B Nazanin" panose="00000400000000000000" pitchFamily="2" charset="-78"/>
                      </a:endParaRPr>
                    </a:p>
                    <a:p>
                      <a:pPr algn="ctr"/>
                      <a:endParaRPr lang="en-US" sz="2400" dirty="0">
                        <a:solidFill>
                          <a:srgbClr val="002060"/>
                        </a:solidFill>
                        <a:cs typeface="B Nazanin" panose="00000400000000000000" pitchFamily="2" charset="-78"/>
                      </a:endParaRPr>
                    </a:p>
                    <a:p>
                      <a:pPr algn="ctr"/>
                      <a:endParaRPr lang="en-US" sz="2400" dirty="0">
                        <a:solidFill>
                          <a:srgbClr val="002060"/>
                        </a:solidFill>
                        <a:cs typeface="B Nazanin" panose="00000400000000000000" pitchFamily="2" charset="-78"/>
                      </a:endParaRPr>
                    </a:p>
                    <a:p>
                      <a:pPr algn="ctr"/>
                      <a:r>
                        <a:rPr lang="fa-IR" sz="2400" dirty="0">
                          <a:solidFill>
                            <a:srgbClr val="002060"/>
                          </a:solidFill>
                          <a:cs typeface="B Nazanin" panose="00000400000000000000" pitchFamily="2" charset="-78"/>
                        </a:rPr>
                        <a:t>بحث هاي گروهي،</a:t>
                      </a:r>
                    </a:p>
                    <a:p>
                      <a:pPr algn="ctr"/>
                      <a:r>
                        <a:rPr lang="fa-IR" sz="2400" dirty="0">
                          <a:solidFill>
                            <a:srgbClr val="002060"/>
                          </a:solidFill>
                          <a:cs typeface="B Nazanin" panose="00000400000000000000" pitchFamily="2" charset="-78"/>
                        </a:rPr>
                        <a:t>جلسات گوش دادن و</a:t>
                      </a:r>
                    </a:p>
                    <a:p>
                      <a:pPr algn="ctr"/>
                      <a:r>
                        <a:rPr lang="fa-IR" sz="2400" dirty="0">
                          <a:solidFill>
                            <a:srgbClr val="002060"/>
                          </a:solidFill>
                          <a:cs typeface="B Nazanin" panose="00000400000000000000" pitchFamily="2" charset="-78"/>
                        </a:rPr>
                        <a:t>بازخورد</a:t>
                      </a:r>
                      <a:endParaRPr lang="en-US" sz="2400" dirty="0">
                        <a:solidFill>
                          <a:srgbClr val="002060"/>
                        </a:solidFill>
                        <a:cs typeface="B Nazanin" panose="00000400000000000000" pitchFamily="2" charset="-78"/>
                      </a:endParaRPr>
                    </a:p>
                  </a:txBody>
                  <a:tcPr/>
                </a:tc>
                <a:tc>
                  <a:txBody>
                    <a:bodyPr/>
                    <a:lstStyle/>
                    <a:p>
                      <a:pPr algn="ctr"/>
                      <a:r>
                        <a:rPr lang="fa-IR" sz="2400" dirty="0">
                          <a:solidFill>
                            <a:srgbClr val="002060"/>
                          </a:solidFill>
                          <a:cs typeface="B Nazanin" panose="00000400000000000000" pitchFamily="2" charset="-78"/>
                        </a:rPr>
                        <a:t>نگرش</a:t>
                      </a:r>
                      <a:endParaRPr lang="en-US" sz="2400" dirty="0">
                        <a:solidFill>
                          <a:srgbClr val="002060"/>
                        </a:solidFill>
                        <a:cs typeface="B Nazanin" panose="00000400000000000000" pitchFamily="2" charset="-78"/>
                      </a:endParaRPr>
                    </a:p>
                  </a:txBody>
                  <a:tcPr/>
                </a:tc>
                <a:extLst>
                  <a:ext uri="{0D108BD9-81ED-4DB2-BD59-A6C34878D82A}">
                    <a16:rowId xmlns:a16="http://schemas.microsoft.com/office/drawing/2014/main" val="108064239"/>
                  </a:ext>
                </a:extLst>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Shape 1001"/>
        <p:cNvGrpSpPr/>
        <p:nvPr/>
      </p:nvGrpSpPr>
      <p:grpSpPr>
        <a:xfrm>
          <a:off x="0" y="0"/>
          <a:ext cx="0" cy="0"/>
          <a:chOff x="0" y="0"/>
          <a:chExt cx="0" cy="0"/>
        </a:xfrm>
      </p:grpSpPr>
      <p:graphicFrame>
        <p:nvGraphicFramePr>
          <p:cNvPr id="9" name="Content Placeholder 1">
            <a:extLst>
              <a:ext uri="{FF2B5EF4-FFF2-40B4-BE49-F238E27FC236}">
                <a16:creationId xmlns:a16="http://schemas.microsoft.com/office/drawing/2014/main" id="{22C51402-39D6-4682-97F4-CD4F90FF7D7F}"/>
              </a:ext>
            </a:extLst>
          </p:cNvPr>
          <p:cNvGraphicFramePr>
            <a:graphicFrameLocks/>
          </p:cNvGraphicFramePr>
          <p:nvPr>
            <p:extLst>
              <p:ext uri="{D42A27DB-BD31-4B8C-83A1-F6EECF244321}">
                <p14:modId xmlns:p14="http://schemas.microsoft.com/office/powerpoint/2010/main" val="2810419832"/>
              </p:ext>
            </p:extLst>
          </p:nvPr>
        </p:nvGraphicFramePr>
        <p:xfrm>
          <a:off x="0" y="-1"/>
          <a:ext cx="12192000" cy="6858001"/>
        </p:xfrm>
        <a:graphic>
          <a:graphicData uri="http://schemas.openxmlformats.org/drawingml/2006/table">
            <a:tbl>
              <a:tblPr firstRow="1" bandRow="1">
                <a:tableStyleId>{21E4AEA4-8DFA-4A89-87EB-49C32662AFE0}</a:tableStyleId>
              </a:tblPr>
              <a:tblGrid>
                <a:gridCol w="7632169">
                  <a:extLst>
                    <a:ext uri="{9D8B030D-6E8A-4147-A177-3AD203B41FA5}">
                      <a16:colId xmlns:a16="http://schemas.microsoft.com/office/drawing/2014/main" val="2522876353"/>
                    </a:ext>
                  </a:extLst>
                </a:gridCol>
                <a:gridCol w="2592288">
                  <a:extLst>
                    <a:ext uri="{9D8B030D-6E8A-4147-A177-3AD203B41FA5}">
                      <a16:colId xmlns:a16="http://schemas.microsoft.com/office/drawing/2014/main" val="3645748163"/>
                    </a:ext>
                  </a:extLst>
                </a:gridCol>
                <a:gridCol w="1967543">
                  <a:extLst>
                    <a:ext uri="{9D8B030D-6E8A-4147-A177-3AD203B41FA5}">
                      <a16:colId xmlns:a16="http://schemas.microsoft.com/office/drawing/2014/main" val="39027186"/>
                    </a:ext>
                  </a:extLst>
                </a:gridCol>
              </a:tblGrid>
              <a:tr h="1299320">
                <a:tc>
                  <a:txBody>
                    <a:bodyPr/>
                    <a:lstStyle/>
                    <a:p>
                      <a:pPr algn="ctr"/>
                      <a:r>
                        <a:rPr lang="fa-IR" sz="2400" dirty="0">
                          <a:solidFill>
                            <a:srgbClr val="C00000"/>
                          </a:solidFill>
                          <a:cs typeface="B Nazanin" panose="00000400000000000000" pitchFamily="2" charset="-78"/>
                        </a:rPr>
                        <a:t>توصیف روش</a:t>
                      </a:r>
                      <a:endParaRPr lang="en-US" sz="2400" dirty="0">
                        <a:solidFill>
                          <a:srgbClr val="C00000"/>
                        </a:solidFill>
                        <a:cs typeface="B Nazanin" panose="00000400000000000000" pitchFamily="2" charset="-78"/>
                      </a:endParaRPr>
                    </a:p>
                  </a:txBody>
                  <a:tcPr/>
                </a:tc>
                <a:tc>
                  <a:txBody>
                    <a:bodyPr/>
                    <a:lstStyle/>
                    <a:p>
                      <a:pPr algn="ctr"/>
                      <a:r>
                        <a:rPr lang="fa-IR" sz="2400" dirty="0">
                          <a:solidFill>
                            <a:srgbClr val="C00000"/>
                          </a:solidFill>
                          <a:cs typeface="B Nazanin" panose="00000400000000000000" pitchFamily="2" charset="-78"/>
                        </a:rPr>
                        <a:t>روش انتخابی</a:t>
                      </a:r>
                      <a:endParaRPr lang="en-US" sz="2400" dirty="0">
                        <a:solidFill>
                          <a:srgbClr val="C00000"/>
                        </a:solidFill>
                        <a:cs typeface="B Nazanin" panose="00000400000000000000" pitchFamily="2" charset="-78"/>
                      </a:endParaRPr>
                    </a:p>
                  </a:txBody>
                  <a:tcPr/>
                </a:tc>
                <a:tc>
                  <a:txBody>
                    <a:bodyPr/>
                    <a:lstStyle/>
                    <a:p>
                      <a:pPr algn="ctr"/>
                      <a:r>
                        <a:rPr lang="fa-IR" sz="2400" dirty="0">
                          <a:solidFill>
                            <a:srgbClr val="C00000"/>
                          </a:solidFill>
                          <a:cs typeface="B Nazanin" panose="00000400000000000000" pitchFamily="2" charset="-78"/>
                        </a:rPr>
                        <a:t>حیطه</a:t>
                      </a:r>
                      <a:endParaRPr lang="en-US" sz="2400" dirty="0">
                        <a:solidFill>
                          <a:srgbClr val="C00000"/>
                        </a:solidFill>
                        <a:cs typeface="B Nazanin" panose="00000400000000000000" pitchFamily="2" charset="-78"/>
                      </a:endParaRPr>
                    </a:p>
                  </a:txBody>
                  <a:tcPr/>
                </a:tc>
                <a:extLst>
                  <a:ext uri="{0D108BD9-81ED-4DB2-BD59-A6C34878D82A}">
                    <a16:rowId xmlns:a16="http://schemas.microsoft.com/office/drawing/2014/main" val="2194176820"/>
                  </a:ext>
                </a:extLst>
              </a:tr>
              <a:tr h="5558681">
                <a:tc>
                  <a:txBody>
                    <a:bodyPr/>
                    <a:lstStyle/>
                    <a:p>
                      <a:pPr algn="ctr"/>
                      <a:r>
                        <a:rPr lang="fa-IR" sz="2400" dirty="0">
                          <a:solidFill>
                            <a:srgbClr val="002060"/>
                          </a:solidFill>
                          <a:cs typeface="B Nazanin" panose="00000400000000000000" pitchFamily="2" charset="-78"/>
                        </a:rPr>
                        <a:t>انجام مهارت به صورت عملي نمایش داده مي شود (مثلا" شستشوي زخم) و</a:t>
                      </a:r>
                    </a:p>
                    <a:p>
                      <a:pPr algn="ctr"/>
                      <a:r>
                        <a:rPr lang="fa-IR" sz="2400" dirty="0">
                          <a:solidFill>
                            <a:srgbClr val="002060"/>
                          </a:solidFill>
                          <a:cs typeface="B Nazanin" panose="00000400000000000000" pitchFamily="2" charset="-78"/>
                        </a:rPr>
                        <a:t>سپس بیمار تقلید كرده و تمرین مي كند.</a:t>
                      </a:r>
                    </a:p>
                    <a:p>
                      <a:pPr algn="ctr"/>
                      <a:r>
                        <a:rPr lang="fa-IR" sz="2400" dirty="0" smtClean="0">
                          <a:solidFill>
                            <a:srgbClr val="002060"/>
                          </a:solidFill>
                          <a:cs typeface="B Nazanin" panose="00000400000000000000" pitchFamily="2" charset="-78"/>
                        </a:rPr>
                        <a:t>مشاهده مستقیم یک یا</a:t>
                      </a:r>
                      <a:r>
                        <a:rPr lang="fa-IR" sz="2400" baseline="0" dirty="0" smtClean="0">
                          <a:solidFill>
                            <a:srgbClr val="002060"/>
                          </a:solidFill>
                          <a:cs typeface="B Nazanin" panose="00000400000000000000" pitchFamily="2" charset="-78"/>
                        </a:rPr>
                        <a:t> چند دفعه ....خود فرد انجام میدهد</a:t>
                      </a:r>
                      <a:endParaRPr lang="fa-IR" sz="2400" dirty="0">
                        <a:solidFill>
                          <a:srgbClr val="002060"/>
                        </a:solidFill>
                        <a:cs typeface="B Nazanin" panose="00000400000000000000" pitchFamily="2" charset="-78"/>
                      </a:endParaRPr>
                    </a:p>
                    <a:p>
                      <a:pPr algn="ctr"/>
                      <a:endParaRPr lang="fa-IR" sz="2400" dirty="0">
                        <a:solidFill>
                          <a:srgbClr val="002060"/>
                        </a:solidFill>
                        <a:cs typeface="B Nazanin" panose="00000400000000000000" pitchFamily="2" charset="-78"/>
                      </a:endParaRPr>
                    </a:p>
                    <a:p>
                      <a:pPr algn="ctr"/>
                      <a:endParaRPr lang="fa-IR" sz="2400" dirty="0">
                        <a:solidFill>
                          <a:srgbClr val="002060"/>
                        </a:solidFill>
                        <a:cs typeface="B Nazanin" panose="00000400000000000000" pitchFamily="2" charset="-78"/>
                      </a:endParaRPr>
                    </a:p>
                  </a:txBody>
                  <a:tcPr/>
                </a:tc>
                <a:tc>
                  <a:txBody>
                    <a:bodyPr/>
                    <a:lstStyle/>
                    <a:p>
                      <a:pPr algn="ctr"/>
                      <a:r>
                        <a:rPr lang="fa-IR" sz="2400" dirty="0">
                          <a:solidFill>
                            <a:srgbClr val="002060"/>
                          </a:solidFill>
                          <a:cs typeface="B Nazanin" panose="00000400000000000000" pitchFamily="2" charset="-78"/>
                        </a:rPr>
                        <a:t>نمایش عملي و تمرین</a:t>
                      </a:r>
                    </a:p>
                    <a:p>
                      <a:pPr algn="ctr"/>
                      <a:endParaRPr lang="fa-IR" sz="2400" dirty="0">
                        <a:solidFill>
                          <a:srgbClr val="002060"/>
                        </a:solidFill>
                        <a:cs typeface="B Nazanin" panose="00000400000000000000" pitchFamily="2" charset="-78"/>
                      </a:endParaRPr>
                    </a:p>
                    <a:p>
                      <a:pPr algn="ctr"/>
                      <a:endParaRPr lang="fa-IR" sz="2400" dirty="0">
                        <a:solidFill>
                          <a:srgbClr val="002060"/>
                        </a:solidFill>
                        <a:cs typeface="B Nazanin" panose="00000400000000000000" pitchFamily="2" charset="-78"/>
                      </a:endParaRPr>
                    </a:p>
                    <a:p>
                      <a:pPr algn="ctr"/>
                      <a:endParaRPr lang="fa-IR" sz="2400" dirty="0">
                        <a:solidFill>
                          <a:srgbClr val="002060"/>
                        </a:solidFill>
                        <a:cs typeface="B Nazanin" panose="00000400000000000000" pitchFamily="2" charset="-78"/>
                      </a:endParaRPr>
                    </a:p>
                    <a:p>
                      <a:pPr algn="ctr"/>
                      <a:endParaRPr lang="fa-IR" sz="2400" dirty="0">
                        <a:solidFill>
                          <a:srgbClr val="002060"/>
                        </a:solidFill>
                        <a:cs typeface="B Nazanin" panose="00000400000000000000" pitchFamily="2" charset="-78"/>
                      </a:endParaRPr>
                    </a:p>
                  </a:txBody>
                  <a:tcPr/>
                </a:tc>
                <a:tc>
                  <a:txBody>
                    <a:bodyPr/>
                    <a:lstStyle/>
                    <a:p>
                      <a:pPr algn="ctr"/>
                      <a:r>
                        <a:rPr lang="fa-IR" sz="2400" dirty="0">
                          <a:solidFill>
                            <a:srgbClr val="002060"/>
                          </a:solidFill>
                          <a:cs typeface="B Nazanin" panose="00000400000000000000" pitchFamily="2" charset="-78"/>
                        </a:rPr>
                        <a:t>مهارتی</a:t>
                      </a:r>
                      <a:endParaRPr lang="en-US" sz="2400" dirty="0">
                        <a:solidFill>
                          <a:srgbClr val="002060"/>
                        </a:solidFill>
                        <a:cs typeface="B Nazanin" panose="00000400000000000000" pitchFamily="2" charset="-78"/>
                      </a:endParaRPr>
                    </a:p>
                  </a:txBody>
                  <a:tcPr/>
                </a:tc>
                <a:extLst>
                  <a:ext uri="{0D108BD9-81ED-4DB2-BD59-A6C34878D82A}">
                    <a16:rowId xmlns:a16="http://schemas.microsoft.com/office/drawing/2014/main" val="108064239"/>
                  </a:ext>
                </a:extLst>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435D4C-3EBC-404C-A91B-2478B38EF444}"/>
              </a:ext>
            </a:extLst>
          </p:cNvPr>
          <p:cNvSpPr>
            <a:spLocks noGrp="1"/>
          </p:cNvSpPr>
          <p:nvPr>
            <p:ph type="title"/>
          </p:nvPr>
        </p:nvSpPr>
        <p:spPr>
          <a:xfrm>
            <a:off x="1053885" y="495946"/>
            <a:ext cx="10505815" cy="1241929"/>
          </a:xfrm>
        </p:spPr>
        <p:txBody>
          <a:bodyPr/>
          <a:lstStyle/>
          <a:p>
            <a:pPr algn="ctr"/>
            <a:r>
              <a:rPr lang="fa-IR" dirty="0">
                <a:solidFill>
                  <a:srgbClr val="C00000"/>
                </a:solidFill>
                <a:cs typeface="B Nazanin" panose="00000400000000000000" pitchFamily="2" charset="-78"/>
              </a:rPr>
              <a:t>نکات مورد توجه درآموزش به </a:t>
            </a:r>
            <a:r>
              <a:rPr lang="fa-IR" dirty="0" smtClean="0">
                <a:solidFill>
                  <a:srgbClr val="C00000"/>
                </a:solidFill>
                <a:cs typeface="B Nazanin" panose="00000400000000000000" pitchFamily="2" charset="-78"/>
              </a:rPr>
              <a:t>بیمار(چالش)</a:t>
            </a:r>
            <a:endParaRPr lang="en-US" dirty="0">
              <a:solidFill>
                <a:srgbClr val="C00000"/>
              </a:solidFill>
              <a:cs typeface="B Nazanin" panose="00000400000000000000" pitchFamily="2" charset="-78"/>
            </a:endParaRPr>
          </a:p>
        </p:txBody>
      </p:sp>
      <p:sp useBgFill="1">
        <p:nvSpPr>
          <p:cNvPr id="3" name="Text Placeholder 2">
            <a:extLst>
              <a:ext uri="{FF2B5EF4-FFF2-40B4-BE49-F238E27FC236}">
                <a16:creationId xmlns:a16="http://schemas.microsoft.com/office/drawing/2014/main" id="{1776648D-1748-4DE5-A3E0-E701C4438AAE}"/>
              </a:ext>
            </a:extLst>
          </p:cNvPr>
          <p:cNvSpPr>
            <a:spLocks noGrp="1"/>
          </p:cNvSpPr>
          <p:nvPr>
            <p:ph type="body" idx="1"/>
          </p:nvPr>
        </p:nvSpPr>
        <p:spPr>
          <a:xfrm>
            <a:off x="449451" y="1737876"/>
            <a:ext cx="11110349" cy="4476944"/>
          </a:xfrm>
        </p:spPr>
        <p:txBody>
          <a:bodyPr/>
          <a:lstStyle/>
          <a:p>
            <a:pPr algn="r" rtl="1">
              <a:lnSpc>
                <a:spcPct val="150000"/>
              </a:lnSpc>
            </a:pPr>
            <a:r>
              <a:rPr lang="fa-IR" sz="2400" dirty="0">
                <a:solidFill>
                  <a:srgbClr val="002060"/>
                </a:solidFill>
                <a:cs typeface="B Nazanin" panose="00000400000000000000" pitchFamily="2" charset="-78"/>
              </a:rPr>
              <a:t>عدم آمادگی برای </a:t>
            </a:r>
            <a:r>
              <a:rPr lang="fa-IR" sz="2400" dirty="0" smtClean="0">
                <a:solidFill>
                  <a:srgbClr val="002060"/>
                </a:solidFill>
                <a:cs typeface="B Nazanin" panose="00000400000000000000" pitchFamily="2" charset="-78"/>
              </a:rPr>
              <a:t>تغییر.ارزیابی بیمار برای اموزش</a:t>
            </a:r>
            <a:endParaRPr lang="fa-IR" sz="2400" dirty="0">
              <a:solidFill>
                <a:srgbClr val="002060"/>
              </a:solidFill>
              <a:cs typeface="B Nazanin" panose="00000400000000000000" pitchFamily="2" charset="-78"/>
            </a:endParaRPr>
          </a:p>
          <a:p>
            <a:pPr algn="r" rtl="1">
              <a:lnSpc>
                <a:spcPct val="150000"/>
              </a:lnSpc>
            </a:pPr>
            <a:r>
              <a:rPr lang="fa-IR" sz="2400" dirty="0">
                <a:solidFill>
                  <a:srgbClr val="002060"/>
                </a:solidFill>
                <a:cs typeface="B Nazanin" panose="00000400000000000000" pitchFamily="2" charset="-78"/>
              </a:rPr>
              <a:t>سطح </a:t>
            </a:r>
            <a:r>
              <a:rPr lang="fa-IR" sz="2400" dirty="0" smtClean="0">
                <a:solidFill>
                  <a:srgbClr val="002060"/>
                </a:solidFill>
                <a:cs typeface="B Nazanin" panose="00000400000000000000" pitchFamily="2" charset="-78"/>
              </a:rPr>
              <a:t>سواد.سنجش سواد ازطریق مستقیم (دیپلم) نباشد. پمفلت بهش داده بشه یا میشه اینجا چیزی رو بنویسید</a:t>
            </a:r>
            <a:endParaRPr lang="fa-IR" sz="2400" dirty="0">
              <a:solidFill>
                <a:srgbClr val="002060"/>
              </a:solidFill>
              <a:cs typeface="B Nazanin" panose="00000400000000000000" pitchFamily="2" charset="-78"/>
            </a:endParaRPr>
          </a:p>
          <a:p>
            <a:pPr algn="r" rtl="1">
              <a:lnSpc>
                <a:spcPct val="150000"/>
              </a:lnSpc>
            </a:pPr>
            <a:r>
              <a:rPr lang="fa-IR" sz="2400" dirty="0">
                <a:solidFill>
                  <a:srgbClr val="002060"/>
                </a:solidFill>
                <a:cs typeface="B Nazanin" panose="00000400000000000000" pitchFamily="2" charset="-78"/>
              </a:rPr>
              <a:t>موانع </a:t>
            </a:r>
            <a:r>
              <a:rPr lang="fa-IR" sz="2400" dirty="0" smtClean="0">
                <a:solidFill>
                  <a:srgbClr val="002060"/>
                </a:solidFill>
                <a:cs typeface="B Nazanin" panose="00000400000000000000" pitchFamily="2" charset="-78"/>
              </a:rPr>
              <a:t>زبانی. خیلی مهم است. هم زبان</a:t>
            </a:r>
            <a:endParaRPr lang="fa-IR" sz="2400" dirty="0">
              <a:solidFill>
                <a:srgbClr val="002060"/>
              </a:solidFill>
              <a:cs typeface="B Nazanin" panose="00000400000000000000" pitchFamily="2" charset="-78"/>
            </a:endParaRPr>
          </a:p>
          <a:p>
            <a:pPr algn="r" rtl="1">
              <a:lnSpc>
                <a:spcPct val="150000"/>
              </a:lnSpc>
            </a:pPr>
            <a:r>
              <a:rPr lang="fa-IR" sz="2400" dirty="0">
                <a:solidFill>
                  <a:srgbClr val="002060"/>
                </a:solidFill>
                <a:cs typeface="B Nazanin" panose="00000400000000000000" pitchFamily="2" charset="-78"/>
              </a:rPr>
              <a:t>سطح اجتماعی-اقتصادی</a:t>
            </a:r>
          </a:p>
          <a:p>
            <a:pPr algn="r" rtl="1">
              <a:lnSpc>
                <a:spcPct val="150000"/>
              </a:lnSpc>
            </a:pPr>
            <a:r>
              <a:rPr lang="fa-IR" sz="2400" dirty="0">
                <a:solidFill>
                  <a:srgbClr val="002060"/>
                </a:solidFill>
                <a:cs typeface="B Nazanin" panose="00000400000000000000" pitchFamily="2" charset="-78"/>
              </a:rPr>
              <a:t>باورهای فرهنگی و </a:t>
            </a:r>
            <a:r>
              <a:rPr lang="fa-IR" sz="2400" dirty="0" smtClean="0">
                <a:solidFill>
                  <a:srgbClr val="002060"/>
                </a:solidFill>
                <a:cs typeface="B Nazanin" panose="00000400000000000000" pitchFamily="2" charset="-78"/>
              </a:rPr>
              <a:t>معنوی دریک یاچند جلسه نمیتوان باارزش ها وباورها بجنگیم.من چیکارکردم که خدا برای من اینو خواسته؟ اگرفرهنگ بیمار همخوانی با سلامت فرد نداشنه باشد کارسخت میشود. مسیحیت تزریق خون گناه کبیره هست......اموزش فرایند هست.الزاما همه اعضا گروه پایبندیشون به عقایدمثل هم نیست</a:t>
            </a:r>
            <a:endParaRPr lang="fa-IR" sz="2400" dirty="0">
              <a:solidFill>
                <a:srgbClr val="002060"/>
              </a:solidFill>
              <a:cs typeface="B Nazanin" panose="00000400000000000000" pitchFamily="2" charset="-78"/>
            </a:endParaRPr>
          </a:p>
          <a:p>
            <a:pPr algn="r" rtl="1">
              <a:lnSpc>
                <a:spcPct val="150000"/>
              </a:lnSpc>
            </a:pPr>
            <a:r>
              <a:rPr lang="fa-IR" sz="2400" dirty="0">
                <a:solidFill>
                  <a:srgbClr val="002060"/>
                </a:solidFill>
                <a:cs typeface="B Nazanin" panose="00000400000000000000" pitchFamily="2" charset="-78"/>
              </a:rPr>
              <a:t>نگهداشت </a:t>
            </a:r>
            <a:r>
              <a:rPr lang="fa-IR" sz="2400" dirty="0" smtClean="0">
                <a:solidFill>
                  <a:srgbClr val="002060"/>
                </a:solidFill>
                <a:cs typeface="B Nazanin" panose="00000400000000000000" pitchFamily="2" charset="-78"/>
              </a:rPr>
              <a:t>اطلاعات. 80 درصدمطالب یادشون میره. از 20 درصد بیشتر از نصف موارد را اشتباه متوجه میشود.</a:t>
            </a:r>
            <a:endParaRPr lang="en-US" sz="2400" dirty="0">
              <a:solidFill>
                <a:srgbClr val="002060"/>
              </a:solidFill>
              <a:cs typeface="B Nazanin" panose="00000400000000000000" pitchFamily="2" charset="-78"/>
            </a:endParaRPr>
          </a:p>
        </p:txBody>
      </p:sp>
    </p:spTree>
    <p:extLst>
      <p:ext uri="{BB962C8B-B14F-4D97-AF65-F5344CB8AC3E}">
        <p14:creationId xmlns:p14="http://schemas.microsoft.com/office/powerpoint/2010/main" val="39446535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Shape 544"/>
        <p:cNvGrpSpPr/>
        <p:nvPr/>
      </p:nvGrpSpPr>
      <p:grpSpPr>
        <a:xfrm>
          <a:off x="0" y="0"/>
          <a:ext cx="0" cy="0"/>
          <a:chOff x="0" y="0"/>
          <a:chExt cx="0" cy="0"/>
        </a:xfrm>
      </p:grpSpPr>
      <p:sp>
        <p:nvSpPr>
          <p:cNvPr id="545" name="Google Shape;545;p24"/>
          <p:cNvSpPr txBox="1">
            <a:spLocks noGrp="1"/>
          </p:cNvSpPr>
          <p:nvPr>
            <p:ph type="title"/>
          </p:nvPr>
        </p:nvSpPr>
        <p:spPr>
          <a:xfrm>
            <a:off x="6072725" y="700580"/>
            <a:ext cx="5322600" cy="1324800"/>
          </a:xfrm>
          <a:prstGeom prst="rect">
            <a:avLst/>
          </a:prstGeom>
        </p:spPr>
        <p:txBody>
          <a:bodyPr spcFirstLastPara="1" wrap="square" lIns="121900" tIns="121900" rIns="121900" bIns="121900" anchor="t" anchorCtr="0">
            <a:noAutofit/>
          </a:bodyPr>
          <a:lstStyle/>
          <a:p>
            <a:pPr marL="0" lvl="0" indent="0" algn="r" rtl="0">
              <a:spcBef>
                <a:spcPts val="0"/>
              </a:spcBef>
              <a:spcAft>
                <a:spcPts val="0"/>
              </a:spcAft>
              <a:buNone/>
            </a:pPr>
            <a:r>
              <a:rPr lang="fa-IR" sz="4000" dirty="0">
                <a:solidFill>
                  <a:srgbClr val="C00000"/>
                </a:solidFill>
                <a:cs typeface="B Nazanin" panose="00000400000000000000" pitchFamily="2" charset="-78"/>
              </a:rPr>
              <a:t>تاریخچه آموزش به بیمار</a:t>
            </a:r>
            <a:endParaRPr sz="4000" dirty="0">
              <a:solidFill>
                <a:srgbClr val="C00000"/>
              </a:solidFill>
              <a:cs typeface="B Nazanin" panose="00000400000000000000" pitchFamily="2" charset="-78"/>
            </a:endParaRPr>
          </a:p>
        </p:txBody>
      </p:sp>
      <p:sp>
        <p:nvSpPr>
          <p:cNvPr id="546" name="Google Shape;546;p24"/>
          <p:cNvSpPr txBox="1">
            <a:spLocks noGrp="1"/>
          </p:cNvSpPr>
          <p:nvPr>
            <p:ph type="body" idx="1"/>
          </p:nvPr>
        </p:nvSpPr>
        <p:spPr>
          <a:xfrm>
            <a:off x="6072700" y="2988275"/>
            <a:ext cx="5322600" cy="2235900"/>
          </a:xfrm>
          <a:prstGeom prst="rect">
            <a:avLst/>
          </a:prstGeom>
        </p:spPr>
        <p:txBody>
          <a:bodyPr spcFirstLastPara="1" wrap="square" lIns="121900" tIns="121900" rIns="121900" bIns="121900" anchor="t" anchorCtr="0">
            <a:noAutofit/>
          </a:bodyPr>
          <a:lstStyle/>
          <a:p>
            <a:pPr marL="0" lvl="0" indent="0" algn="just" rtl="1">
              <a:lnSpc>
                <a:spcPct val="150000"/>
              </a:lnSpc>
              <a:spcBef>
                <a:spcPts val="0"/>
              </a:spcBef>
              <a:spcAft>
                <a:spcPts val="0"/>
              </a:spcAft>
              <a:buNone/>
            </a:pPr>
            <a:r>
              <a:rPr lang="fa-IR" sz="2400" dirty="0">
                <a:solidFill>
                  <a:srgbClr val="002060"/>
                </a:solidFill>
                <a:cs typeface="B Nazanin" panose="00000400000000000000" pitchFamily="2" charset="-78"/>
              </a:rPr>
              <a:t>مدیران پرستاری از نیمه و اواخر قرن نوزدههم در انگلیس اهمیت آموزش به بیمار مورد توجه قرار دادند.</a:t>
            </a:r>
            <a:endParaRPr sz="2400" dirty="0">
              <a:solidFill>
                <a:srgbClr val="002060"/>
              </a:solidFill>
              <a:cs typeface="B Nazanin" panose="00000400000000000000" pitchFamily="2" charset="-78"/>
            </a:endParaRPr>
          </a:p>
        </p:txBody>
      </p:sp>
      <p:pic>
        <p:nvPicPr>
          <p:cNvPr id="3" name="Picture 2">
            <a:extLst>
              <a:ext uri="{FF2B5EF4-FFF2-40B4-BE49-F238E27FC236}">
                <a16:creationId xmlns:a16="http://schemas.microsoft.com/office/drawing/2014/main" id="{15162868-DFAC-4086-85D2-6B1F23C0BA56}"/>
              </a:ext>
            </a:extLst>
          </p:cNvPr>
          <p:cNvPicPr>
            <a:picLocks noChangeAspect="1"/>
          </p:cNvPicPr>
          <p:nvPr/>
        </p:nvPicPr>
        <p:blipFill>
          <a:blip r:embed="rId3"/>
          <a:stretch>
            <a:fillRect/>
          </a:stretch>
        </p:blipFill>
        <p:spPr>
          <a:xfrm>
            <a:off x="914400" y="867905"/>
            <a:ext cx="4587499" cy="5098941"/>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E6F7DBD8-48A2-4FB1-A41E-0B3CAB8BC512}"/>
              </a:ext>
            </a:extLst>
          </p:cNvPr>
          <p:cNvSpPr/>
          <p:nvPr/>
        </p:nvSpPr>
        <p:spPr>
          <a:xfrm>
            <a:off x="3146961" y="427512"/>
            <a:ext cx="5118265" cy="100940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b="1" dirty="0">
                <a:solidFill>
                  <a:srgbClr val="C00000"/>
                </a:solidFill>
                <a:cs typeface="B Nazanin" panose="00000400000000000000" pitchFamily="2" charset="-78"/>
              </a:rPr>
              <a:t>آموزش متناسب با سن</a:t>
            </a:r>
            <a:endParaRPr lang="en-US" sz="3200" b="1" dirty="0">
              <a:solidFill>
                <a:srgbClr val="C00000"/>
              </a:solidFill>
              <a:cs typeface="B Nazanin" panose="00000400000000000000" pitchFamily="2" charset="-78"/>
            </a:endParaRPr>
          </a:p>
        </p:txBody>
      </p:sp>
      <p:sp>
        <p:nvSpPr>
          <p:cNvPr id="4" name="TextBox 3">
            <a:extLst>
              <a:ext uri="{FF2B5EF4-FFF2-40B4-BE49-F238E27FC236}">
                <a16:creationId xmlns:a16="http://schemas.microsoft.com/office/drawing/2014/main" id="{70C2E9EA-F751-47FF-90BD-D320FB50CCF8}"/>
              </a:ext>
            </a:extLst>
          </p:cNvPr>
          <p:cNvSpPr txBox="1"/>
          <p:nvPr/>
        </p:nvSpPr>
        <p:spPr>
          <a:xfrm>
            <a:off x="573437" y="2541722"/>
            <a:ext cx="11003797" cy="4832092"/>
          </a:xfrm>
          <a:prstGeom prst="rect">
            <a:avLst/>
          </a:prstGeom>
          <a:noFill/>
        </p:spPr>
        <p:txBody>
          <a:bodyPr wrap="square" rtlCol="0">
            <a:spAutoFit/>
          </a:bodyPr>
          <a:lstStyle/>
          <a:p>
            <a:pPr algn="r" rtl="1">
              <a:lnSpc>
                <a:spcPct val="150000"/>
              </a:lnSpc>
            </a:pPr>
            <a:r>
              <a:rPr lang="fa-IR" sz="2800" dirty="0">
                <a:solidFill>
                  <a:srgbClr val="002060"/>
                </a:solidFill>
                <a:cs typeface="B Nazanin" panose="00000400000000000000" pitchFamily="2" charset="-78"/>
              </a:rPr>
              <a:t>آموزش </a:t>
            </a:r>
            <a:r>
              <a:rPr lang="fa-IR" sz="2800" dirty="0" smtClean="0">
                <a:solidFill>
                  <a:srgbClr val="FFFF00"/>
                </a:solidFill>
                <a:cs typeface="B Nazanin" panose="00000400000000000000" pitchFamily="2" charset="-78"/>
              </a:rPr>
              <a:t>کودکان</a:t>
            </a:r>
            <a:r>
              <a:rPr lang="fa-IR" sz="2800" dirty="0" smtClean="0">
                <a:solidFill>
                  <a:srgbClr val="002060"/>
                </a:solidFill>
                <a:cs typeface="B Nazanin" panose="00000400000000000000" pitchFamily="2" charset="-78"/>
              </a:rPr>
              <a:t>. هم بچه و هم خانواده باید اموزش ببینند.1تا3 سال. چرا عروسکت تب کرده؟ اره دستش رو نشسته ..نوع شستشوی دست. بجه درکنار والدین ...احساس ارامش</a:t>
            </a:r>
            <a:endParaRPr lang="fa-IR" sz="2800" dirty="0">
              <a:solidFill>
                <a:srgbClr val="002060"/>
              </a:solidFill>
              <a:cs typeface="B Nazanin" panose="00000400000000000000" pitchFamily="2" charset="-78"/>
            </a:endParaRPr>
          </a:p>
          <a:p>
            <a:pPr algn="r" rtl="1">
              <a:lnSpc>
                <a:spcPct val="150000"/>
              </a:lnSpc>
            </a:pPr>
            <a:r>
              <a:rPr lang="fa-IR" sz="2800" dirty="0">
                <a:solidFill>
                  <a:srgbClr val="002060"/>
                </a:solidFill>
                <a:cs typeface="B Nazanin" panose="00000400000000000000" pitchFamily="2" charset="-78"/>
              </a:rPr>
              <a:t>آموزش </a:t>
            </a:r>
            <a:r>
              <a:rPr lang="fa-IR" sz="2800" dirty="0" smtClean="0">
                <a:solidFill>
                  <a:srgbClr val="FFFF00"/>
                </a:solidFill>
                <a:cs typeface="B Nazanin" panose="00000400000000000000" pitchFamily="2" charset="-78"/>
              </a:rPr>
              <a:t>نوجوانان</a:t>
            </a:r>
            <a:r>
              <a:rPr lang="fa-IR" sz="2800" dirty="0" smtClean="0">
                <a:solidFill>
                  <a:srgbClr val="002060"/>
                </a:solidFill>
                <a:cs typeface="B Nazanin" panose="00000400000000000000" pitchFamily="2" charset="-78"/>
              </a:rPr>
              <a:t>. دوره برزخ. هویت تشکیل میشود. ارزیابی اولیه میکنیم. شرایط رو مسنجیم زیر سن قانونی هستند الزاما باید به والدین هم اموزش داده شود. عزت نفس نوجوان باید درنظر گرفته شود.</a:t>
            </a:r>
            <a:endParaRPr lang="fa-IR" sz="2800" dirty="0">
              <a:solidFill>
                <a:srgbClr val="002060"/>
              </a:solidFill>
              <a:cs typeface="B Nazanin" panose="00000400000000000000" pitchFamily="2" charset="-78"/>
            </a:endParaRPr>
          </a:p>
          <a:p>
            <a:pPr algn="r" rtl="1">
              <a:lnSpc>
                <a:spcPct val="150000"/>
              </a:lnSpc>
            </a:pPr>
            <a:r>
              <a:rPr lang="fa-IR" sz="2800" dirty="0">
                <a:solidFill>
                  <a:srgbClr val="002060"/>
                </a:solidFill>
                <a:cs typeface="B Nazanin" panose="00000400000000000000" pitchFamily="2" charset="-78"/>
              </a:rPr>
              <a:t>آموزش </a:t>
            </a:r>
            <a:r>
              <a:rPr lang="fa-IR" sz="2800" dirty="0" smtClean="0">
                <a:solidFill>
                  <a:srgbClr val="FFFF00"/>
                </a:solidFill>
                <a:cs typeface="B Nazanin" panose="00000400000000000000" pitchFamily="2" charset="-78"/>
              </a:rPr>
              <a:t>بزرگسالان</a:t>
            </a:r>
            <a:r>
              <a:rPr lang="fa-IR" sz="2800" dirty="0" smtClean="0">
                <a:solidFill>
                  <a:srgbClr val="002060"/>
                </a:solidFill>
                <a:cs typeface="B Nazanin" panose="00000400000000000000" pitchFamily="2" charset="-78"/>
              </a:rPr>
              <a:t>. احترام. تمایل به خودیادگیری</a:t>
            </a:r>
            <a:endParaRPr lang="fa-IR" sz="2800" dirty="0">
              <a:solidFill>
                <a:srgbClr val="002060"/>
              </a:solidFill>
              <a:cs typeface="B Nazanin" panose="00000400000000000000" pitchFamily="2" charset="-78"/>
            </a:endParaRPr>
          </a:p>
          <a:p>
            <a:pPr algn="r" rtl="1">
              <a:lnSpc>
                <a:spcPct val="150000"/>
              </a:lnSpc>
            </a:pPr>
            <a:r>
              <a:rPr lang="fa-IR" sz="2800" dirty="0">
                <a:solidFill>
                  <a:srgbClr val="002060"/>
                </a:solidFill>
                <a:cs typeface="B Nazanin" panose="00000400000000000000" pitchFamily="2" charset="-78"/>
              </a:rPr>
              <a:t>آموزش افراد </a:t>
            </a:r>
            <a:r>
              <a:rPr lang="fa-IR" sz="2800" dirty="0" smtClean="0">
                <a:solidFill>
                  <a:srgbClr val="FFFF00"/>
                </a:solidFill>
                <a:cs typeface="B Nazanin" panose="00000400000000000000" pitchFamily="2" charset="-78"/>
              </a:rPr>
              <a:t>مسن</a:t>
            </a:r>
            <a:r>
              <a:rPr lang="fa-IR" sz="2800" dirty="0" smtClean="0">
                <a:solidFill>
                  <a:srgbClr val="002060"/>
                </a:solidFill>
                <a:cs typeface="B Nazanin" panose="00000400000000000000" pitchFamily="2" charset="-78"/>
              </a:rPr>
              <a:t>:بالای 65.تغییرات بینایی و شنوایی. کرامت. خیلی تحمل اطلاعات زیاد ندارند. آژیته. کوتاه دفعات زیاد</a:t>
            </a:r>
            <a:endParaRPr lang="fa-IR" sz="2800" dirty="0">
              <a:solidFill>
                <a:srgbClr val="002060"/>
              </a:solidFill>
              <a:cs typeface="B Nazanin" panose="00000400000000000000" pitchFamily="2" charset="-78"/>
            </a:endParaRPr>
          </a:p>
          <a:p>
            <a:endParaRPr lang="en-US" dirty="0"/>
          </a:p>
        </p:txBody>
      </p:sp>
    </p:spTree>
    <p:extLst>
      <p:ext uri="{BB962C8B-B14F-4D97-AF65-F5344CB8AC3E}">
        <p14:creationId xmlns:p14="http://schemas.microsoft.com/office/powerpoint/2010/main" val="330795852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Shape 1026"/>
        <p:cNvGrpSpPr/>
        <p:nvPr/>
      </p:nvGrpSpPr>
      <p:grpSpPr>
        <a:xfrm>
          <a:off x="0" y="0"/>
          <a:ext cx="0" cy="0"/>
          <a:chOff x="0" y="0"/>
          <a:chExt cx="0" cy="0"/>
        </a:xfrm>
      </p:grpSpPr>
      <p:sp>
        <p:nvSpPr>
          <p:cNvPr id="1027" name="Google Shape;1027;p44"/>
          <p:cNvSpPr txBox="1">
            <a:spLocks noGrp="1"/>
          </p:cNvSpPr>
          <p:nvPr>
            <p:ph type="title"/>
          </p:nvPr>
        </p:nvSpPr>
        <p:spPr>
          <a:xfrm>
            <a:off x="451262" y="106878"/>
            <a:ext cx="11108288" cy="688769"/>
          </a:xfrm>
          <a:prstGeom prst="rect">
            <a:avLst/>
          </a:prstGeom>
        </p:spPr>
        <p:txBody>
          <a:bodyPr spcFirstLastPara="1" wrap="square" lIns="121900" tIns="121900" rIns="121900" bIns="121900" anchor="t" anchorCtr="0">
            <a:noAutofit/>
          </a:bodyPr>
          <a:lstStyle/>
          <a:p>
            <a:pPr lvl="0" algn="ctr"/>
            <a:r>
              <a:rPr lang="fa-IR" dirty="0">
                <a:cs typeface="B Nazanin" panose="00000400000000000000" pitchFamily="2" charset="-78"/>
              </a:rPr>
              <a:t>ارزیابی یادگیری بیمار</a:t>
            </a:r>
          </a:p>
        </p:txBody>
      </p:sp>
      <p:sp>
        <p:nvSpPr>
          <p:cNvPr id="1028" name="Google Shape;1028;p44"/>
          <p:cNvSpPr txBox="1">
            <a:spLocks noGrp="1"/>
          </p:cNvSpPr>
          <p:nvPr>
            <p:ph type="body" idx="1"/>
          </p:nvPr>
        </p:nvSpPr>
        <p:spPr>
          <a:xfrm>
            <a:off x="273132" y="1009403"/>
            <a:ext cx="11286605" cy="5415148"/>
          </a:xfrm>
          <a:prstGeom prst="rect">
            <a:avLst/>
          </a:prstGeom>
        </p:spPr>
        <p:txBody>
          <a:bodyPr spcFirstLastPara="1" wrap="square" lIns="121900" tIns="121900" rIns="121900" bIns="121900" anchor="t" anchorCtr="0">
            <a:noAutofit/>
          </a:bodyPr>
          <a:lstStyle/>
          <a:p>
            <a:pPr marL="0" lvl="0" indent="0" algn="just" rtl="1">
              <a:lnSpc>
                <a:spcPct val="100000"/>
              </a:lnSpc>
              <a:spcBef>
                <a:spcPts val="2100"/>
              </a:spcBef>
              <a:spcAft>
                <a:spcPts val="2100"/>
              </a:spcAft>
              <a:buNone/>
            </a:pPr>
            <a:r>
              <a:rPr lang="fa-IR" sz="2400" dirty="0">
                <a:solidFill>
                  <a:srgbClr val="002060"/>
                </a:solidFill>
                <a:cs typeface="B Nazanin" panose="00000400000000000000" pitchFamily="2" charset="-78"/>
              </a:rPr>
              <a:t>آموزش مددجو کامل نخواهد شدمگر اینکه نتایج فرایند آموزشی و یادگیری ارزیابی شود.</a:t>
            </a:r>
          </a:p>
          <a:p>
            <a:pPr marL="0" lvl="0" indent="0" algn="just" rtl="1">
              <a:lnSpc>
                <a:spcPct val="100000"/>
              </a:lnSpc>
              <a:spcBef>
                <a:spcPts val="2100"/>
              </a:spcBef>
              <a:spcAft>
                <a:spcPts val="2100"/>
              </a:spcAft>
              <a:buNone/>
            </a:pPr>
            <a:r>
              <a:rPr lang="fa-IR" sz="2400" dirty="0">
                <a:solidFill>
                  <a:srgbClr val="002060"/>
                </a:solidFill>
                <a:cs typeface="B Nazanin" panose="00000400000000000000" pitchFamily="2" charset="-78"/>
              </a:rPr>
              <a:t>هدف از ارزیابی این است که دریابید که آیا بیمار آنچه را که شما آموزش داده اید را آموخته است.</a:t>
            </a:r>
            <a:r>
              <a:rPr lang="en-US" sz="2400" dirty="0">
                <a:solidFill>
                  <a:srgbClr val="002060"/>
                </a:solidFill>
                <a:cs typeface="B Nazanin" panose="00000400000000000000" pitchFamily="2" charset="-78"/>
              </a:rPr>
              <a:t> </a:t>
            </a:r>
            <a:endParaRPr lang="fa-IR" sz="2400" dirty="0">
              <a:solidFill>
                <a:srgbClr val="002060"/>
              </a:solidFill>
              <a:cs typeface="B Nazanin" panose="00000400000000000000" pitchFamily="2" charset="-78"/>
            </a:endParaRPr>
          </a:p>
          <a:p>
            <a:pPr marL="0" lvl="0" indent="0" algn="just" rtl="1">
              <a:lnSpc>
                <a:spcPct val="100000"/>
              </a:lnSpc>
              <a:spcBef>
                <a:spcPts val="2100"/>
              </a:spcBef>
              <a:spcAft>
                <a:spcPts val="2100"/>
              </a:spcAft>
              <a:buNone/>
            </a:pPr>
            <a:r>
              <a:rPr lang="fa-IR" sz="2400" dirty="0">
                <a:solidFill>
                  <a:srgbClr val="002060"/>
                </a:solidFill>
                <a:cs typeface="B Nazanin" panose="00000400000000000000" pitchFamily="2" charset="-78"/>
              </a:rPr>
              <a:t>چند روش برای ارزیابی یادگیری وجود دارد:</a:t>
            </a:r>
          </a:p>
          <a:p>
            <a:pPr marL="342900" lvl="0" indent="-342900" algn="just" rtl="1">
              <a:lnSpc>
                <a:spcPct val="100000"/>
              </a:lnSpc>
              <a:spcBef>
                <a:spcPts val="2100"/>
              </a:spcBef>
              <a:spcAft>
                <a:spcPts val="2100"/>
              </a:spcAft>
              <a:buFont typeface="Wingdings" panose="05000000000000000000" pitchFamily="2" charset="2"/>
              <a:buChar char="v"/>
            </a:pPr>
            <a:r>
              <a:rPr lang="fa-IR" sz="2400" dirty="0">
                <a:solidFill>
                  <a:srgbClr val="002060"/>
                </a:solidFill>
                <a:cs typeface="B Nazanin" panose="00000400000000000000" pitchFamily="2" charset="-78"/>
              </a:rPr>
              <a:t> از بیمار بخواهید که دستورالعمل ها را به سخنان خودش بازگو کند (از روش </a:t>
            </a:r>
            <a:r>
              <a:rPr lang="en-US" sz="2400" dirty="0">
                <a:solidFill>
                  <a:srgbClr val="002060"/>
                </a:solidFill>
                <a:cs typeface="B Nazanin" panose="00000400000000000000" pitchFamily="2" charset="-78"/>
              </a:rPr>
              <a:t>Teach back</a:t>
            </a:r>
            <a:r>
              <a:rPr lang="fa-IR" sz="2400" dirty="0">
                <a:solidFill>
                  <a:srgbClr val="002060"/>
                </a:solidFill>
                <a:cs typeface="B Nazanin" panose="00000400000000000000" pitchFamily="2" charset="-78"/>
              </a:rPr>
              <a:t>).</a:t>
            </a:r>
          </a:p>
          <a:p>
            <a:pPr marL="342900" lvl="0" indent="-342900" algn="just" rtl="1">
              <a:lnSpc>
                <a:spcPct val="100000"/>
              </a:lnSpc>
              <a:spcBef>
                <a:spcPts val="2100"/>
              </a:spcBef>
              <a:spcAft>
                <a:spcPts val="2100"/>
              </a:spcAft>
              <a:buFont typeface="Wingdings" panose="05000000000000000000" pitchFamily="2" charset="2"/>
              <a:buChar char="v"/>
            </a:pPr>
            <a:r>
              <a:rPr lang="fa-IR" sz="2400" dirty="0">
                <a:solidFill>
                  <a:srgbClr val="002060"/>
                </a:solidFill>
                <a:cs typeface="B Nazanin" panose="00000400000000000000" pitchFamily="2" charset="-78"/>
              </a:rPr>
              <a:t>از بیمار سؤال کنید تا ببینید قسمت(هایی) از دستورالعمل وجود دارد که نیاز به تقویت یا آموزش مجدد دارند</a:t>
            </a:r>
          </a:p>
          <a:p>
            <a:pPr marL="0" lvl="0" indent="0" algn="just" rtl="1">
              <a:lnSpc>
                <a:spcPct val="100000"/>
              </a:lnSpc>
              <a:spcBef>
                <a:spcPts val="2100"/>
              </a:spcBef>
              <a:spcAft>
                <a:spcPts val="2100"/>
              </a:spcAft>
              <a:buNone/>
            </a:pPr>
            <a:endParaRPr lang="fa-IR" sz="2400" dirty="0">
              <a:solidFill>
                <a:srgbClr val="002060"/>
              </a:solidFill>
              <a:cs typeface="B Nazanin" panose="00000400000000000000" pitchFamily="2" charset="-78"/>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C082BB0-F203-49EF-A8EC-8EE8D8BF9452}"/>
              </a:ext>
            </a:extLst>
          </p:cNvPr>
          <p:cNvSpPr>
            <a:spLocks noGrp="1"/>
          </p:cNvSpPr>
          <p:nvPr>
            <p:ph type="body" idx="1"/>
          </p:nvPr>
        </p:nvSpPr>
        <p:spPr>
          <a:xfrm>
            <a:off x="427511" y="807522"/>
            <a:ext cx="11186557" cy="5890161"/>
          </a:xfrm>
        </p:spPr>
        <p:txBody>
          <a:bodyPr/>
          <a:lstStyle/>
          <a:p>
            <a:pPr algn="just" rtl="1">
              <a:lnSpc>
                <a:spcPct val="150000"/>
              </a:lnSpc>
              <a:buFont typeface="Wingdings" panose="05000000000000000000" pitchFamily="2" charset="2"/>
              <a:buChar char="v"/>
            </a:pPr>
            <a:r>
              <a:rPr lang="fa-IR" sz="2400" dirty="0">
                <a:solidFill>
                  <a:srgbClr val="002060"/>
                </a:solidFill>
                <a:cs typeface="B Nazanin" panose="00000400000000000000" pitchFamily="2" charset="-78"/>
              </a:rPr>
              <a:t>آزمون های کتبی ساده یا پرسشنامه قبل ، حین و بعد از تدریس برای اندازه گیری یادگیری شناختی ارائه دهید. </a:t>
            </a:r>
          </a:p>
          <a:p>
            <a:pPr algn="just" rtl="1">
              <a:lnSpc>
                <a:spcPct val="150000"/>
              </a:lnSpc>
              <a:buFont typeface="Wingdings" panose="05000000000000000000" pitchFamily="2" charset="2"/>
              <a:buChar char="v"/>
            </a:pPr>
            <a:r>
              <a:rPr lang="fa-IR" sz="2400" dirty="0">
                <a:solidFill>
                  <a:srgbClr val="002060"/>
                </a:solidFill>
                <a:cs typeface="B Nazanin" panose="00000400000000000000" pitchFamily="2" charset="-78"/>
              </a:rPr>
              <a:t>با خانواده بیمار و سایر اعضای تیم مراقبت های بهداشتی صحبت کنید تا نظرات خود را در مورد چگونگی عملکرد بیمار وظایفی که به او آموزش داده شده است بیان کنند.</a:t>
            </a:r>
          </a:p>
          <a:p>
            <a:pPr algn="just" rtl="1">
              <a:lnSpc>
                <a:spcPct val="150000"/>
              </a:lnSpc>
              <a:buFont typeface="Wingdings" panose="05000000000000000000" pitchFamily="2" charset="2"/>
              <a:buChar char="v"/>
            </a:pPr>
            <a:r>
              <a:rPr lang="fa-IR" sz="2400" dirty="0">
                <a:solidFill>
                  <a:srgbClr val="002060"/>
                </a:solidFill>
                <a:cs typeface="B Nazanin" panose="00000400000000000000" pitchFamily="2" charset="-78"/>
              </a:rPr>
              <a:t>اندازه گیری های مانند وزن و فشار خون را ارزیابی کنید تا ببینید که آیا بیمار توانسته است از یک برنامه رژیم غذایی اصلاح شده پیروی کند ، در ورزش تجویز شده شرکت کند یا داروهای ضد فشار خون مصرف کند. سوابق خود بیمار از سطح قند خون ، فشار خون یا وزن روزانه را مرور کنید.</a:t>
            </a:r>
          </a:p>
          <a:p>
            <a:pPr algn="just" rtl="1">
              <a:lnSpc>
                <a:spcPct val="150000"/>
              </a:lnSpc>
              <a:buFont typeface="Wingdings" panose="05000000000000000000" pitchFamily="2" charset="2"/>
              <a:buChar char="v"/>
            </a:pPr>
            <a:r>
              <a:rPr lang="fa-IR" sz="2400" dirty="0">
                <a:solidFill>
                  <a:srgbClr val="002060"/>
                </a:solidFill>
                <a:cs typeface="B Nazanin" panose="00000400000000000000" pitchFamily="2" charset="-78"/>
              </a:rPr>
              <a:t> از بیمار بخواهید که یک وضعیت فرضی را مدیریت </a:t>
            </a:r>
            <a:r>
              <a:rPr lang="fa-IR" sz="2400" dirty="0" smtClean="0">
                <a:solidFill>
                  <a:srgbClr val="002060"/>
                </a:solidFill>
                <a:cs typeface="B Nazanin" panose="00000400000000000000" pitchFamily="2" charset="-78"/>
              </a:rPr>
              <a:t>نماید.سرگیجه داشتی چیکارمیکنی یا احساس گرگرفتگی</a:t>
            </a:r>
          </a:p>
          <a:p>
            <a:pPr algn="just" rtl="1">
              <a:lnSpc>
                <a:spcPct val="150000"/>
              </a:lnSpc>
              <a:buFont typeface="Wingdings" panose="05000000000000000000" pitchFamily="2" charset="2"/>
              <a:buChar char="v"/>
            </a:pPr>
            <a:r>
              <a:rPr lang="fa-IR" sz="2400" dirty="0" smtClean="0">
                <a:solidFill>
                  <a:srgbClr val="002060"/>
                </a:solidFill>
                <a:cs typeface="B Nazanin" panose="00000400000000000000" pitchFamily="2" charset="-78"/>
              </a:rPr>
              <a:t>سوال از فیزیوتراپی-کارشناس تغذیه-چارت فشارخون و دیابت رابیاورید.</a:t>
            </a:r>
            <a:endParaRPr lang="fa-IR" sz="2400" dirty="0">
              <a:solidFill>
                <a:srgbClr val="002060"/>
              </a:solidFill>
              <a:cs typeface="B Nazanin" panose="00000400000000000000" pitchFamily="2" charset="-78"/>
            </a:endParaRPr>
          </a:p>
          <a:p>
            <a:pPr algn="r" rtl="1">
              <a:buFont typeface="Wingdings" panose="05000000000000000000" pitchFamily="2" charset="2"/>
              <a:buChar char="v"/>
            </a:pPr>
            <a:endParaRPr lang="en-US" dirty="0"/>
          </a:p>
        </p:txBody>
      </p:sp>
    </p:spTree>
    <p:extLst>
      <p:ext uri="{BB962C8B-B14F-4D97-AF65-F5344CB8AC3E}">
        <p14:creationId xmlns:p14="http://schemas.microsoft.com/office/powerpoint/2010/main" val="108101152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96D32-4056-49FA-AAD4-AF6EE8A21E3A}"/>
              </a:ext>
            </a:extLst>
          </p:cNvPr>
          <p:cNvSpPr>
            <a:spLocks noGrp="1"/>
          </p:cNvSpPr>
          <p:nvPr>
            <p:ph type="title"/>
          </p:nvPr>
        </p:nvSpPr>
        <p:spPr>
          <a:xfrm>
            <a:off x="836808" y="340963"/>
            <a:ext cx="10722892" cy="1642820"/>
          </a:xfrm>
        </p:spPr>
        <p:txBody>
          <a:bodyPr/>
          <a:lstStyle/>
          <a:p>
            <a:pPr algn="ctr"/>
            <a:r>
              <a:rPr lang="fa-IR" dirty="0">
                <a:cs typeface="B Nazanin" panose="00000400000000000000" pitchFamily="2" charset="-78"/>
              </a:rPr>
              <a:t>کیس</a:t>
            </a:r>
            <a:endParaRPr lang="en-US" dirty="0">
              <a:cs typeface="B Nazanin" panose="00000400000000000000" pitchFamily="2" charset="-78"/>
            </a:endParaRPr>
          </a:p>
        </p:txBody>
      </p:sp>
      <p:sp>
        <p:nvSpPr>
          <p:cNvPr id="3" name="Text Placeholder 2">
            <a:extLst>
              <a:ext uri="{FF2B5EF4-FFF2-40B4-BE49-F238E27FC236}">
                <a16:creationId xmlns:a16="http://schemas.microsoft.com/office/drawing/2014/main" id="{609F02EB-6109-495D-A05A-B400C48281FB}"/>
              </a:ext>
            </a:extLst>
          </p:cNvPr>
          <p:cNvSpPr>
            <a:spLocks noGrp="1"/>
          </p:cNvSpPr>
          <p:nvPr>
            <p:ph type="body" idx="1"/>
          </p:nvPr>
        </p:nvSpPr>
        <p:spPr>
          <a:xfrm>
            <a:off x="836909" y="1759527"/>
            <a:ext cx="10722892" cy="4757510"/>
          </a:xfrm>
        </p:spPr>
        <p:txBody>
          <a:bodyPr/>
          <a:lstStyle/>
          <a:p>
            <a:pPr marL="107950" indent="0" algn="just" rtl="1">
              <a:lnSpc>
                <a:spcPct val="150000"/>
              </a:lnSpc>
              <a:buNone/>
            </a:pPr>
            <a:r>
              <a:rPr lang="fa-IR" sz="2400" dirty="0">
                <a:solidFill>
                  <a:srgbClr val="002060"/>
                </a:solidFill>
                <a:cs typeface="B Nazanin" panose="00000400000000000000" pitchFamily="2" charset="-78"/>
              </a:rPr>
              <a:t>خانم"ب"26 ساله دارای همسر و یک فرزند دبستانی است. همسرش عکاس حرفه ای است . وی طی سه هفته به دلیل کلستومی دائمی در خانه بوده است. به خاطر تغییر شکل بدنش دچار افسردگی شده و می ترسد همسرش او را ترک کند.به دلیل عدم مراقبت و شستشوی نامناسب پوست اطراف کلستومی زخم شده است.او به همسرش اجازه نمی دهد به او دست بزندو یا محل کلستومی را ببیند.</a:t>
            </a:r>
          </a:p>
          <a:p>
            <a:pPr algn="just"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نیازهای آموزشی</a:t>
            </a:r>
          </a:p>
          <a:p>
            <a:pPr algn="just"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اهداف رفتاری</a:t>
            </a:r>
          </a:p>
          <a:p>
            <a:pPr algn="just"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روش آموزشی </a:t>
            </a:r>
          </a:p>
          <a:p>
            <a:pPr algn="just"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ارزشیابی</a:t>
            </a:r>
            <a:endParaRPr lang="en-US" sz="2400" dirty="0">
              <a:solidFill>
                <a:srgbClr val="002060"/>
              </a:solidFill>
              <a:cs typeface="B Nazanin" panose="00000400000000000000" pitchFamily="2" charset="-78"/>
            </a:endParaRPr>
          </a:p>
        </p:txBody>
      </p:sp>
    </p:spTree>
    <p:extLst>
      <p:ext uri="{BB962C8B-B14F-4D97-AF65-F5344CB8AC3E}">
        <p14:creationId xmlns:p14="http://schemas.microsoft.com/office/powerpoint/2010/main" val="49481644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96D32-4056-49FA-AAD4-AF6EE8A21E3A}"/>
              </a:ext>
            </a:extLst>
          </p:cNvPr>
          <p:cNvSpPr>
            <a:spLocks noGrp="1"/>
          </p:cNvSpPr>
          <p:nvPr>
            <p:ph type="title"/>
          </p:nvPr>
        </p:nvSpPr>
        <p:spPr>
          <a:xfrm>
            <a:off x="836808" y="340963"/>
            <a:ext cx="10722892" cy="1642820"/>
          </a:xfrm>
        </p:spPr>
        <p:txBody>
          <a:bodyPr/>
          <a:lstStyle/>
          <a:p>
            <a:pPr algn="ctr"/>
            <a:r>
              <a:rPr lang="fa-IR" dirty="0">
                <a:cs typeface="B Nazanin" panose="00000400000000000000" pitchFamily="2" charset="-78"/>
              </a:rPr>
              <a:t>کیس</a:t>
            </a:r>
            <a:endParaRPr lang="en-US" dirty="0">
              <a:cs typeface="B Nazanin" panose="00000400000000000000" pitchFamily="2" charset="-78"/>
            </a:endParaRPr>
          </a:p>
        </p:txBody>
      </p:sp>
      <p:sp>
        <p:nvSpPr>
          <p:cNvPr id="3" name="Text Placeholder 2">
            <a:extLst>
              <a:ext uri="{FF2B5EF4-FFF2-40B4-BE49-F238E27FC236}">
                <a16:creationId xmlns:a16="http://schemas.microsoft.com/office/drawing/2014/main" id="{609F02EB-6109-495D-A05A-B400C48281FB}"/>
              </a:ext>
            </a:extLst>
          </p:cNvPr>
          <p:cNvSpPr>
            <a:spLocks noGrp="1"/>
          </p:cNvSpPr>
          <p:nvPr>
            <p:ph type="body" idx="1"/>
          </p:nvPr>
        </p:nvSpPr>
        <p:spPr>
          <a:xfrm>
            <a:off x="836909" y="1759527"/>
            <a:ext cx="10722892" cy="4757510"/>
          </a:xfrm>
        </p:spPr>
        <p:txBody>
          <a:bodyPr/>
          <a:lstStyle/>
          <a:p>
            <a:pPr marL="107950" indent="0" algn="just" rtl="1">
              <a:lnSpc>
                <a:spcPct val="150000"/>
              </a:lnSpc>
              <a:buNone/>
            </a:pPr>
            <a:r>
              <a:rPr lang="fa-IR" sz="2400" dirty="0">
                <a:solidFill>
                  <a:srgbClr val="002060"/>
                </a:solidFill>
                <a:cs typeface="B Nazanin" panose="00000400000000000000" pitchFamily="2" charset="-78"/>
              </a:rPr>
              <a:t>آقای"ب"30 ساله ،مبتلا به فشار خون است و فوتبال بازی می کند.او همیشه احساس خوب بودن میکند ولی در طول بازی دچار سرگیجه می شود. وقتی احساس می کند سالم است داروهای خود را مصرف نمی کند و فقط روز بازی مصرف می کند.</a:t>
            </a:r>
          </a:p>
          <a:p>
            <a:pPr algn="just"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نیازهای آموزشی</a:t>
            </a:r>
          </a:p>
          <a:p>
            <a:pPr algn="just"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اهداف رفتاری</a:t>
            </a:r>
          </a:p>
          <a:p>
            <a:pPr algn="just"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روش آموزشی </a:t>
            </a:r>
          </a:p>
          <a:p>
            <a:pPr algn="just"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ارزشیابی</a:t>
            </a:r>
            <a:endParaRPr lang="en-US" sz="2400" dirty="0">
              <a:solidFill>
                <a:srgbClr val="002060"/>
              </a:solidFill>
              <a:cs typeface="B Nazanin" panose="00000400000000000000" pitchFamily="2" charset="-78"/>
            </a:endParaRPr>
          </a:p>
        </p:txBody>
      </p:sp>
    </p:spTree>
    <p:extLst>
      <p:ext uri="{BB962C8B-B14F-4D97-AF65-F5344CB8AC3E}">
        <p14:creationId xmlns:p14="http://schemas.microsoft.com/office/powerpoint/2010/main" val="37664281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96D32-4056-49FA-AAD4-AF6EE8A21E3A}"/>
              </a:ext>
            </a:extLst>
          </p:cNvPr>
          <p:cNvSpPr>
            <a:spLocks noGrp="1"/>
          </p:cNvSpPr>
          <p:nvPr>
            <p:ph type="title"/>
          </p:nvPr>
        </p:nvSpPr>
        <p:spPr>
          <a:xfrm>
            <a:off x="836808" y="340963"/>
            <a:ext cx="10722892" cy="1642820"/>
          </a:xfrm>
        </p:spPr>
        <p:txBody>
          <a:bodyPr/>
          <a:lstStyle/>
          <a:p>
            <a:pPr algn="ctr"/>
            <a:r>
              <a:rPr lang="fa-IR" dirty="0">
                <a:cs typeface="B Nazanin" panose="00000400000000000000" pitchFamily="2" charset="-78"/>
              </a:rPr>
              <a:t>کیس</a:t>
            </a:r>
            <a:endParaRPr lang="en-US" dirty="0">
              <a:cs typeface="B Nazanin" panose="00000400000000000000" pitchFamily="2" charset="-78"/>
            </a:endParaRPr>
          </a:p>
        </p:txBody>
      </p:sp>
      <p:sp>
        <p:nvSpPr>
          <p:cNvPr id="3" name="Text Placeholder 2">
            <a:extLst>
              <a:ext uri="{FF2B5EF4-FFF2-40B4-BE49-F238E27FC236}">
                <a16:creationId xmlns:a16="http://schemas.microsoft.com/office/drawing/2014/main" id="{609F02EB-6109-495D-A05A-B400C48281FB}"/>
              </a:ext>
            </a:extLst>
          </p:cNvPr>
          <p:cNvSpPr>
            <a:spLocks noGrp="1"/>
          </p:cNvSpPr>
          <p:nvPr>
            <p:ph type="body" idx="1"/>
          </p:nvPr>
        </p:nvSpPr>
        <p:spPr>
          <a:xfrm>
            <a:off x="836909" y="1759527"/>
            <a:ext cx="10722892" cy="4757510"/>
          </a:xfrm>
        </p:spPr>
        <p:txBody>
          <a:bodyPr/>
          <a:lstStyle/>
          <a:p>
            <a:pPr marL="107950" indent="0" algn="just" rtl="1">
              <a:lnSpc>
                <a:spcPct val="150000"/>
              </a:lnSpc>
              <a:buNone/>
            </a:pPr>
            <a:r>
              <a:rPr lang="fa-IR" sz="2400" dirty="0">
                <a:solidFill>
                  <a:srgbClr val="002060"/>
                </a:solidFill>
                <a:cs typeface="B Nazanin" panose="00000400000000000000" pitchFamily="2" charset="-78"/>
              </a:rPr>
              <a:t>پسربچه ای سه ساله ،مدت چهار هفته پیش در کلینیک معاینه شده است.تاریخچه ابتلا مکرر به سرماخوردگی دارد.مادرش نگران سلامتی اوست اما مصرف به موقع داروها(قطره گوش) را طبق دستور فراموش می کند .</a:t>
            </a:r>
          </a:p>
          <a:p>
            <a:pPr algn="just"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نیازهای آموزشی</a:t>
            </a:r>
          </a:p>
          <a:p>
            <a:pPr algn="just"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اهداف رفتاری</a:t>
            </a:r>
          </a:p>
          <a:p>
            <a:pPr algn="just"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روش آموزشی </a:t>
            </a:r>
          </a:p>
          <a:p>
            <a:pPr algn="just"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ارزشیابی</a:t>
            </a:r>
            <a:endParaRPr lang="en-US" sz="2400" dirty="0">
              <a:solidFill>
                <a:srgbClr val="002060"/>
              </a:solidFill>
              <a:cs typeface="B Nazanin" panose="00000400000000000000" pitchFamily="2" charset="-78"/>
            </a:endParaRPr>
          </a:p>
        </p:txBody>
      </p:sp>
    </p:spTree>
    <p:extLst>
      <p:ext uri="{BB962C8B-B14F-4D97-AF65-F5344CB8AC3E}">
        <p14:creationId xmlns:p14="http://schemas.microsoft.com/office/powerpoint/2010/main" val="23172033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BEF38-C40C-46EC-B5AA-3A968584F0CF}"/>
              </a:ext>
            </a:extLst>
          </p:cNvPr>
          <p:cNvSpPr>
            <a:spLocks noGrp="1"/>
          </p:cNvSpPr>
          <p:nvPr>
            <p:ph type="title"/>
          </p:nvPr>
        </p:nvSpPr>
        <p:spPr>
          <a:xfrm>
            <a:off x="902525" y="475013"/>
            <a:ext cx="9666514" cy="767762"/>
          </a:xfrm>
        </p:spPr>
        <p:txBody>
          <a:bodyPr/>
          <a:lstStyle/>
          <a:p>
            <a:pPr algn="ctr"/>
            <a:r>
              <a:rPr lang="en-US" dirty="0"/>
              <a:t>Teach back</a:t>
            </a:r>
          </a:p>
        </p:txBody>
      </p:sp>
      <p:sp>
        <p:nvSpPr>
          <p:cNvPr id="3" name="Text Placeholder 2">
            <a:extLst>
              <a:ext uri="{FF2B5EF4-FFF2-40B4-BE49-F238E27FC236}">
                <a16:creationId xmlns:a16="http://schemas.microsoft.com/office/drawing/2014/main" id="{F7DDB598-FB97-4978-B224-09C340F3D994}"/>
              </a:ext>
            </a:extLst>
          </p:cNvPr>
          <p:cNvSpPr>
            <a:spLocks noGrp="1"/>
          </p:cNvSpPr>
          <p:nvPr>
            <p:ph type="body" idx="1"/>
          </p:nvPr>
        </p:nvSpPr>
        <p:spPr>
          <a:xfrm>
            <a:off x="225631" y="1140031"/>
            <a:ext cx="11334170" cy="5510151"/>
          </a:xfrm>
        </p:spPr>
        <p:txBody>
          <a:bodyPr/>
          <a:lstStyle/>
          <a:p>
            <a:pPr algn="just" rtl="1">
              <a:lnSpc>
                <a:spcPct val="150000"/>
              </a:lnSpc>
            </a:pPr>
            <a:r>
              <a:rPr lang="fa-IR" sz="2400" dirty="0">
                <a:solidFill>
                  <a:srgbClr val="002060"/>
                </a:solidFill>
                <a:cs typeface="B Nazanin" panose="00000400000000000000" pitchFamily="2" charset="-78"/>
              </a:rPr>
              <a:t>اطمینان حاصل کنید که از زبانی ساده استفاده نموده و مفاهیم و فرآیند را برای بیمار یا گیرنده مراقبت توضیح داده اید.از واژه ها و اصطلاحات پزشکی باید اجتناب کنید.</a:t>
            </a:r>
          </a:p>
          <a:p>
            <a:pPr algn="just" rtl="1">
              <a:lnSpc>
                <a:spcPct val="150000"/>
              </a:lnSpc>
            </a:pPr>
            <a:r>
              <a:rPr lang="fa-IR" sz="2400" dirty="0">
                <a:solidFill>
                  <a:srgbClr val="002060"/>
                </a:solidFill>
                <a:cs typeface="B Nazanin" panose="00000400000000000000" pitchFamily="2" charset="-78"/>
              </a:rPr>
              <a:t>ازبیمار یا گیرنده مراقبت بخواهید تا مطالب را با زبان خودش تکرار کند(چگونه مفاهیم یا فرآیندی که شما توضیح داده اید را درک کرده است؟)</a:t>
            </a:r>
          </a:p>
          <a:p>
            <a:pPr algn="just" rtl="1">
              <a:lnSpc>
                <a:spcPct val="150000"/>
              </a:lnSpc>
            </a:pPr>
            <a:r>
              <a:rPr lang="fa-IR" sz="2400" dirty="0">
                <a:solidFill>
                  <a:srgbClr val="002060"/>
                </a:solidFill>
                <a:cs typeface="B Nazanin" panose="00000400000000000000" pitchFamily="2" charset="-78"/>
              </a:rPr>
              <a:t>درک اشتباه یا عملکرد نادرست بیمار یا گیرنده مراقبت را شناسایی و تصحیح کنید.</a:t>
            </a:r>
          </a:p>
          <a:p>
            <a:pPr algn="just" rtl="1">
              <a:lnSpc>
                <a:spcPct val="150000"/>
              </a:lnSpc>
            </a:pPr>
            <a:r>
              <a:rPr lang="fa-IR" sz="2400" dirty="0">
                <a:solidFill>
                  <a:srgbClr val="002060"/>
                </a:solidFill>
                <a:cs typeface="B Nazanin" panose="00000400000000000000" pitchFamily="2" charset="-78"/>
              </a:rPr>
              <a:t>برای اطمینان از اینکه درک اشتباه تصحیح شده است، ازبیمار یا گیرنده مراقبت در مورد مطلب آموزش داده شده مجددا سوال نمایید.</a:t>
            </a:r>
          </a:p>
          <a:p>
            <a:pPr algn="just" rtl="1">
              <a:lnSpc>
                <a:spcPct val="150000"/>
              </a:lnSpc>
            </a:pPr>
            <a:r>
              <a:rPr lang="fa-IR" sz="2400" dirty="0">
                <a:solidFill>
                  <a:srgbClr val="002060"/>
                </a:solidFill>
                <a:cs typeface="B Nazanin" panose="00000400000000000000" pitchFamily="2" charset="-78"/>
              </a:rPr>
              <a:t>گام های 4 و5 را تا زمانی که متقاعد شوید بیمار یا گیرنده مراقبت مفاهیم را درک نموده یا توانایی انجام درست و ایمن پروسچر را دارد، تکرار نمایید.</a:t>
            </a:r>
            <a:endParaRPr lang="en-US" sz="2400" dirty="0">
              <a:solidFill>
                <a:srgbClr val="002060"/>
              </a:solidFill>
              <a:cs typeface="B Nazanin" panose="00000400000000000000" pitchFamily="2" charset="-78"/>
            </a:endParaRPr>
          </a:p>
        </p:txBody>
      </p:sp>
    </p:spTree>
    <p:extLst>
      <p:ext uri="{BB962C8B-B14F-4D97-AF65-F5344CB8AC3E}">
        <p14:creationId xmlns:p14="http://schemas.microsoft.com/office/powerpoint/2010/main" val="26489809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Shape 1333"/>
        <p:cNvGrpSpPr/>
        <p:nvPr/>
      </p:nvGrpSpPr>
      <p:grpSpPr>
        <a:xfrm>
          <a:off x="0" y="0"/>
          <a:ext cx="0" cy="0"/>
          <a:chOff x="0" y="0"/>
          <a:chExt cx="0" cy="0"/>
        </a:xfrm>
      </p:grpSpPr>
      <p:sp>
        <p:nvSpPr>
          <p:cNvPr id="2" name="Rectangle 1">
            <a:extLst>
              <a:ext uri="{FF2B5EF4-FFF2-40B4-BE49-F238E27FC236}">
                <a16:creationId xmlns:a16="http://schemas.microsoft.com/office/drawing/2014/main" id="{4695D010-9238-41EE-93E4-7C88261DF43A}"/>
              </a:ext>
            </a:extLst>
          </p:cNvPr>
          <p:cNvSpPr/>
          <p:nvPr/>
        </p:nvSpPr>
        <p:spPr>
          <a:xfrm>
            <a:off x="2509788" y="235035"/>
            <a:ext cx="6540573" cy="707886"/>
          </a:xfrm>
          <a:prstGeom prst="rect">
            <a:avLst/>
          </a:prstGeom>
        </p:spPr>
        <p:txBody>
          <a:bodyPr wrap="none">
            <a:spAutoFit/>
          </a:bodyPr>
          <a:lstStyle/>
          <a:p>
            <a:pPr algn="ctr"/>
            <a:r>
              <a:rPr lang="fa-IR" sz="4000" b="1" dirty="0">
                <a:solidFill>
                  <a:srgbClr val="C00000"/>
                </a:solidFill>
                <a:cs typeface="B Nazanin" panose="00000400000000000000" pitchFamily="2" charset="-78"/>
              </a:rPr>
              <a:t>مستندسازی آموزش و یادگیری بیمار</a:t>
            </a:r>
          </a:p>
        </p:txBody>
      </p:sp>
      <p:sp>
        <p:nvSpPr>
          <p:cNvPr id="3" name="Rectangle 2">
            <a:extLst>
              <a:ext uri="{FF2B5EF4-FFF2-40B4-BE49-F238E27FC236}">
                <a16:creationId xmlns:a16="http://schemas.microsoft.com/office/drawing/2014/main" id="{B5D472D3-F0B9-42D4-A00B-6F0490281CB8}"/>
              </a:ext>
            </a:extLst>
          </p:cNvPr>
          <p:cNvSpPr/>
          <p:nvPr/>
        </p:nvSpPr>
        <p:spPr>
          <a:xfrm>
            <a:off x="380010" y="1517564"/>
            <a:ext cx="11118356" cy="5447645"/>
          </a:xfrm>
          <a:prstGeom prst="rect">
            <a:avLst/>
          </a:prstGeom>
        </p:spPr>
        <p:txBody>
          <a:bodyPr wrap="square">
            <a:spAutoFit/>
          </a:bodyPr>
          <a:lstStyle/>
          <a:p>
            <a:pPr algn="r" rtl="1">
              <a:lnSpc>
                <a:spcPct val="150000"/>
              </a:lnSpc>
            </a:pPr>
            <a:r>
              <a:rPr lang="fa-IR" sz="2400" b="1" dirty="0">
                <a:solidFill>
                  <a:srgbClr val="FFFF00"/>
                </a:solidFill>
                <a:cs typeface="B Nazanin" panose="00000400000000000000" pitchFamily="2" charset="-78"/>
              </a:rPr>
              <a:t>چه چیزی را مستند کنیم:</a:t>
            </a:r>
          </a:p>
          <a:p>
            <a:pPr marL="342900" indent="-342900" algn="r"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نیازهای یادگیری بیمار</a:t>
            </a:r>
          </a:p>
          <a:p>
            <a:pPr marL="342900" indent="-342900" algn="r"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سبک یادگیری ترجیحی بیمار و آمادگی برای یادگیری</a:t>
            </a:r>
          </a:p>
          <a:p>
            <a:pPr marL="342900" indent="-342900" algn="r"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دانش فعلی بیمار در مورد وضعیت خود و مدیریت مراقبت های بهداشتی</a:t>
            </a:r>
          </a:p>
          <a:p>
            <a:pPr marL="342900" indent="-342900" algn="r"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اهداف یادگیری که هم توسط شما و هم توسط بیمار تعیین می شود</a:t>
            </a:r>
          </a:p>
          <a:p>
            <a:pPr marL="342900" indent="-342900" algn="r"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اطلاعات و مهارت هایی که آموزش داده اید</a:t>
            </a:r>
          </a:p>
          <a:p>
            <a:pPr marL="342900" indent="-342900" algn="r"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روش های آموزشی که استفاده کرده اید، مانند نمایش، بروشور و فیلم.</a:t>
            </a:r>
          </a:p>
          <a:p>
            <a:pPr marL="342900" indent="-342900" algn="r"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گزارش های عینی از پاسخ های بیمار و خانواده به آموزش</a:t>
            </a:r>
          </a:p>
          <a:p>
            <a:pPr marL="342900" indent="-342900" algn="r" rtl="1">
              <a:lnSpc>
                <a:spcPct val="150000"/>
              </a:lnSpc>
              <a:buFont typeface="Wingdings" panose="05000000000000000000" pitchFamily="2" charset="2"/>
              <a:buChar char="ü"/>
            </a:pPr>
            <a:r>
              <a:rPr lang="fa-IR" sz="2400" dirty="0">
                <a:solidFill>
                  <a:srgbClr val="002060"/>
                </a:solidFill>
                <a:cs typeface="B Nazanin" panose="00000400000000000000" pitchFamily="2" charset="-78"/>
              </a:rPr>
              <a:t>ارزیابی آنچه که بیمار آموخته است و چگونگی مشاهده یادگیری</a:t>
            </a:r>
          </a:p>
          <a:p>
            <a:pPr algn="r" rtl="1"/>
            <a:endParaRPr lang="en-US" sz="2400" dirty="0">
              <a:solidFill>
                <a:srgbClr val="002060"/>
              </a:solidFill>
              <a:cs typeface="B Nazanin" panose="00000400000000000000"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BAEB5-B394-4E4F-A17E-CF54C3C5EBD0}"/>
              </a:ext>
            </a:extLst>
          </p:cNvPr>
          <p:cNvSpPr>
            <a:spLocks noGrp="1"/>
          </p:cNvSpPr>
          <p:nvPr>
            <p:ph type="title"/>
          </p:nvPr>
        </p:nvSpPr>
        <p:spPr>
          <a:xfrm>
            <a:off x="1363851" y="0"/>
            <a:ext cx="10195849" cy="821411"/>
          </a:xfrm>
        </p:spPr>
        <p:txBody>
          <a:bodyPr/>
          <a:lstStyle/>
          <a:p>
            <a:pPr algn="ctr"/>
            <a:r>
              <a:rPr lang="fa-IR" dirty="0">
                <a:cs typeface="B Nazanin" panose="00000400000000000000" pitchFamily="2" charset="-78"/>
              </a:rPr>
              <a:t>نحوه مستندسازی</a:t>
            </a:r>
            <a:endParaRPr lang="en-US" dirty="0">
              <a:cs typeface="B Nazanin" panose="00000400000000000000" pitchFamily="2" charset="-78"/>
            </a:endParaRPr>
          </a:p>
        </p:txBody>
      </p:sp>
      <p:sp>
        <p:nvSpPr>
          <p:cNvPr id="3" name="Text Placeholder 2">
            <a:extLst>
              <a:ext uri="{FF2B5EF4-FFF2-40B4-BE49-F238E27FC236}">
                <a16:creationId xmlns:a16="http://schemas.microsoft.com/office/drawing/2014/main" id="{427CEBDC-1935-4C9D-B662-1D4F5E8D52B2}"/>
              </a:ext>
            </a:extLst>
          </p:cNvPr>
          <p:cNvSpPr>
            <a:spLocks noGrp="1"/>
          </p:cNvSpPr>
          <p:nvPr>
            <p:ph type="body" idx="1"/>
          </p:nvPr>
        </p:nvSpPr>
        <p:spPr>
          <a:xfrm>
            <a:off x="418455" y="976393"/>
            <a:ext cx="11141346" cy="5455404"/>
          </a:xfrm>
        </p:spPr>
        <p:txBody>
          <a:bodyPr/>
          <a:lstStyle/>
          <a:p>
            <a:pPr algn="r" rtl="1">
              <a:lnSpc>
                <a:spcPct val="150000"/>
              </a:lnSpc>
            </a:pPr>
            <a:r>
              <a:rPr lang="fa-IR" sz="2400" dirty="0">
                <a:solidFill>
                  <a:srgbClr val="002060"/>
                </a:solidFill>
                <a:cs typeface="B Nazanin" panose="00000400000000000000" pitchFamily="2" charset="-78"/>
              </a:rPr>
              <a:t>نام بیمار را در هر صفحه از اسناد خود ثبت کنید.</a:t>
            </a:r>
          </a:p>
          <a:p>
            <a:pPr algn="r" rtl="1">
              <a:lnSpc>
                <a:spcPct val="150000"/>
              </a:lnSpc>
            </a:pPr>
            <a:r>
              <a:rPr lang="fa-IR" sz="2400" dirty="0">
                <a:solidFill>
                  <a:srgbClr val="002060"/>
                </a:solidFill>
                <a:cs typeface="B Nazanin" panose="00000400000000000000" pitchFamily="2" charset="-78"/>
              </a:rPr>
              <a:t>زمان و تاریخ را در همه ورودی ها لحاظ کنید.</a:t>
            </a:r>
          </a:p>
          <a:p>
            <a:pPr algn="r" rtl="1">
              <a:lnSpc>
                <a:spcPct val="150000"/>
              </a:lnSpc>
            </a:pPr>
            <a:r>
              <a:rPr lang="fa-IR" sz="2400" dirty="0">
                <a:solidFill>
                  <a:srgbClr val="002060"/>
                </a:solidFill>
                <a:cs typeface="B Nazanin" panose="00000400000000000000" pitchFamily="2" charset="-78"/>
              </a:rPr>
              <a:t>هر ورودی را امضا کنید.</a:t>
            </a:r>
          </a:p>
          <a:p>
            <a:pPr algn="r" rtl="1">
              <a:lnSpc>
                <a:spcPct val="150000"/>
              </a:lnSpc>
            </a:pPr>
            <a:r>
              <a:rPr lang="fa-IR" sz="2400" dirty="0">
                <a:solidFill>
                  <a:srgbClr val="002060"/>
                </a:solidFill>
                <a:cs typeface="B Nazanin" panose="00000400000000000000" pitchFamily="2" charset="-78"/>
              </a:rPr>
              <a:t>خوانا بنویسید.</a:t>
            </a:r>
          </a:p>
          <a:p>
            <a:pPr algn="r" rtl="1">
              <a:lnSpc>
                <a:spcPct val="150000"/>
              </a:lnSpc>
            </a:pPr>
            <a:r>
              <a:rPr lang="fa-IR" sz="2400" dirty="0">
                <a:solidFill>
                  <a:srgbClr val="002060"/>
                </a:solidFill>
                <a:cs typeface="B Nazanin" panose="00000400000000000000" pitchFamily="2" charset="-78"/>
              </a:rPr>
              <a:t>هنگام بحث در مورد حقایق و رویدادها دقیق و صادق باشید.</a:t>
            </a:r>
          </a:p>
          <a:p>
            <a:pPr algn="r" rtl="1">
              <a:lnSpc>
                <a:spcPct val="150000"/>
              </a:lnSpc>
            </a:pPr>
            <a:r>
              <a:rPr lang="fa-IR" sz="2400" dirty="0">
                <a:solidFill>
                  <a:srgbClr val="002060"/>
                </a:solidFill>
                <a:cs typeface="B Nazanin" panose="00000400000000000000" pitchFamily="2" charset="-78"/>
              </a:rPr>
              <a:t>اطلاعات را به طور مختصر و بدون کاهش دقت ثبت کنید.</a:t>
            </a:r>
          </a:p>
          <a:p>
            <a:pPr algn="r" rtl="1">
              <a:lnSpc>
                <a:spcPct val="150000"/>
              </a:lnSpc>
            </a:pPr>
            <a:r>
              <a:rPr lang="fa-IR" sz="2400" dirty="0">
                <a:solidFill>
                  <a:srgbClr val="002060"/>
                </a:solidFill>
                <a:cs typeface="B Nazanin" panose="00000400000000000000" pitchFamily="2" charset="-78"/>
              </a:rPr>
              <a:t>جامع باشید - تمام اطلاعات مربوطه را بگنجانید.</a:t>
            </a:r>
          </a:p>
          <a:p>
            <a:pPr algn="r" rtl="1">
              <a:lnSpc>
                <a:spcPct val="150000"/>
              </a:lnSpc>
            </a:pPr>
            <a:r>
              <a:rPr lang="fa-IR" sz="2400" dirty="0">
                <a:solidFill>
                  <a:srgbClr val="002060"/>
                </a:solidFill>
                <a:cs typeface="B Nazanin" panose="00000400000000000000" pitchFamily="2" charset="-78"/>
              </a:rPr>
              <a:t>رویدادها را به ترتیب زمانی ثبت کنید.</a:t>
            </a:r>
            <a:endParaRPr lang="en-US" sz="2400" dirty="0">
              <a:solidFill>
                <a:srgbClr val="002060"/>
              </a:solidFill>
              <a:cs typeface="B Nazanin" panose="00000400000000000000" pitchFamily="2" charset="-78"/>
            </a:endParaRPr>
          </a:p>
        </p:txBody>
      </p:sp>
    </p:spTree>
    <p:extLst>
      <p:ext uri="{BB962C8B-B14F-4D97-AF65-F5344CB8AC3E}">
        <p14:creationId xmlns:p14="http://schemas.microsoft.com/office/powerpoint/2010/main" val="127416418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A9632-9882-4023-B3C9-9379862AC12B}"/>
              </a:ext>
            </a:extLst>
          </p:cNvPr>
          <p:cNvSpPr>
            <a:spLocks noGrp="1"/>
          </p:cNvSpPr>
          <p:nvPr>
            <p:ph type="title"/>
          </p:nvPr>
        </p:nvSpPr>
        <p:spPr>
          <a:xfrm>
            <a:off x="1115879" y="356461"/>
            <a:ext cx="10443822" cy="1518834"/>
          </a:xfrm>
        </p:spPr>
        <p:txBody>
          <a:bodyPr/>
          <a:lstStyle/>
          <a:p>
            <a:pPr algn="ctr"/>
            <a:r>
              <a:rPr lang="fa-IR" dirty="0">
                <a:cs typeface="B Nazanin" panose="00000400000000000000" pitchFamily="2" charset="-78"/>
              </a:rPr>
              <a:t>ویژگی یک </a:t>
            </a:r>
            <a:r>
              <a:rPr lang="fa-IR" dirty="0" smtClean="0">
                <a:cs typeface="B Nazanin" panose="00000400000000000000" pitchFamily="2" charset="-78"/>
              </a:rPr>
              <a:t>معلم موفق</a:t>
            </a:r>
            <a:endParaRPr lang="en-US" dirty="0">
              <a:cs typeface="B Nazanin" panose="00000400000000000000" pitchFamily="2" charset="-78"/>
            </a:endParaRPr>
          </a:p>
        </p:txBody>
      </p:sp>
      <p:sp>
        <p:nvSpPr>
          <p:cNvPr id="3" name="Text Placeholder 2">
            <a:extLst>
              <a:ext uri="{FF2B5EF4-FFF2-40B4-BE49-F238E27FC236}">
                <a16:creationId xmlns:a16="http://schemas.microsoft.com/office/drawing/2014/main" id="{771F4266-E16C-49FD-A2C6-6C6EA00B40DB}"/>
              </a:ext>
            </a:extLst>
          </p:cNvPr>
          <p:cNvSpPr>
            <a:spLocks noGrp="1"/>
          </p:cNvSpPr>
          <p:nvPr>
            <p:ph type="body" idx="1"/>
          </p:nvPr>
        </p:nvSpPr>
        <p:spPr>
          <a:xfrm>
            <a:off x="743919" y="1286359"/>
            <a:ext cx="10815881" cy="5215180"/>
          </a:xfrm>
        </p:spPr>
        <p:txBody>
          <a:bodyPr/>
          <a:lstStyle/>
          <a:p>
            <a:pPr>
              <a:lnSpc>
                <a:spcPct val="150000"/>
              </a:lnSpc>
            </a:pPr>
            <a:endParaRPr lang="en-US" sz="2400" dirty="0">
              <a:solidFill>
                <a:srgbClr val="002060"/>
              </a:solidFill>
              <a:cs typeface="B Nazanin" panose="00000400000000000000" pitchFamily="2" charset="-78"/>
            </a:endParaRPr>
          </a:p>
          <a:p>
            <a:pPr>
              <a:lnSpc>
                <a:spcPct val="150000"/>
              </a:lnSpc>
            </a:pPr>
            <a:r>
              <a:rPr lang="en-US" sz="2400" dirty="0">
                <a:solidFill>
                  <a:srgbClr val="002060"/>
                </a:solidFill>
                <a:cs typeface="B Nazanin" panose="00000400000000000000" pitchFamily="2" charset="-78"/>
              </a:rPr>
              <a:t>    Confidence</a:t>
            </a:r>
          </a:p>
          <a:p>
            <a:pPr>
              <a:lnSpc>
                <a:spcPct val="150000"/>
              </a:lnSpc>
            </a:pPr>
            <a:r>
              <a:rPr lang="en-US" sz="2400" dirty="0">
                <a:solidFill>
                  <a:srgbClr val="002060"/>
                </a:solidFill>
                <a:cs typeface="B Nazanin" panose="00000400000000000000" pitchFamily="2" charset="-78"/>
              </a:rPr>
              <a:t>    Competence</a:t>
            </a:r>
          </a:p>
          <a:p>
            <a:pPr>
              <a:lnSpc>
                <a:spcPct val="150000"/>
              </a:lnSpc>
            </a:pPr>
            <a:r>
              <a:rPr lang="en-US" sz="2400" dirty="0">
                <a:solidFill>
                  <a:srgbClr val="002060"/>
                </a:solidFill>
                <a:cs typeface="B Nazanin" panose="00000400000000000000" pitchFamily="2" charset="-78"/>
              </a:rPr>
              <a:t>    Communication</a:t>
            </a:r>
          </a:p>
          <a:p>
            <a:pPr>
              <a:lnSpc>
                <a:spcPct val="150000"/>
              </a:lnSpc>
            </a:pPr>
            <a:r>
              <a:rPr lang="en-US" sz="2400" dirty="0">
                <a:solidFill>
                  <a:srgbClr val="002060"/>
                </a:solidFill>
                <a:cs typeface="B Nazanin" panose="00000400000000000000" pitchFamily="2" charset="-78"/>
              </a:rPr>
              <a:t>    Caring</a:t>
            </a:r>
          </a:p>
          <a:p>
            <a:pPr marL="107950" indent="0">
              <a:buNone/>
            </a:pPr>
            <a:endParaRPr lang="en-US" dirty="0"/>
          </a:p>
        </p:txBody>
      </p:sp>
    </p:spTree>
    <p:extLst>
      <p:ext uri="{BB962C8B-B14F-4D97-AF65-F5344CB8AC3E}">
        <p14:creationId xmlns:p14="http://schemas.microsoft.com/office/powerpoint/2010/main" val="2301827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Shape 611"/>
        <p:cNvGrpSpPr/>
        <p:nvPr/>
      </p:nvGrpSpPr>
      <p:grpSpPr>
        <a:xfrm>
          <a:off x="0" y="0"/>
          <a:ext cx="0" cy="0"/>
          <a:chOff x="0" y="0"/>
          <a:chExt cx="0" cy="0"/>
        </a:xfrm>
      </p:grpSpPr>
      <p:sp>
        <p:nvSpPr>
          <p:cNvPr id="612" name="Google Shape;612;p32"/>
          <p:cNvSpPr txBox="1">
            <a:spLocks noGrp="1"/>
          </p:cNvSpPr>
          <p:nvPr>
            <p:ph type="title"/>
          </p:nvPr>
        </p:nvSpPr>
        <p:spPr>
          <a:xfrm>
            <a:off x="411275" y="1727000"/>
            <a:ext cx="4458300" cy="2377200"/>
          </a:xfrm>
          <a:prstGeom prst="rect">
            <a:avLst/>
          </a:prstGeom>
        </p:spPr>
        <p:txBody>
          <a:bodyPr spcFirstLastPara="1" wrap="square" lIns="121900" tIns="121900" rIns="121900" bIns="121900" anchor="ctr" anchorCtr="0">
            <a:noAutofit/>
          </a:bodyPr>
          <a:lstStyle/>
          <a:p>
            <a:pPr marL="0" lvl="0" indent="0" algn="r" rtl="1">
              <a:spcBef>
                <a:spcPts val="0"/>
              </a:spcBef>
              <a:spcAft>
                <a:spcPts val="0"/>
              </a:spcAft>
              <a:buNone/>
            </a:pPr>
            <a:r>
              <a:rPr lang="fa-IR" sz="4000" dirty="0">
                <a:solidFill>
                  <a:srgbClr val="002060"/>
                </a:solidFill>
                <a:cs typeface="B Nazanin" panose="00000400000000000000" pitchFamily="2" charset="-78"/>
              </a:rPr>
              <a:t>تعریف آموزش به بیمار</a:t>
            </a:r>
            <a:endParaRPr sz="4000" dirty="0">
              <a:solidFill>
                <a:srgbClr val="002060"/>
              </a:solidFill>
              <a:cs typeface="B Nazanin" panose="00000400000000000000" pitchFamily="2" charset="-78"/>
            </a:endParaRPr>
          </a:p>
        </p:txBody>
      </p:sp>
      <p:sp>
        <p:nvSpPr>
          <p:cNvPr id="615" name="Google Shape;615;p32"/>
          <p:cNvSpPr/>
          <p:nvPr/>
        </p:nvSpPr>
        <p:spPr>
          <a:xfrm>
            <a:off x="2" y="4499750"/>
            <a:ext cx="5833676" cy="2493593"/>
          </a:xfrm>
          <a:custGeom>
            <a:avLst/>
            <a:gdLst/>
            <a:ahLst/>
            <a:cxnLst/>
            <a:rect l="l" t="t" r="r" b="b"/>
            <a:pathLst>
              <a:path w="2592745" h="675313" extrusionOk="0">
                <a:moveTo>
                  <a:pt x="0" y="0"/>
                </a:moveTo>
                <a:cubicBezTo>
                  <a:pt x="100515" y="96959"/>
                  <a:pt x="189388" y="176002"/>
                  <a:pt x="259689" y="236225"/>
                </a:cubicBezTo>
                <a:cubicBezTo>
                  <a:pt x="363216" y="324940"/>
                  <a:pt x="447220" y="449688"/>
                  <a:pt x="653005" y="439157"/>
                </a:cubicBezTo>
                <a:cubicBezTo>
                  <a:pt x="1012869" y="420743"/>
                  <a:pt x="1098797" y="172039"/>
                  <a:pt x="1437689" y="192785"/>
                </a:cubicBezTo>
                <a:cubicBezTo>
                  <a:pt x="1909188" y="221662"/>
                  <a:pt x="2325175" y="509934"/>
                  <a:pt x="2592745" y="675314"/>
                </a:cubicBezTo>
                <a:cubicBezTo>
                  <a:pt x="1728497" y="675314"/>
                  <a:pt x="864249" y="675314"/>
                  <a:pt x="23" y="675314"/>
                </a:cubicBezTo>
                <a:cubicBezTo>
                  <a:pt x="0" y="450209"/>
                  <a:pt x="0" y="225105"/>
                  <a:pt x="0" y="0"/>
                </a:cubicBezTo>
                <a:close/>
              </a:path>
            </a:pathLst>
          </a:custGeom>
          <a:solidFill>
            <a:schemeClr val="accent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616" name="Google Shape;616;p32"/>
          <p:cNvGrpSpPr/>
          <p:nvPr/>
        </p:nvGrpSpPr>
        <p:grpSpPr>
          <a:xfrm rot="2013427">
            <a:off x="-29012" y="5015573"/>
            <a:ext cx="1154092" cy="2412308"/>
            <a:chOff x="3738387" y="3620790"/>
            <a:chExt cx="274291" cy="573370"/>
          </a:xfrm>
        </p:grpSpPr>
        <p:sp>
          <p:nvSpPr>
            <p:cNvPr id="617" name="Google Shape;617;p32"/>
            <p:cNvSpPr/>
            <p:nvPr/>
          </p:nvSpPr>
          <p:spPr>
            <a:xfrm>
              <a:off x="3738387" y="3620790"/>
              <a:ext cx="183105" cy="573370"/>
            </a:xfrm>
            <a:custGeom>
              <a:avLst/>
              <a:gdLst/>
              <a:ahLst/>
              <a:cxnLst/>
              <a:rect l="l" t="t" r="r" b="b"/>
              <a:pathLst>
                <a:path w="183105" h="573370" extrusionOk="0">
                  <a:moveTo>
                    <a:pt x="167673" y="373564"/>
                  </a:moveTo>
                  <a:cubicBezTo>
                    <a:pt x="161829" y="377595"/>
                    <a:pt x="159882" y="387470"/>
                    <a:pt x="158545" y="393834"/>
                  </a:cubicBezTo>
                  <a:cubicBezTo>
                    <a:pt x="156303" y="404411"/>
                    <a:pt x="156054" y="415260"/>
                    <a:pt x="155624" y="426018"/>
                  </a:cubicBezTo>
                  <a:cubicBezTo>
                    <a:pt x="154763" y="447625"/>
                    <a:pt x="149576" y="467850"/>
                    <a:pt x="143756" y="488324"/>
                  </a:cubicBezTo>
                  <a:cubicBezTo>
                    <a:pt x="144163" y="434058"/>
                    <a:pt x="155850" y="378773"/>
                    <a:pt x="146609" y="324915"/>
                  </a:cubicBezTo>
                  <a:cubicBezTo>
                    <a:pt x="145522" y="318573"/>
                    <a:pt x="143982" y="312231"/>
                    <a:pt x="142080" y="305935"/>
                  </a:cubicBezTo>
                  <a:cubicBezTo>
                    <a:pt x="146315" y="298166"/>
                    <a:pt x="149644" y="290036"/>
                    <a:pt x="151388" y="281316"/>
                  </a:cubicBezTo>
                  <a:cubicBezTo>
                    <a:pt x="151909" y="278734"/>
                    <a:pt x="152272" y="276107"/>
                    <a:pt x="152543" y="273480"/>
                  </a:cubicBezTo>
                  <a:cubicBezTo>
                    <a:pt x="152566" y="273434"/>
                    <a:pt x="152589" y="273412"/>
                    <a:pt x="152611" y="273366"/>
                  </a:cubicBezTo>
                  <a:cubicBezTo>
                    <a:pt x="158455" y="260207"/>
                    <a:pt x="172519" y="255361"/>
                    <a:pt x="174739" y="239665"/>
                  </a:cubicBezTo>
                  <a:cubicBezTo>
                    <a:pt x="175713" y="232757"/>
                    <a:pt x="174988" y="221795"/>
                    <a:pt x="165159" y="223653"/>
                  </a:cubicBezTo>
                  <a:cubicBezTo>
                    <a:pt x="154650" y="225623"/>
                    <a:pt x="149916" y="240820"/>
                    <a:pt x="148285" y="249563"/>
                  </a:cubicBezTo>
                  <a:cubicBezTo>
                    <a:pt x="145205" y="266096"/>
                    <a:pt x="145409" y="281384"/>
                    <a:pt x="138999" y="296627"/>
                  </a:cubicBezTo>
                  <a:cubicBezTo>
                    <a:pt x="133383" y="280750"/>
                    <a:pt x="125841" y="264964"/>
                    <a:pt x="117868" y="249178"/>
                  </a:cubicBezTo>
                  <a:cubicBezTo>
                    <a:pt x="118072" y="245010"/>
                    <a:pt x="118344" y="240843"/>
                    <a:pt x="118661" y="236676"/>
                  </a:cubicBezTo>
                  <a:cubicBezTo>
                    <a:pt x="124119" y="221682"/>
                    <a:pt x="134085" y="208886"/>
                    <a:pt x="142216" y="195002"/>
                  </a:cubicBezTo>
                  <a:cubicBezTo>
                    <a:pt x="146926" y="186962"/>
                    <a:pt x="159134" y="167167"/>
                    <a:pt x="145069" y="161165"/>
                  </a:cubicBezTo>
                  <a:cubicBezTo>
                    <a:pt x="120382" y="150611"/>
                    <a:pt x="113724" y="206870"/>
                    <a:pt x="111753" y="235815"/>
                  </a:cubicBezTo>
                  <a:cubicBezTo>
                    <a:pt x="111663" y="236087"/>
                    <a:pt x="111549" y="236359"/>
                    <a:pt x="111459" y="236630"/>
                  </a:cubicBezTo>
                  <a:cubicBezTo>
                    <a:pt x="110847" y="235430"/>
                    <a:pt x="110236" y="234230"/>
                    <a:pt x="109624" y="233029"/>
                  </a:cubicBezTo>
                  <a:cubicBezTo>
                    <a:pt x="109647" y="232961"/>
                    <a:pt x="109692" y="232893"/>
                    <a:pt x="109715" y="232825"/>
                  </a:cubicBezTo>
                  <a:cubicBezTo>
                    <a:pt x="109760" y="232712"/>
                    <a:pt x="109783" y="232576"/>
                    <a:pt x="109828" y="232463"/>
                  </a:cubicBezTo>
                  <a:cubicBezTo>
                    <a:pt x="110372" y="230787"/>
                    <a:pt x="109194" y="228658"/>
                    <a:pt x="107450" y="228273"/>
                  </a:cubicBezTo>
                  <a:cubicBezTo>
                    <a:pt x="107359" y="228250"/>
                    <a:pt x="107246" y="228205"/>
                    <a:pt x="107155" y="228160"/>
                  </a:cubicBezTo>
                  <a:cubicBezTo>
                    <a:pt x="98526" y="211128"/>
                    <a:pt x="90237" y="194051"/>
                    <a:pt x="84212" y="176770"/>
                  </a:cubicBezTo>
                  <a:cubicBezTo>
                    <a:pt x="84733" y="176521"/>
                    <a:pt x="85232" y="176158"/>
                    <a:pt x="85617" y="175592"/>
                  </a:cubicBezTo>
                  <a:cubicBezTo>
                    <a:pt x="97032" y="159308"/>
                    <a:pt x="105955" y="141461"/>
                    <a:pt x="115218" y="123908"/>
                  </a:cubicBezTo>
                  <a:cubicBezTo>
                    <a:pt x="119046" y="116660"/>
                    <a:pt x="131707" y="94737"/>
                    <a:pt x="119476" y="88667"/>
                  </a:cubicBezTo>
                  <a:cubicBezTo>
                    <a:pt x="109579" y="83752"/>
                    <a:pt x="100882" y="98655"/>
                    <a:pt x="98073" y="105518"/>
                  </a:cubicBezTo>
                  <a:cubicBezTo>
                    <a:pt x="90396" y="124361"/>
                    <a:pt x="85934" y="145085"/>
                    <a:pt x="81381" y="164857"/>
                  </a:cubicBezTo>
                  <a:cubicBezTo>
                    <a:pt x="81064" y="166261"/>
                    <a:pt x="81563" y="167416"/>
                    <a:pt x="82423" y="168141"/>
                  </a:cubicBezTo>
                  <a:cubicBezTo>
                    <a:pt x="82197" y="168503"/>
                    <a:pt x="81948" y="168843"/>
                    <a:pt x="81721" y="169205"/>
                  </a:cubicBezTo>
                  <a:cubicBezTo>
                    <a:pt x="73318" y="141801"/>
                    <a:pt x="71303" y="113852"/>
                    <a:pt x="83352" y="84885"/>
                  </a:cubicBezTo>
                  <a:cubicBezTo>
                    <a:pt x="83352" y="84885"/>
                    <a:pt x="83352" y="84885"/>
                    <a:pt x="83352" y="84862"/>
                  </a:cubicBezTo>
                  <a:cubicBezTo>
                    <a:pt x="83963" y="84318"/>
                    <a:pt x="84371" y="83526"/>
                    <a:pt x="84394" y="82461"/>
                  </a:cubicBezTo>
                  <a:cubicBezTo>
                    <a:pt x="84394" y="82121"/>
                    <a:pt x="84371" y="81782"/>
                    <a:pt x="84371" y="81442"/>
                  </a:cubicBezTo>
                  <a:cubicBezTo>
                    <a:pt x="84756" y="81193"/>
                    <a:pt x="85096" y="80853"/>
                    <a:pt x="85390" y="80400"/>
                  </a:cubicBezTo>
                  <a:cubicBezTo>
                    <a:pt x="94540" y="66494"/>
                    <a:pt x="100293" y="50617"/>
                    <a:pt x="100542" y="33857"/>
                  </a:cubicBezTo>
                  <a:cubicBezTo>
                    <a:pt x="100678" y="24956"/>
                    <a:pt x="99840" y="2693"/>
                    <a:pt x="88176" y="201"/>
                  </a:cubicBezTo>
                  <a:cubicBezTo>
                    <a:pt x="77486" y="-2086"/>
                    <a:pt x="74134" y="15716"/>
                    <a:pt x="73183" y="22691"/>
                  </a:cubicBezTo>
                  <a:cubicBezTo>
                    <a:pt x="70510" y="42577"/>
                    <a:pt x="77554" y="62077"/>
                    <a:pt x="77554" y="81895"/>
                  </a:cubicBezTo>
                  <a:cubicBezTo>
                    <a:pt x="77237" y="82212"/>
                    <a:pt x="76965" y="82597"/>
                    <a:pt x="76761" y="83073"/>
                  </a:cubicBezTo>
                  <a:cubicBezTo>
                    <a:pt x="70759" y="97523"/>
                    <a:pt x="68313" y="111927"/>
                    <a:pt x="68381" y="126196"/>
                  </a:cubicBezTo>
                  <a:cubicBezTo>
                    <a:pt x="68019" y="125584"/>
                    <a:pt x="67656" y="124973"/>
                    <a:pt x="67271" y="124361"/>
                  </a:cubicBezTo>
                  <a:cubicBezTo>
                    <a:pt x="59752" y="102913"/>
                    <a:pt x="52708" y="79562"/>
                    <a:pt x="38870" y="61828"/>
                  </a:cubicBezTo>
                  <a:cubicBezTo>
                    <a:pt x="32778" y="54037"/>
                    <a:pt x="8589" y="32091"/>
                    <a:pt x="1115" y="49915"/>
                  </a:cubicBezTo>
                  <a:cubicBezTo>
                    <a:pt x="-4638" y="63618"/>
                    <a:pt x="13322" y="81012"/>
                    <a:pt x="21974" y="89075"/>
                  </a:cubicBezTo>
                  <a:cubicBezTo>
                    <a:pt x="34816" y="101056"/>
                    <a:pt x="51168" y="111655"/>
                    <a:pt x="60884" y="126671"/>
                  </a:cubicBezTo>
                  <a:cubicBezTo>
                    <a:pt x="61949" y="129638"/>
                    <a:pt x="63013" y="132583"/>
                    <a:pt x="64123" y="135504"/>
                  </a:cubicBezTo>
                  <a:cubicBezTo>
                    <a:pt x="64599" y="136772"/>
                    <a:pt x="65595" y="137475"/>
                    <a:pt x="66660" y="137701"/>
                  </a:cubicBezTo>
                  <a:cubicBezTo>
                    <a:pt x="67317" y="138449"/>
                    <a:pt x="68200" y="138834"/>
                    <a:pt x="69106" y="138902"/>
                  </a:cubicBezTo>
                  <a:cubicBezTo>
                    <a:pt x="72073" y="166805"/>
                    <a:pt x="83737" y="194119"/>
                    <a:pt x="96647" y="220301"/>
                  </a:cubicBezTo>
                  <a:cubicBezTo>
                    <a:pt x="93657" y="218126"/>
                    <a:pt x="90622" y="216043"/>
                    <a:pt x="87497" y="214050"/>
                  </a:cubicBezTo>
                  <a:cubicBezTo>
                    <a:pt x="79660" y="209067"/>
                    <a:pt x="71348" y="204696"/>
                    <a:pt x="62764" y="201163"/>
                  </a:cubicBezTo>
                  <a:cubicBezTo>
                    <a:pt x="54316" y="197675"/>
                    <a:pt x="40727" y="195274"/>
                    <a:pt x="37081" y="206802"/>
                  </a:cubicBezTo>
                  <a:cubicBezTo>
                    <a:pt x="33480" y="218172"/>
                    <a:pt x="49628" y="223743"/>
                    <a:pt x="57464" y="226733"/>
                  </a:cubicBezTo>
                  <a:cubicBezTo>
                    <a:pt x="70963" y="231897"/>
                    <a:pt x="85050" y="233324"/>
                    <a:pt x="99251" y="231897"/>
                  </a:cubicBezTo>
                  <a:cubicBezTo>
                    <a:pt x="100701" y="232848"/>
                    <a:pt x="102150" y="233618"/>
                    <a:pt x="103622" y="234184"/>
                  </a:cubicBezTo>
                  <a:cubicBezTo>
                    <a:pt x="105480" y="237808"/>
                    <a:pt x="107314" y="241432"/>
                    <a:pt x="109149" y="245010"/>
                  </a:cubicBezTo>
                  <a:cubicBezTo>
                    <a:pt x="109058" y="245441"/>
                    <a:pt x="108967" y="245848"/>
                    <a:pt x="108877" y="246256"/>
                  </a:cubicBezTo>
                  <a:cubicBezTo>
                    <a:pt x="108560" y="248090"/>
                    <a:pt x="109579" y="249472"/>
                    <a:pt x="110893" y="250106"/>
                  </a:cubicBezTo>
                  <a:cubicBezTo>
                    <a:pt x="110893" y="250129"/>
                    <a:pt x="110893" y="250174"/>
                    <a:pt x="110893" y="250220"/>
                  </a:cubicBezTo>
                  <a:cubicBezTo>
                    <a:pt x="110802" y="252077"/>
                    <a:pt x="112002" y="253141"/>
                    <a:pt x="113407" y="253413"/>
                  </a:cubicBezTo>
                  <a:cubicBezTo>
                    <a:pt x="114901" y="256403"/>
                    <a:pt x="116396" y="259369"/>
                    <a:pt x="117823" y="262314"/>
                  </a:cubicBezTo>
                  <a:cubicBezTo>
                    <a:pt x="130914" y="289243"/>
                    <a:pt x="139203" y="316467"/>
                    <a:pt x="142102" y="345593"/>
                  </a:cubicBezTo>
                  <a:cubicBezTo>
                    <a:pt x="139226" y="342377"/>
                    <a:pt x="136372" y="339138"/>
                    <a:pt x="133519" y="335922"/>
                  </a:cubicBezTo>
                  <a:cubicBezTo>
                    <a:pt x="133519" y="335627"/>
                    <a:pt x="133473" y="335333"/>
                    <a:pt x="133383" y="335016"/>
                  </a:cubicBezTo>
                  <a:cubicBezTo>
                    <a:pt x="130416" y="324280"/>
                    <a:pt x="126384" y="307928"/>
                    <a:pt x="118072" y="299888"/>
                  </a:cubicBezTo>
                  <a:cubicBezTo>
                    <a:pt x="113452" y="295426"/>
                    <a:pt x="106363" y="294905"/>
                    <a:pt x="103554" y="301632"/>
                  </a:cubicBezTo>
                  <a:cubicBezTo>
                    <a:pt x="100701" y="308494"/>
                    <a:pt x="106023" y="314949"/>
                    <a:pt x="110168" y="319819"/>
                  </a:cubicBezTo>
                  <a:cubicBezTo>
                    <a:pt x="120835" y="332343"/>
                    <a:pt x="132024" y="344438"/>
                    <a:pt x="142940" y="356758"/>
                  </a:cubicBezTo>
                  <a:cubicBezTo>
                    <a:pt x="142940" y="356758"/>
                    <a:pt x="142940" y="356758"/>
                    <a:pt x="142940" y="356758"/>
                  </a:cubicBezTo>
                  <a:cubicBezTo>
                    <a:pt x="143076" y="359205"/>
                    <a:pt x="143167" y="361673"/>
                    <a:pt x="143212" y="364142"/>
                  </a:cubicBezTo>
                  <a:cubicBezTo>
                    <a:pt x="143869" y="397503"/>
                    <a:pt x="139656" y="430706"/>
                    <a:pt x="137754" y="463955"/>
                  </a:cubicBezTo>
                  <a:cubicBezTo>
                    <a:pt x="137278" y="472131"/>
                    <a:pt x="136984" y="480329"/>
                    <a:pt x="136916" y="488506"/>
                  </a:cubicBezTo>
                  <a:cubicBezTo>
                    <a:pt x="136576" y="488120"/>
                    <a:pt x="136214" y="487713"/>
                    <a:pt x="135874" y="487328"/>
                  </a:cubicBezTo>
                  <a:cubicBezTo>
                    <a:pt x="133224" y="479809"/>
                    <a:pt x="133043" y="470998"/>
                    <a:pt x="132318" y="463320"/>
                  </a:cubicBezTo>
                  <a:cubicBezTo>
                    <a:pt x="131231" y="451566"/>
                    <a:pt x="130167" y="439811"/>
                    <a:pt x="129034" y="428057"/>
                  </a:cubicBezTo>
                  <a:cubicBezTo>
                    <a:pt x="128015" y="417638"/>
                    <a:pt x="122534" y="397368"/>
                    <a:pt x="107631" y="405340"/>
                  </a:cubicBezTo>
                  <a:cubicBezTo>
                    <a:pt x="93385" y="412950"/>
                    <a:pt x="98232" y="436029"/>
                    <a:pt x="102966" y="447670"/>
                  </a:cubicBezTo>
                  <a:cubicBezTo>
                    <a:pt x="109398" y="463479"/>
                    <a:pt x="118955" y="477997"/>
                    <a:pt x="130076" y="491019"/>
                  </a:cubicBezTo>
                  <a:cubicBezTo>
                    <a:pt x="131661" y="495096"/>
                    <a:pt x="133881" y="498765"/>
                    <a:pt x="137052" y="501914"/>
                  </a:cubicBezTo>
                  <a:cubicBezTo>
                    <a:pt x="137776" y="525400"/>
                    <a:pt x="141015" y="548683"/>
                    <a:pt x="149191" y="571060"/>
                  </a:cubicBezTo>
                  <a:cubicBezTo>
                    <a:pt x="150686" y="575136"/>
                    <a:pt x="157254" y="573370"/>
                    <a:pt x="155737" y="569248"/>
                  </a:cubicBezTo>
                  <a:cubicBezTo>
                    <a:pt x="148195" y="548592"/>
                    <a:pt x="144933" y="527574"/>
                    <a:pt x="143937" y="506375"/>
                  </a:cubicBezTo>
                  <a:cubicBezTo>
                    <a:pt x="146066" y="506239"/>
                    <a:pt x="147606" y="503680"/>
                    <a:pt x="146836" y="501619"/>
                  </a:cubicBezTo>
                  <a:cubicBezTo>
                    <a:pt x="150799" y="487917"/>
                    <a:pt x="155171" y="474214"/>
                    <a:pt x="158228" y="460263"/>
                  </a:cubicBezTo>
                  <a:cubicBezTo>
                    <a:pt x="158273" y="460127"/>
                    <a:pt x="158341" y="459991"/>
                    <a:pt x="158364" y="459855"/>
                  </a:cubicBezTo>
                  <a:cubicBezTo>
                    <a:pt x="161376" y="446991"/>
                    <a:pt x="165340" y="434398"/>
                    <a:pt x="170662" y="422304"/>
                  </a:cubicBezTo>
                  <a:cubicBezTo>
                    <a:pt x="175033" y="412384"/>
                    <a:pt x="180786" y="402735"/>
                    <a:pt x="182779" y="391932"/>
                  </a:cubicBezTo>
                  <a:cubicBezTo>
                    <a:pt x="184455" y="383620"/>
                    <a:pt x="179722" y="365229"/>
                    <a:pt x="167673" y="373564"/>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18" name="Google Shape;618;p32"/>
            <p:cNvSpPr/>
            <p:nvPr/>
          </p:nvSpPr>
          <p:spPr>
            <a:xfrm>
              <a:off x="3915840" y="3695254"/>
              <a:ext cx="96838" cy="472007"/>
            </a:xfrm>
            <a:custGeom>
              <a:avLst/>
              <a:gdLst/>
              <a:ahLst/>
              <a:cxnLst/>
              <a:rect l="l" t="t" r="r" b="b"/>
              <a:pathLst>
                <a:path w="96838" h="472007" extrusionOk="0">
                  <a:moveTo>
                    <a:pt x="48879" y="348655"/>
                  </a:moveTo>
                  <a:cubicBezTo>
                    <a:pt x="47181" y="350897"/>
                    <a:pt x="45618" y="353230"/>
                    <a:pt x="44123" y="355608"/>
                  </a:cubicBezTo>
                  <a:cubicBezTo>
                    <a:pt x="41994" y="308182"/>
                    <a:pt x="42855" y="260642"/>
                    <a:pt x="46660" y="213307"/>
                  </a:cubicBezTo>
                  <a:cubicBezTo>
                    <a:pt x="46728" y="213058"/>
                    <a:pt x="46796" y="212809"/>
                    <a:pt x="46886" y="212582"/>
                  </a:cubicBezTo>
                  <a:cubicBezTo>
                    <a:pt x="54677" y="197996"/>
                    <a:pt x="67881" y="186989"/>
                    <a:pt x="78730" y="174510"/>
                  </a:cubicBezTo>
                  <a:cubicBezTo>
                    <a:pt x="86385" y="165699"/>
                    <a:pt x="102262" y="146584"/>
                    <a:pt x="94969" y="133856"/>
                  </a:cubicBezTo>
                  <a:cubicBezTo>
                    <a:pt x="86182" y="118522"/>
                    <a:pt x="66930" y="142167"/>
                    <a:pt x="62446" y="149642"/>
                  </a:cubicBezTo>
                  <a:cubicBezTo>
                    <a:pt x="57305" y="158203"/>
                    <a:pt x="53432" y="167624"/>
                    <a:pt x="50148" y="177318"/>
                  </a:cubicBezTo>
                  <a:cubicBezTo>
                    <a:pt x="53953" y="143504"/>
                    <a:pt x="59252" y="109825"/>
                    <a:pt x="66070" y="76419"/>
                  </a:cubicBezTo>
                  <a:cubicBezTo>
                    <a:pt x="72366" y="64030"/>
                    <a:pt x="110574" y="4305"/>
                    <a:pt x="87540" y="138"/>
                  </a:cubicBezTo>
                  <a:cubicBezTo>
                    <a:pt x="76692" y="-1832"/>
                    <a:pt x="67474" y="17827"/>
                    <a:pt x="64371" y="24961"/>
                  </a:cubicBezTo>
                  <a:cubicBezTo>
                    <a:pt x="57622" y="40588"/>
                    <a:pt x="56127" y="57280"/>
                    <a:pt x="59003" y="73972"/>
                  </a:cubicBezTo>
                  <a:cubicBezTo>
                    <a:pt x="59071" y="74335"/>
                    <a:pt x="59184" y="74629"/>
                    <a:pt x="59320" y="74924"/>
                  </a:cubicBezTo>
                  <a:cubicBezTo>
                    <a:pt x="59162" y="75286"/>
                    <a:pt x="59003" y="75648"/>
                    <a:pt x="58845" y="76011"/>
                  </a:cubicBezTo>
                  <a:cubicBezTo>
                    <a:pt x="58505" y="76849"/>
                    <a:pt x="58528" y="77596"/>
                    <a:pt x="58777" y="78208"/>
                  </a:cubicBezTo>
                  <a:cubicBezTo>
                    <a:pt x="54474" y="99656"/>
                    <a:pt x="50782" y="121195"/>
                    <a:pt x="47702" y="142802"/>
                  </a:cubicBezTo>
                  <a:cubicBezTo>
                    <a:pt x="42719" y="122033"/>
                    <a:pt x="44259" y="100290"/>
                    <a:pt x="39299" y="79431"/>
                  </a:cubicBezTo>
                  <a:cubicBezTo>
                    <a:pt x="36468" y="67495"/>
                    <a:pt x="27069" y="46341"/>
                    <a:pt x="11486" y="57824"/>
                  </a:cubicBezTo>
                  <a:cubicBezTo>
                    <a:pt x="-1672" y="67540"/>
                    <a:pt x="3537" y="91480"/>
                    <a:pt x="7840" y="104480"/>
                  </a:cubicBezTo>
                  <a:cubicBezTo>
                    <a:pt x="10694" y="113109"/>
                    <a:pt x="14952" y="121263"/>
                    <a:pt x="20772" y="128261"/>
                  </a:cubicBezTo>
                  <a:cubicBezTo>
                    <a:pt x="26684" y="135396"/>
                    <a:pt x="35381" y="139948"/>
                    <a:pt x="41632" y="146607"/>
                  </a:cubicBezTo>
                  <a:cubicBezTo>
                    <a:pt x="42221" y="148804"/>
                    <a:pt x="42855" y="150978"/>
                    <a:pt x="43602" y="153152"/>
                  </a:cubicBezTo>
                  <a:cubicBezTo>
                    <a:pt x="44033" y="154420"/>
                    <a:pt x="44961" y="155123"/>
                    <a:pt x="45980" y="155372"/>
                  </a:cubicBezTo>
                  <a:cubicBezTo>
                    <a:pt x="43557" y="173875"/>
                    <a:pt x="41609" y="192447"/>
                    <a:pt x="40092" y="211042"/>
                  </a:cubicBezTo>
                  <a:cubicBezTo>
                    <a:pt x="38574" y="214032"/>
                    <a:pt x="37238" y="217157"/>
                    <a:pt x="36196" y="220509"/>
                  </a:cubicBezTo>
                  <a:cubicBezTo>
                    <a:pt x="35471" y="222842"/>
                    <a:pt x="37170" y="224427"/>
                    <a:pt x="39073" y="224654"/>
                  </a:cubicBezTo>
                  <a:cubicBezTo>
                    <a:pt x="37804" y="242931"/>
                    <a:pt x="36966" y="261231"/>
                    <a:pt x="36558" y="279531"/>
                  </a:cubicBezTo>
                  <a:cubicBezTo>
                    <a:pt x="29628" y="254618"/>
                    <a:pt x="17873" y="220147"/>
                    <a:pt x="4329" y="230701"/>
                  </a:cubicBezTo>
                  <a:cubicBezTo>
                    <a:pt x="-4889" y="237880"/>
                    <a:pt x="2993" y="259102"/>
                    <a:pt x="6187" y="266939"/>
                  </a:cubicBezTo>
                  <a:cubicBezTo>
                    <a:pt x="12256" y="281796"/>
                    <a:pt x="22358" y="293981"/>
                    <a:pt x="35200" y="303471"/>
                  </a:cubicBezTo>
                  <a:cubicBezTo>
                    <a:pt x="35471" y="303675"/>
                    <a:pt x="35766" y="303811"/>
                    <a:pt x="36038" y="303924"/>
                  </a:cubicBezTo>
                  <a:cubicBezTo>
                    <a:pt x="36083" y="304060"/>
                    <a:pt x="36128" y="304196"/>
                    <a:pt x="36173" y="304332"/>
                  </a:cubicBezTo>
                  <a:cubicBezTo>
                    <a:pt x="36196" y="304399"/>
                    <a:pt x="36241" y="304467"/>
                    <a:pt x="36287" y="304535"/>
                  </a:cubicBezTo>
                  <a:cubicBezTo>
                    <a:pt x="36287" y="325191"/>
                    <a:pt x="36853" y="345869"/>
                    <a:pt x="37963" y="366525"/>
                  </a:cubicBezTo>
                  <a:cubicBezTo>
                    <a:pt x="37804" y="366842"/>
                    <a:pt x="37623" y="367136"/>
                    <a:pt x="37464" y="367453"/>
                  </a:cubicBezTo>
                  <a:cubicBezTo>
                    <a:pt x="36581" y="369084"/>
                    <a:pt x="37147" y="370647"/>
                    <a:pt x="38235" y="371621"/>
                  </a:cubicBezTo>
                  <a:cubicBezTo>
                    <a:pt x="39186" y="387996"/>
                    <a:pt x="40499" y="404325"/>
                    <a:pt x="42153" y="420655"/>
                  </a:cubicBezTo>
                  <a:cubicBezTo>
                    <a:pt x="40839" y="417847"/>
                    <a:pt x="39322" y="415151"/>
                    <a:pt x="37532" y="412660"/>
                  </a:cubicBezTo>
                  <a:cubicBezTo>
                    <a:pt x="34180" y="407949"/>
                    <a:pt x="24441" y="393544"/>
                    <a:pt x="17081" y="397553"/>
                  </a:cubicBezTo>
                  <a:cubicBezTo>
                    <a:pt x="8972" y="401970"/>
                    <a:pt x="14838" y="418458"/>
                    <a:pt x="17420" y="424301"/>
                  </a:cubicBezTo>
                  <a:cubicBezTo>
                    <a:pt x="23309" y="437709"/>
                    <a:pt x="34384" y="447629"/>
                    <a:pt x="45210" y="457074"/>
                  </a:cubicBezTo>
                  <a:cubicBezTo>
                    <a:pt x="45595" y="458637"/>
                    <a:pt x="45958" y="460199"/>
                    <a:pt x="46365" y="461762"/>
                  </a:cubicBezTo>
                  <a:cubicBezTo>
                    <a:pt x="46547" y="462464"/>
                    <a:pt x="46886" y="463008"/>
                    <a:pt x="47316" y="463393"/>
                  </a:cubicBezTo>
                  <a:cubicBezTo>
                    <a:pt x="47611" y="465454"/>
                    <a:pt x="47883" y="467492"/>
                    <a:pt x="48177" y="469553"/>
                  </a:cubicBezTo>
                  <a:cubicBezTo>
                    <a:pt x="48811" y="473857"/>
                    <a:pt x="55357" y="472022"/>
                    <a:pt x="54723" y="467741"/>
                  </a:cubicBezTo>
                  <a:cubicBezTo>
                    <a:pt x="50125" y="436033"/>
                    <a:pt x="46909" y="404144"/>
                    <a:pt x="45006" y="372210"/>
                  </a:cubicBezTo>
                  <a:cubicBezTo>
                    <a:pt x="46705" y="372844"/>
                    <a:pt x="48811" y="372323"/>
                    <a:pt x="49355" y="370035"/>
                  </a:cubicBezTo>
                  <a:cubicBezTo>
                    <a:pt x="50691" y="364305"/>
                    <a:pt x="52231" y="358643"/>
                    <a:pt x="54021" y="353071"/>
                  </a:cubicBezTo>
                  <a:cubicBezTo>
                    <a:pt x="56014" y="350422"/>
                    <a:pt x="58188" y="347885"/>
                    <a:pt x="60679" y="345643"/>
                  </a:cubicBezTo>
                  <a:cubicBezTo>
                    <a:pt x="68108" y="338939"/>
                    <a:pt x="77598" y="334975"/>
                    <a:pt x="84913" y="328113"/>
                  </a:cubicBezTo>
                  <a:cubicBezTo>
                    <a:pt x="92229" y="321273"/>
                    <a:pt x="101288" y="304558"/>
                    <a:pt x="91798" y="295612"/>
                  </a:cubicBezTo>
                  <a:cubicBezTo>
                    <a:pt x="76329" y="281049"/>
                    <a:pt x="58233" y="322043"/>
                    <a:pt x="48879" y="348655"/>
                  </a:cubicBezTo>
                  <a:close/>
                </a:path>
              </a:pathLst>
            </a:custGeom>
            <a:solidFill>
              <a:schemeClr val="l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sp>
        <p:nvSpPr>
          <p:cNvPr id="619" name="Google Shape;619;p32"/>
          <p:cNvSpPr/>
          <p:nvPr/>
        </p:nvSpPr>
        <p:spPr>
          <a:xfrm>
            <a:off x="8767173" y="-91759"/>
            <a:ext cx="3653618" cy="2291158"/>
          </a:xfrm>
          <a:custGeom>
            <a:avLst/>
            <a:gdLst/>
            <a:ahLst/>
            <a:cxnLst/>
            <a:rect l="l" t="t" r="r" b="b"/>
            <a:pathLst>
              <a:path w="524380" h="328835" extrusionOk="0">
                <a:moveTo>
                  <a:pt x="767" y="0"/>
                </a:moveTo>
                <a:cubicBezTo>
                  <a:pt x="-750" y="12049"/>
                  <a:pt x="-795" y="28786"/>
                  <a:pt x="8083" y="43916"/>
                </a:cubicBezTo>
                <a:cubicBezTo>
                  <a:pt x="22374" y="68331"/>
                  <a:pt x="47967" y="68376"/>
                  <a:pt x="71408" y="82871"/>
                </a:cubicBezTo>
                <a:cubicBezTo>
                  <a:pt x="116162" y="110593"/>
                  <a:pt x="99470" y="157951"/>
                  <a:pt x="132288" y="199761"/>
                </a:cubicBezTo>
                <a:cubicBezTo>
                  <a:pt x="170541" y="248478"/>
                  <a:pt x="230062" y="231129"/>
                  <a:pt x="344166" y="258217"/>
                </a:cubicBezTo>
                <a:cubicBezTo>
                  <a:pt x="389350" y="268930"/>
                  <a:pt x="452109" y="288770"/>
                  <a:pt x="524381" y="328835"/>
                </a:cubicBezTo>
                <a:cubicBezTo>
                  <a:pt x="522750" y="219216"/>
                  <a:pt x="521142" y="109597"/>
                  <a:pt x="519511" y="0"/>
                </a:cubicBezTo>
                <a:cubicBezTo>
                  <a:pt x="346566" y="0"/>
                  <a:pt x="173667" y="0"/>
                  <a:pt x="767" y="0"/>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nvGrpSpPr>
          <p:cNvPr id="620" name="Google Shape;620;p32"/>
          <p:cNvGrpSpPr/>
          <p:nvPr/>
        </p:nvGrpSpPr>
        <p:grpSpPr>
          <a:xfrm rot="7789777" flipH="1">
            <a:off x="150403" y="-341571"/>
            <a:ext cx="686126" cy="1434143"/>
            <a:chOff x="3738387" y="3620790"/>
            <a:chExt cx="274291" cy="573370"/>
          </a:xfrm>
        </p:grpSpPr>
        <p:sp>
          <p:nvSpPr>
            <p:cNvPr id="621" name="Google Shape;621;p32"/>
            <p:cNvSpPr/>
            <p:nvPr/>
          </p:nvSpPr>
          <p:spPr>
            <a:xfrm>
              <a:off x="3738387" y="3620790"/>
              <a:ext cx="183105" cy="573370"/>
            </a:xfrm>
            <a:custGeom>
              <a:avLst/>
              <a:gdLst/>
              <a:ahLst/>
              <a:cxnLst/>
              <a:rect l="l" t="t" r="r" b="b"/>
              <a:pathLst>
                <a:path w="183105" h="573370" extrusionOk="0">
                  <a:moveTo>
                    <a:pt x="167673" y="373564"/>
                  </a:moveTo>
                  <a:cubicBezTo>
                    <a:pt x="161829" y="377595"/>
                    <a:pt x="159882" y="387470"/>
                    <a:pt x="158545" y="393834"/>
                  </a:cubicBezTo>
                  <a:cubicBezTo>
                    <a:pt x="156303" y="404411"/>
                    <a:pt x="156054" y="415260"/>
                    <a:pt x="155624" y="426018"/>
                  </a:cubicBezTo>
                  <a:cubicBezTo>
                    <a:pt x="154763" y="447625"/>
                    <a:pt x="149576" y="467850"/>
                    <a:pt x="143756" y="488324"/>
                  </a:cubicBezTo>
                  <a:cubicBezTo>
                    <a:pt x="144163" y="434058"/>
                    <a:pt x="155850" y="378773"/>
                    <a:pt x="146609" y="324915"/>
                  </a:cubicBezTo>
                  <a:cubicBezTo>
                    <a:pt x="145522" y="318573"/>
                    <a:pt x="143982" y="312231"/>
                    <a:pt x="142080" y="305935"/>
                  </a:cubicBezTo>
                  <a:cubicBezTo>
                    <a:pt x="146315" y="298166"/>
                    <a:pt x="149644" y="290036"/>
                    <a:pt x="151388" y="281316"/>
                  </a:cubicBezTo>
                  <a:cubicBezTo>
                    <a:pt x="151909" y="278734"/>
                    <a:pt x="152272" y="276107"/>
                    <a:pt x="152543" y="273480"/>
                  </a:cubicBezTo>
                  <a:cubicBezTo>
                    <a:pt x="152566" y="273434"/>
                    <a:pt x="152589" y="273412"/>
                    <a:pt x="152611" y="273366"/>
                  </a:cubicBezTo>
                  <a:cubicBezTo>
                    <a:pt x="158455" y="260207"/>
                    <a:pt x="172519" y="255361"/>
                    <a:pt x="174739" y="239665"/>
                  </a:cubicBezTo>
                  <a:cubicBezTo>
                    <a:pt x="175713" y="232757"/>
                    <a:pt x="174988" y="221795"/>
                    <a:pt x="165159" y="223653"/>
                  </a:cubicBezTo>
                  <a:cubicBezTo>
                    <a:pt x="154650" y="225623"/>
                    <a:pt x="149916" y="240820"/>
                    <a:pt x="148285" y="249563"/>
                  </a:cubicBezTo>
                  <a:cubicBezTo>
                    <a:pt x="145205" y="266096"/>
                    <a:pt x="145409" y="281384"/>
                    <a:pt x="138999" y="296627"/>
                  </a:cubicBezTo>
                  <a:cubicBezTo>
                    <a:pt x="133383" y="280750"/>
                    <a:pt x="125841" y="264964"/>
                    <a:pt x="117868" y="249178"/>
                  </a:cubicBezTo>
                  <a:cubicBezTo>
                    <a:pt x="118072" y="245010"/>
                    <a:pt x="118344" y="240843"/>
                    <a:pt x="118661" y="236676"/>
                  </a:cubicBezTo>
                  <a:cubicBezTo>
                    <a:pt x="124119" y="221682"/>
                    <a:pt x="134085" y="208886"/>
                    <a:pt x="142216" y="195002"/>
                  </a:cubicBezTo>
                  <a:cubicBezTo>
                    <a:pt x="146926" y="186962"/>
                    <a:pt x="159134" y="167167"/>
                    <a:pt x="145069" y="161165"/>
                  </a:cubicBezTo>
                  <a:cubicBezTo>
                    <a:pt x="120382" y="150611"/>
                    <a:pt x="113724" y="206870"/>
                    <a:pt x="111753" y="235815"/>
                  </a:cubicBezTo>
                  <a:cubicBezTo>
                    <a:pt x="111663" y="236087"/>
                    <a:pt x="111549" y="236359"/>
                    <a:pt x="111459" y="236630"/>
                  </a:cubicBezTo>
                  <a:cubicBezTo>
                    <a:pt x="110847" y="235430"/>
                    <a:pt x="110236" y="234230"/>
                    <a:pt x="109624" y="233029"/>
                  </a:cubicBezTo>
                  <a:cubicBezTo>
                    <a:pt x="109647" y="232961"/>
                    <a:pt x="109692" y="232893"/>
                    <a:pt x="109715" y="232825"/>
                  </a:cubicBezTo>
                  <a:cubicBezTo>
                    <a:pt x="109760" y="232712"/>
                    <a:pt x="109783" y="232576"/>
                    <a:pt x="109828" y="232463"/>
                  </a:cubicBezTo>
                  <a:cubicBezTo>
                    <a:pt x="110372" y="230787"/>
                    <a:pt x="109194" y="228658"/>
                    <a:pt x="107450" y="228273"/>
                  </a:cubicBezTo>
                  <a:cubicBezTo>
                    <a:pt x="107359" y="228250"/>
                    <a:pt x="107246" y="228205"/>
                    <a:pt x="107155" y="228160"/>
                  </a:cubicBezTo>
                  <a:cubicBezTo>
                    <a:pt x="98526" y="211128"/>
                    <a:pt x="90237" y="194051"/>
                    <a:pt x="84212" y="176770"/>
                  </a:cubicBezTo>
                  <a:cubicBezTo>
                    <a:pt x="84733" y="176521"/>
                    <a:pt x="85232" y="176158"/>
                    <a:pt x="85617" y="175592"/>
                  </a:cubicBezTo>
                  <a:cubicBezTo>
                    <a:pt x="97032" y="159308"/>
                    <a:pt x="105955" y="141461"/>
                    <a:pt x="115218" y="123908"/>
                  </a:cubicBezTo>
                  <a:cubicBezTo>
                    <a:pt x="119046" y="116660"/>
                    <a:pt x="131707" y="94737"/>
                    <a:pt x="119476" y="88667"/>
                  </a:cubicBezTo>
                  <a:cubicBezTo>
                    <a:pt x="109579" y="83752"/>
                    <a:pt x="100882" y="98655"/>
                    <a:pt x="98073" y="105518"/>
                  </a:cubicBezTo>
                  <a:cubicBezTo>
                    <a:pt x="90396" y="124361"/>
                    <a:pt x="85934" y="145085"/>
                    <a:pt x="81381" y="164857"/>
                  </a:cubicBezTo>
                  <a:cubicBezTo>
                    <a:pt x="81064" y="166261"/>
                    <a:pt x="81563" y="167416"/>
                    <a:pt x="82423" y="168141"/>
                  </a:cubicBezTo>
                  <a:cubicBezTo>
                    <a:pt x="82197" y="168503"/>
                    <a:pt x="81948" y="168843"/>
                    <a:pt x="81721" y="169205"/>
                  </a:cubicBezTo>
                  <a:cubicBezTo>
                    <a:pt x="73318" y="141801"/>
                    <a:pt x="71303" y="113852"/>
                    <a:pt x="83352" y="84885"/>
                  </a:cubicBezTo>
                  <a:cubicBezTo>
                    <a:pt x="83352" y="84885"/>
                    <a:pt x="83352" y="84885"/>
                    <a:pt x="83352" y="84862"/>
                  </a:cubicBezTo>
                  <a:cubicBezTo>
                    <a:pt x="83963" y="84318"/>
                    <a:pt x="84371" y="83526"/>
                    <a:pt x="84394" y="82461"/>
                  </a:cubicBezTo>
                  <a:cubicBezTo>
                    <a:pt x="84394" y="82121"/>
                    <a:pt x="84371" y="81782"/>
                    <a:pt x="84371" y="81442"/>
                  </a:cubicBezTo>
                  <a:cubicBezTo>
                    <a:pt x="84756" y="81193"/>
                    <a:pt x="85096" y="80853"/>
                    <a:pt x="85390" y="80400"/>
                  </a:cubicBezTo>
                  <a:cubicBezTo>
                    <a:pt x="94540" y="66494"/>
                    <a:pt x="100293" y="50617"/>
                    <a:pt x="100542" y="33857"/>
                  </a:cubicBezTo>
                  <a:cubicBezTo>
                    <a:pt x="100678" y="24956"/>
                    <a:pt x="99840" y="2693"/>
                    <a:pt x="88176" y="201"/>
                  </a:cubicBezTo>
                  <a:cubicBezTo>
                    <a:pt x="77486" y="-2086"/>
                    <a:pt x="74134" y="15716"/>
                    <a:pt x="73183" y="22691"/>
                  </a:cubicBezTo>
                  <a:cubicBezTo>
                    <a:pt x="70510" y="42577"/>
                    <a:pt x="77554" y="62077"/>
                    <a:pt x="77554" y="81895"/>
                  </a:cubicBezTo>
                  <a:cubicBezTo>
                    <a:pt x="77237" y="82212"/>
                    <a:pt x="76965" y="82597"/>
                    <a:pt x="76761" y="83073"/>
                  </a:cubicBezTo>
                  <a:cubicBezTo>
                    <a:pt x="70759" y="97523"/>
                    <a:pt x="68313" y="111927"/>
                    <a:pt x="68381" y="126196"/>
                  </a:cubicBezTo>
                  <a:cubicBezTo>
                    <a:pt x="68019" y="125584"/>
                    <a:pt x="67656" y="124973"/>
                    <a:pt x="67271" y="124361"/>
                  </a:cubicBezTo>
                  <a:cubicBezTo>
                    <a:pt x="59752" y="102913"/>
                    <a:pt x="52708" y="79562"/>
                    <a:pt x="38870" y="61828"/>
                  </a:cubicBezTo>
                  <a:cubicBezTo>
                    <a:pt x="32778" y="54037"/>
                    <a:pt x="8589" y="32091"/>
                    <a:pt x="1115" y="49915"/>
                  </a:cubicBezTo>
                  <a:cubicBezTo>
                    <a:pt x="-4638" y="63618"/>
                    <a:pt x="13322" y="81012"/>
                    <a:pt x="21974" y="89075"/>
                  </a:cubicBezTo>
                  <a:cubicBezTo>
                    <a:pt x="34816" y="101056"/>
                    <a:pt x="51168" y="111655"/>
                    <a:pt x="60884" y="126671"/>
                  </a:cubicBezTo>
                  <a:cubicBezTo>
                    <a:pt x="61949" y="129638"/>
                    <a:pt x="63013" y="132583"/>
                    <a:pt x="64123" y="135504"/>
                  </a:cubicBezTo>
                  <a:cubicBezTo>
                    <a:pt x="64599" y="136772"/>
                    <a:pt x="65595" y="137475"/>
                    <a:pt x="66660" y="137701"/>
                  </a:cubicBezTo>
                  <a:cubicBezTo>
                    <a:pt x="67317" y="138449"/>
                    <a:pt x="68200" y="138834"/>
                    <a:pt x="69106" y="138902"/>
                  </a:cubicBezTo>
                  <a:cubicBezTo>
                    <a:pt x="72073" y="166805"/>
                    <a:pt x="83737" y="194119"/>
                    <a:pt x="96647" y="220301"/>
                  </a:cubicBezTo>
                  <a:cubicBezTo>
                    <a:pt x="93657" y="218126"/>
                    <a:pt x="90622" y="216043"/>
                    <a:pt x="87497" y="214050"/>
                  </a:cubicBezTo>
                  <a:cubicBezTo>
                    <a:pt x="79660" y="209067"/>
                    <a:pt x="71348" y="204696"/>
                    <a:pt x="62764" y="201163"/>
                  </a:cubicBezTo>
                  <a:cubicBezTo>
                    <a:pt x="54316" y="197675"/>
                    <a:pt x="40727" y="195274"/>
                    <a:pt x="37081" y="206802"/>
                  </a:cubicBezTo>
                  <a:cubicBezTo>
                    <a:pt x="33480" y="218172"/>
                    <a:pt x="49628" y="223743"/>
                    <a:pt x="57464" y="226733"/>
                  </a:cubicBezTo>
                  <a:cubicBezTo>
                    <a:pt x="70963" y="231897"/>
                    <a:pt x="85050" y="233324"/>
                    <a:pt x="99251" y="231897"/>
                  </a:cubicBezTo>
                  <a:cubicBezTo>
                    <a:pt x="100701" y="232848"/>
                    <a:pt x="102150" y="233618"/>
                    <a:pt x="103622" y="234184"/>
                  </a:cubicBezTo>
                  <a:cubicBezTo>
                    <a:pt x="105480" y="237808"/>
                    <a:pt x="107314" y="241432"/>
                    <a:pt x="109149" y="245010"/>
                  </a:cubicBezTo>
                  <a:cubicBezTo>
                    <a:pt x="109058" y="245441"/>
                    <a:pt x="108967" y="245848"/>
                    <a:pt x="108877" y="246256"/>
                  </a:cubicBezTo>
                  <a:cubicBezTo>
                    <a:pt x="108560" y="248090"/>
                    <a:pt x="109579" y="249472"/>
                    <a:pt x="110893" y="250106"/>
                  </a:cubicBezTo>
                  <a:cubicBezTo>
                    <a:pt x="110893" y="250129"/>
                    <a:pt x="110893" y="250174"/>
                    <a:pt x="110893" y="250220"/>
                  </a:cubicBezTo>
                  <a:cubicBezTo>
                    <a:pt x="110802" y="252077"/>
                    <a:pt x="112002" y="253141"/>
                    <a:pt x="113407" y="253413"/>
                  </a:cubicBezTo>
                  <a:cubicBezTo>
                    <a:pt x="114901" y="256403"/>
                    <a:pt x="116396" y="259369"/>
                    <a:pt x="117823" y="262314"/>
                  </a:cubicBezTo>
                  <a:cubicBezTo>
                    <a:pt x="130914" y="289243"/>
                    <a:pt x="139203" y="316467"/>
                    <a:pt x="142102" y="345593"/>
                  </a:cubicBezTo>
                  <a:cubicBezTo>
                    <a:pt x="139226" y="342377"/>
                    <a:pt x="136372" y="339138"/>
                    <a:pt x="133519" y="335922"/>
                  </a:cubicBezTo>
                  <a:cubicBezTo>
                    <a:pt x="133519" y="335627"/>
                    <a:pt x="133473" y="335333"/>
                    <a:pt x="133383" y="335016"/>
                  </a:cubicBezTo>
                  <a:cubicBezTo>
                    <a:pt x="130416" y="324280"/>
                    <a:pt x="126384" y="307928"/>
                    <a:pt x="118072" y="299888"/>
                  </a:cubicBezTo>
                  <a:cubicBezTo>
                    <a:pt x="113452" y="295426"/>
                    <a:pt x="106363" y="294905"/>
                    <a:pt x="103554" y="301632"/>
                  </a:cubicBezTo>
                  <a:cubicBezTo>
                    <a:pt x="100701" y="308494"/>
                    <a:pt x="106023" y="314949"/>
                    <a:pt x="110168" y="319819"/>
                  </a:cubicBezTo>
                  <a:cubicBezTo>
                    <a:pt x="120835" y="332343"/>
                    <a:pt x="132024" y="344438"/>
                    <a:pt x="142940" y="356758"/>
                  </a:cubicBezTo>
                  <a:cubicBezTo>
                    <a:pt x="142940" y="356758"/>
                    <a:pt x="142940" y="356758"/>
                    <a:pt x="142940" y="356758"/>
                  </a:cubicBezTo>
                  <a:cubicBezTo>
                    <a:pt x="143076" y="359205"/>
                    <a:pt x="143167" y="361673"/>
                    <a:pt x="143212" y="364142"/>
                  </a:cubicBezTo>
                  <a:cubicBezTo>
                    <a:pt x="143869" y="397503"/>
                    <a:pt x="139656" y="430706"/>
                    <a:pt x="137754" y="463955"/>
                  </a:cubicBezTo>
                  <a:cubicBezTo>
                    <a:pt x="137278" y="472131"/>
                    <a:pt x="136984" y="480329"/>
                    <a:pt x="136916" y="488506"/>
                  </a:cubicBezTo>
                  <a:cubicBezTo>
                    <a:pt x="136576" y="488120"/>
                    <a:pt x="136214" y="487713"/>
                    <a:pt x="135874" y="487328"/>
                  </a:cubicBezTo>
                  <a:cubicBezTo>
                    <a:pt x="133224" y="479809"/>
                    <a:pt x="133043" y="470998"/>
                    <a:pt x="132318" y="463320"/>
                  </a:cubicBezTo>
                  <a:cubicBezTo>
                    <a:pt x="131231" y="451566"/>
                    <a:pt x="130167" y="439811"/>
                    <a:pt x="129034" y="428057"/>
                  </a:cubicBezTo>
                  <a:cubicBezTo>
                    <a:pt x="128015" y="417638"/>
                    <a:pt x="122534" y="397368"/>
                    <a:pt x="107631" y="405340"/>
                  </a:cubicBezTo>
                  <a:cubicBezTo>
                    <a:pt x="93385" y="412950"/>
                    <a:pt x="98232" y="436029"/>
                    <a:pt x="102966" y="447670"/>
                  </a:cubicBezTo>
                  <a:cubicBezTo>
                    <a:pt x="109398" y="463479"/>
                    <a:pt x="118955" y="477997"/>
                    <a:pt x="130076" y="491019"/>
                  </a:cubicBezTo>
                  <a:cubicBezTo>
                    <a:pt x="131661" y="495096"/>
                    <a:pt x="133881" y="498765"/>
                    <a:pt x="137052" y="501914"/>
                  </a:cubicBezTo>
                  <a:cubicBezTo>
                    <a:pt x="137776" y="525400"/>
                    <a:pt x="141015" y="548683"/>
                    <a:pt x="149191" y="571060"/>
                  </a:cubicBezTo>
                  <a:cubicBezTo>
                    <a:pt x="150686" y="575136"/>
                    <a:pt x="157254" y="573370"/>
                    <a:pt x="155737" y="569248"/>
                  </a:cubicBezTo>
                  <a:cubicBezTo>
                    <a:pt x="148195" y="548592"/>
                    <a:pt x="144933" y="527574"/>
                    <a:pt x="143937" y="506375"/>
                  </a:cubicBezTo>
                  <a:cubicBezTo>
                    <a:pt x="146066" y="506239"/>
                    <a:pt x="147606" y="503680"/>
                    <a:pt x="146836" y="501619"/>
                  </a:cubicBezTo>
                  <a:cubicBezTo>
                    <a:pt x="150799" y="487917"/>
                    <a:pt x="155171" y="474214"/>
                    <a:pt x="158228" y="460263"/>
                  </a:cubicBezTo>
                  <a:cubicBezTo>
                    <a:pt x="158273" y="460127"/>
                    <a:pt x="158341" y="459991"/>
                    <a:pt x="158364" y="459855"/>
                  </a:cubicBezTo>
                  <a:cubicBezTo>
                    <a:pt x="161376" y="446991"/>
                    <a:pt x="165340" y="434398"/>
                    <a:pt x="170662" y="422304"/>
                  </a:cubicBezTo>
                  <a:cubicBezTo>
                    <a:pt x="175033" y="412384"/>
                    <a:pt x="180786" y="402735"/>
                    <a:pt x="182779" y="391932"/>
                  </a:cubicBezTo>
                  <a:cubicBezTo>
                    <a:pt x="184455" y="383620"/>
                    <a:pt x="179722" y="365229"/>
                    <a:pt x="167673" y="373564"/>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622" name="Google Shape;622;p32"/>
            <p:cNvSpPr/>
            <p:nvPr/>
          </p:nvSpPr>
          <p:spPr>
            <a:xfrm>
              <a:off x="3915840" y="3695254"/>
              <a:ext cx="96838" cy="472007"/>
            </a:xfrm>
            <a:custGeom>
              <a:avLst/>
              <a:gdLst/>
              <a:ahLst/>
              <a:cxnLst/>
              <a:rect l="l" t="t" r="r" b="b"/>
              <a:pathLst>
                <a:path w="96838" h="472007" extrusionOk="0">
                  <a:moveTo>
                    <a:pt x="48879" y="348655"/>
                  </a:moveTo>
                  <a:cubicBezTo>
                    <a:pt x="47181" y="350897"/>
                    <a:pt x="45618" y="353230"/>
                    <a:pt x="44123" y="355608"/>
                  </a:cubicBezTo>
                  <a:cubicBezTo>
                    <a:pt x="41994" y="308182"/>
                    <a:pt x="42855" y="260642"/>
                    <a:pt x="46660" y="213307"/>
                  </a:cubicBezTo>
                  <a:cubicBezTo>
                    <a:pt x="46728" y="213058"/>
                    <a:pt x="46796" y="212809"/>
                    <a:pt x="46886" y="212582"/>
                  </a:cubicBezTo>
                  <a:cubicBezTo>
                    <a:pt x="54677" y="197996"/>
                    <a:pt x="67881" y="186989"/>
                    <a:pt x="78730" y="174510"/>
                  </a:cubicBezTo>
                  <a:cubicBezTo>
                    <a:pt x="86385" y="165699"/>
                    <a:pt x="102262" y="146584"/>
                    <a:pt x="94969" y="133856"/>
                  </a:cubicBezTo>
                  <a:cubicBezTo>
                    <a:pt x="86182" y="118522"/>
                    <a:pt x="66930" y="142167"/>
                    <a:pt x="62446" y="149642"/>
                  </a:cubicBezTo>
                  <a:cubicBezTo>
                    <a:pt x="57305" y="158203"/>
                    <a:pt x="53432" y="167624"/>
                    <a:pt x="50148" y="177318"/>
                  </a:cubicBezTo>
                  <a:cubicBezTo>
                    <a:pt x="53953" y="143504"/>
                    <a:pt x="59252" y="109825"/>
                    <a:pt x="66070" y="76419"/>
                  </a:cubicBezTo>
                  <a:cubicBezTo>
                    <a:pt x="72366" y="64030"/>
                    <a:pt x="110574" y="4305"/>
                    <a:pt x="87540" y="138"/>
                  </a:cubicBezTo>
                  <a:cubicBezTo>
                    <a:pt x="76692" y="-1832"/>
                    <a:pt x="67474" y="17827"/>
                    <a:pt x="64371" y="24961"/>
                  </a:cubicBezTo>
                  <a:cubicBezTo>
                    <a:pt x="57622" y="40588"/>
                    <a:pt x="56127" y="57280"/>
                    <a:pt x="59003" y="73972"/>
                  </a:cubicBezTo>
                  <a:cubicBezTo>
                    <a:pt x="59071" y="74335"/>
                    <a:pt x="59184" y="74629"/>
                    <a:pt x="59320" y="74924"/>
                  </a:cubicBezTo>
                  <a:cubicBezTo>
                    <a:pt x="59162" y="75286"/>
                    <a:pt x="59003" y="75648"/>
                    <a:pt x="58845" y="76011"/>
                  </a:cubicBezTo>
                  <a:cubicBezTo>
                    <a:pt x="58505" y="76849"/>
                    <a:pt x="58528" y="77596"/>
                    <a:pt x="58777" y="78208"/>
                  </a:cubicBezTo>
                  <a:cubicBezTo>
                    <a:pt x="54474" y="99656"/>
                    <a:pt x="50782" y="121195"/>
                    <a:pt x="47702" y="142802"/>
                  </a:cubicBezTo>
                  <a:cubicBezTo>
                    <a:pt x="42719" y="122033"/>
                    <a:pt x="44259" y="100290"/>
                    <a:pt x="39299" y="79431"/>
                  </a:cubicBezTo>
                  <a:cubicBezTo>
                    <a:pt x="36468" y="67495"/>
                    <a:pt x="27069" y="46341"/>
                    <a:pt x="11486" y="57824"/>
                  </a:cubicBezTo>
                  <a:cubicBezTo>
                    <a:pt x="-1672" y="67540"/>
                    <a:pt x="3537" y="91480"/>
                    <a:pt x="7840" y="104480"/>
                  </a:cubicBezTo>
                  <a:cubicBezTo>
                    <a:pt x="10694" y="113109"/>
                    <a:pt x="14952" y="121263"/>
                    <a:pt x="20772" y="128261"/>
                  </a:cubicBezTo>
                  <a:cubicBezTo>
                    <a:pt x="26684" y="135396"/>
                    <a:pt x="35381" y="139948"/>
                    <a:pt x="41632" y="146607"/>
                  </a:cubicBezTo>
                  <a:cubicBezTo>
                    <a:pt x="42221" y="148804"/>
                    <a:pt x="42855" y="150978"/>
                    <a:pt x="43602" y="153152"/>
                  </a:cubicBezTo>
                  <a:cubicBezTo>
                    <a:pt x="44033" y="154420"/>
                    <a:pt x="44961" y="155123"/>
                    <a:pt x="45980" y="155372"/>
                  </a:cubicBezTo>
                  <a:cubicBezTo>
                    <a:pt x="43557" y="173875"/>
                    <a:pt x="41609" y="192447"/>
                    <a:pt x="40092" y="211042"/>
                  </a:cubicBezTo>
                  <a:cubicBezTo>
                    <a:pt x="38574" y="214032"/>
                    <a:pt x="37238" y="217157"/>
                    <a:pt x="36196" y="220509"/>
                  </a:cubicBezTo>
                  <a:cubicBezTo>
                    <a:pt x="35471" y="222842"/>
                    <a:pt x="37170" y="224427"/>
                    <a:pt x="39073" y="224654"/>
                  </a:cubicBezTo>
                  <a:cubicBezTo>
                    <a:pt x="37804" y="242931"/>
                    <a:pt x="36966" y="261231"/>
                    <a:pt x="36558" y="279531"/>
                  </a:cubicBezTo>
                  <a:cubicBezTo>
                    <a:pt x="29628" y="254618"/>
                    <a:pt x="17873" y="220147"/>
                    <a:pt x="4329" y="230701"/>
                  </a:cubicBezTo>
                  <a:cubicBezTo>
                    <a:pt x="-4889" y="237880"/>
                    <a:pt x="2993" y="259102"/>
                    <a:pt x="6187" y="266939"/>
                  </a:cubicBezTo>
                  <a:cubicBezTo>
                    <a:pt x="12256" y="281796"/>
                    <a:pt x="22358" y="293981"/>
                    <a:pt x="35200" y="303471"/>
                  </a:cubicBezTo>
                  <a:cubicBezTo>
                    <a:pt x="35471" y="303675"/>
                    <a:pt x="35766" y="303811"/>
                    <a:pt x="36038" y="303924"/>
                  </a:cubicBezTo>
                  <a:cubicBezTo>
                    <a:pt x="36083" y="304060"/>
                    <a:pt x="36128" y="304196"/>
                    <a:pt x="36173" y="304332"/>
                  </a:cubicBezTo>
                  <a:cubicBezTo>
                    <a:pt x="36196" y="304399"/>
                    <a:pt x="36241" y="304467"/>
                    <a:pt x="36287" y="304535"/>
                  </a:cubicBezTo>
                  <a:cubicBezTo>
                    <a:pt x="36287" y="325191"/>
                    <a:pt x="36853" y="345869"/>
                    <a:pt x="37963" y="366525"/>
                  </a:cubicBezTo>
                  <a:cubicBezTo>
                    <a:pt x="37804" y="366842"/>
                    <a:pt x="37623" y="367136"/>
                    <a:pt x="37464" y="367453"/>
                  </a:cubicBezTo>
                  <a:cubicBezTo>
                    <a:pt x="36581" y="369084"/>
                    <a:pt x="37147" y="370647"/>
                    <a:pt x="38235" y="371621"/>
                  </a:cubicBezTo>
                  <a:cubicBezTo>
                    <a:pt x="39186" y="387996"/>
                    <a:pt x="40499" y="404325"/>
                    <a:pt x="42153" y="420655"/>
                  </a:cubicBezTo>
                  <a:cubicBezTo>
                    <a:pt x="40839" y="417847"/>
                    <a:pt x="39322" y="415151"/>
                    <a:pt x="37532" y="412660"/>
                  </a:cubicBezTo>
                  <a:cubicBezTo>
                    <a:pt x="34180" y="407949"/>
                    <a:pt x="24441" y="393544"/>
                    <a:pt x="17081" y="397553"/>
                  </a:cubicBezTo>
                  <a:cubicBezTo>
                    <a:pt x="8972" y="401970"/>
                    <a:pt x="14838" y="418458"/>
                    <a:pt x="17420" y="424301"/>
                  </a:cubicBezTo>
                  <a:cubicBezTo>
                    <a:pt x="23309" y="437709"/>
                    <a:pt x="34384" y="447629"/>
                    <a:pt x="45210" y="457074"/>
                  </a:cubicBezTo>
                  <a:cubicBezTo>
                    <a:pt x="45595" y="458637"/>
                    <a:pt x="45958" y="460199"/>
                    <a:pt x="46365" y="461762"/>
                  </a:cubicBezTo>
                  <a:cubicBezTo>
                    <a:pt x="46547" y="462464"/>
                    <a:pt x="46886" y="463008"/>
                    <a:pt x="47316" y="463393"/>
                  </a:cubicBezTo>
                  <a:cubicBezTo>
                    <a:pt x="47611" y="465454"/>
                    <a:pt x="47883" y="467492"/>
                    <a:pt x="48177" y="469553"/>
                  </a:cubicBezTo>
                  <a:cubicBezTo>
                    <a:pt x="48811" y="473857"/>
                    <a:pt x="55357" y="472022"/>
                    <a:pt x="54723" y="467741"/>
                  </a:cubicBezTo>
                  <a:cubicBezTo>
                    <a:pt x="50125" y="436033"/>
                    <a:pt x="46909" y="404144"/>
                    <a:pt x="45006" y="372210"/>
                  </a:cubicBezTo>
                  <a:cubicBezTo>
                    <a:pt x="46705" y="372844"/>
                    <a:pt x="48811" y="372323"/>
                    <a:pt x="49355" y="370035"/>
                  </a:cubicBezTo>
                  <a:cubicBezTo>
                    <a:pt x="50691" y="364305"/>
                    <a:pt x="52231" y="358643"/>
                    <a:pt x="54021" y="353071"/>
                  </a:cubicBezTo>
                  <a:cubicBezTo>
                    <a:pt x="56014" y="350422"/>
                    <a:pt x="58188" y="347885"/>
                    <a:pt x="60679" y="345643"/>
                  </a:cubicBezTo>
                  <a:cubicBezTo>
                    <a:pt x="68108" y="338939"/>
                    <a:pt x="77598" y="334975"/>
                    <a:pt x="84913" y="328113"/>
                  </a:cubicBezTo>
                  <a:cubicBezTo>
                    <a:pt x="92229" y="321273"/>
                    <a:pt x="101288" y="304558"/>
                    <a:pt x="91798" y="295612"/>
                  </a:cubicBezTo>
                  <a:cubicBezTo>
                    <a:pt x="76329" y="281049"/>
                    <a:pt x="58233" y="322043"/>
                    <a:pt x="48879" y="348655"/>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grpSp>
      <p:pic>
        <p:nvPicPr>
          <p:cNvPr id="3" name="Picture 2">
            <a:extLst>
              <a:ext uri="{FF2B5EF4-FFF2-40B4-BE49-F238E27FC236}">
                <a16:creationId xmlns:a16="http://schemas.microsoft.com/office/drawing/2014/main" id="{DA249966-0353-4364-947C-E6210273F716}"/>
              </a:ext>
            </a:extLst>
          </p:cNvPr>
          <p:cNvPicPr>
            <a:picLocks noChangeAspect="1"/>
          </p:cNvPicPr>
          <p:nvPr/>
        </p:nvPicPr>
        <p:blipFill>
          <a:blip r:embed="rId3"/>
          <a:stretch>
            <a:fillRect/>
          </a:stretch>
        </p:blipFill>
        <p:spPr>
          <a:xfrm>
            <a:off x="6768803" y="1839999"/>
            <a:ext cx="4458300" cy="4281832"/>
          </a:xfrm>
          <a:prstGeom prst="rect">
            <a:avLst/>
          </a:prstGeom>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9AC26-C25B-41A7-BBFB-6DB7A4013A30}"/>
              </a:ext>
            </a:extLst>
          </p:cNvPr>
          <p:cNvSpPr>
            <a:spLocks noGrp="1"/>
          </p:cNvSpPr>
          <p:nvPr>
            <p:ph type="title"/>
          </p:nvPr>
        </p:nvSpPr>
        <p:spPr>
          <a:xfrm>
            <a:off x="1038386" y="309966"/>
            <a:ext cx="10521314" cy="666427"/>
          </a:xfrm>
        </p:spPr>
        <p:txBody>
          <a:bodyPr/>
          <a:lstStyle/>
          <a:p>
            <a:pPr algn="ctr"/>
            <a:r>
              <a:rPr lang="en-US" dirty="0"/>
              <a:t>Confidence</a:t>
            </a:r>
            <a:br>
              <a:rPr lang="en-US" dirty="0"/>
            </a:br>
            <a:endParaRPr lang="en-US" dirty="0"/>
          </a:p>
        </p:txBody>
      </p:sp>
      <p:sp>
        <p:nvSpPr>
          <p:cNvPr id="3" name="Text Placeholder 2">
            <a:extLst>
              <a:ext uri="{FF2B5EF4-FFF2-40B4-BE49-F238E27FC236}">
                <a16:creationId xmlns:a16="http://schemas.microsoft.com/office/drawing/2014/main" id="{8FFCA65F-0D98-42B1-885D-9B5C21AE7362}"/>
              </a:ext>
            </a:extLst>
          </p:cNvPr>
          <p:cNvSpPr>
            <a:spLocks noGrp="1"/>
          </p:cNvSpPr>
          <p:nvPr>
            <p:ph type="body" idx="1"/>
          </p:nvPr>
        </p:nvSpPr>
        <p:spPr>
          <a:xfrm>
            <a:off x="309966" y="1737875"/>
            <a:ext cx="11437749" cy="3877350"/>
          </a:xfrm>
        </p:spPr>
        <p:txBody>
          <a:bodyPr/>
          <a:lstStyle/>
          <a:p>
            <a:pPr marL="107950" indent="0" algn="just" rtl="1">
              <a:lnSpc>
                <a:spcPct val="150000"/>
              </a:lnSpc>
              <a:buNone/>
            </a:pPr>
            <a:r>
              <a:rPr lang="fa-IR" sz="2400" dirty="0">
                <a:solidFill>
                  <a:srgbClr val="002060"/>
                </a:solidFill>
                <a:cs typeface="B Nazanin" panose="00000400000000000000" pitchFamily="2" charset="-78"/>
              </a:rPr>
              <a:t>داشتن </a:t>
            </a:r>
            <a:r>
              <a:rPr lang="fa-IR" sz="2400" dirty="0">
                <a:solidFill>
                  <a:srgbClr val="FFFF00"/>
                </a:solidFill>
                <a:cs typeface="B Nazanin" panose="00000400000000000000" pitchFamily="2" charset="-78"/>
              </a:rPr>
              <a:t>اعتماد</a:t>
            </a:r>
            <a:r>
              <a:rPr lang="fa-IR" sz="2400" dirty="0">
                <a:solidFill>
                  <a:srgbClr val="002060"/>
                </a:solidFill>
                <a:cs typeface="B Nazanin" panose="00000400000000000000" pitchFamily="2" charset="-78"/>
              </a:rPr>
              <a:t> به این معنی است که شما می دانید چگونه انتخاب کنید که چه چیزی را آموزش دهید، چگونه یک برنامه آموزشی موثر تهیه کنید، و چگونه یک محیط یادگیری مناسب را ترتیب دهید. پرستارانی که معلمانی با اعتماد هستند، در مورد چگونگی انتخاب نکات اصلی اطلاعاتی که برای بیمار مهم ترین است، متخصص هستند</a:t>
            </a:r>
            <a:r>
              <a:rPr lang="fa-IR" sz="2400" dirty="0" smtClean="0">
                <a:solidFill>
                  <a:srgbClr val="002060"/>
                </a:solidFill>
                <a:cs typeface="B Nazanin" panose="00000400000000000000" pitchFamily="2" charset="-78"/>
              </a:rPr>
              <a:t>. آنژیوکت کسی کنارمون باشه. دستمون بلرزه بیمارمیگه...</a:t>
            </a:r>
          </a:p>
          <a:p>
            <a:pPr marL="107950" indent="0" algn="just" rtl="1">
              <a:lnSpc>
                <a:spcPct val="150000"/>
              </a:lnSpc>
              <a:buNone/>
            </a:pPr>
            <a:r>
              <a:rPr lang="fa-IR" sz="2400" dirty="0" smtClean="0">
                <a:solidFill>
                  <a:srgbClr val="002060"/>
                </a:solidFill>
                <a:cs typeface="B Nazanin" panose="00000400000000000000" pitchFamily="2" charset="-78"/>
              </a:rPr>
              <a:t>.باید بداندچیکارمیخوادانجام بده چه طور آموزش چگونه ارزیابی میکند ازچه روش اموزشی استفاده کند.محتوای آموزشی. دانش و مهارت کافی دارد.</a:t>
            </a:r>
            <a:endParaRPr lang="en-US" sz="2400" dirty="0">
              <a:solidFill>
                <a:srgbClr val="002060"/>
              </a:solidFill>
              <a:cs typeface="B Nazanin" panose="00000400000000000000" pitchFamily="2" charset="-78"/>
            </a:endParaRPr>
          </a:p>
        </p:txBody>
      </p:sp>
    </p:spTree>
    <p:extLst>
      <p:ext uri="{BB962C8B-B14F-4D97-AF65-F5344CB8AC3E}">
        <p14:creationId xmlns:p14="http://schemas.microsoft.com/office/powerpoint/2010/main" val="4613036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3A99A-5998-4A33-8FC7-CC5467EAA1A3}"/>
              </a:ext>
            </a:extLst>
          </p:cNvPr>
          <p:cNvSpPr>
            <a:spLocks noGrp="1"/>
          </p:cNvSpPr>
          <p:nvPr>
            <p:ph type="title"/>
          </p:nvPr>
        </p:nvSpPr>
        <p:spPr>
          <a:xfrm>
            <a:off x="1038386" y="309966"/>
            <a:ext cx="10521314" cy="932809"/>
          </a:xfrm>
        </p:spPr>
        <p:txBody>
          <a:bodyPr/>
          <a:lstStyle/>
          <a:p>
            <a:pPr algn="ctr"/>
            <a:r>
              <a:rPr lang="en-US" dirty="0"/>
              <a:t>Competence</a:t>
            </a:r>
          </a:p>
        </p:txBody>
      </p:sp>
      <p:sp>
        <p:nvSpPr>
          <p:cNvPr id="3" name="Text Placeholder 2">
            <a:extLst>
              <a:ext uri="{FF2B5EF4-FFF2-40B4-BE49-F238E27FC236}">
                <a16:creationId xmlns:a16="http://schemas.microsoft.com/office/drawing/2014/main" id="{40BBD590-41A8-4B38-A17E-9EBB4B9EBB85}"/>
              </a:ext>
            </a:extLst>
          </p:cNvPr>
          <p:cNvSpPr>
            <a:spLocks noGrp="1"/>
          </p:cNvSpPr>
          <p:nvPr>
            <p:ph type="body" idx="1"/>
          </p:nvPr>
        </p:nvSpPr>
        <p:spPr>
          <a:xfrm>
            <a:off x="139485" y="1242776"/>
            <a:ext cx="11685721" cy="5305258"/>
          </a:xfrm>
        </p:spPr>
        <p:txBody>
          <a:bodyPr/>
          <a:lstStyle/>
          <a:p>
            <a:pPr marL="107950" indent="0" algn="just" rtl="1">
              <a:lnSpc>
                <a:spcPct val="150000"/>
              </a:lnSpc>
              <a:buNone/>
            </a:pPr>
            <a:r>
              <a:rPr lang="fa-IR" sz="2400" dirty="0">
                <a:solidFill>
                  <a:srgbClr val="FFFF00"/>
                </a:solidFill>
                <a:cs typeface="B Nazanin" panose="00000400000000000000" pitchFamily="2" charset="-78"/>
              </a:rPr>
              <a:t>شایستگی</a:t>
            </a:r>
            <a:r>
              <a:rPr lang="fa-IR" sz="2400" dirty="0">
                <a:solidFill>
                  <a:srgbClr val="002060"/>
                </a:solidFill>
                <a:cs typeface="B Nazanin" panose="00000400000000000000" pitchFamily="2" charset="-78"/>
              </a:rPr>
              <a:t> به این معناست که در طول جلسات آموزشی از ایمنی بیمار اطمینان حاصل کنید و دستورالعمل‌های مکتوب را به بیمار ارائه دهید که برای مراقبت از او شخصی‌سازی شده است، از جمله اینکه به بیمار اطلاع دهید در صورت بروز مشکل چه کاری انجام دهد</a:t>
            </a:r>
            <a:r>
              <a:rPr lang="fa-IR" sz="2400" dirty="0" smtClean="0">
                <a:solidFill>
                  <a:srgbClr val="002060"/>
                </a:solidFill>
                <a:cs typeface="B Nazanin" panose="00000400000000000000" pitchFamily="2" charset="-78"/>
              </a:rPr>
              <a:t>.</a:t>
            </a:r>
          </a:p>
          <a:p>
            <a:pPr marL="107950" indent="0" algn="just" rtl="1">
              <a:lnSpc>
                <a:spcPct val="150000"/>
              </a:lnSpc>
              <a:buNone/>
            </a:pPr>
            <a:r>
              <a:rPr lang="fa-IR" sz="2400" dirty="0">
                <a:solidFill>
                  <a:srgbClr val="002060"/>
                </a:solidFill>
                <a:cs typeface="B Nazanin" panose="00000400000000000000" pitchFamily="2" charset="-78"/>
              </a:rPr>
              <a:t> ت</a:t>
            </a:r>
            <a:r>
              <a:rPr lang="fa-IR" sz="2400" dirty="0" smtClean="0">
                <a:solidFill>
                  <a:srgbClr val="002060"/>
                </a:solidFill>
                <a:cs typeface="B Nazanin" panose="00000400000000000000" pitchFamily="2" charset="-78"/>
              </a:rPr>
              <a:t>مام مسایل ایمنی بیمار را درنظرمیگیرد داروبه موقع بخورد، پیگیری های درمان را درنظرمیگیرد.</a:t>
            </a:r>
            <a:endParaRPr lang="en-US" sz="2400" dirty="0">
              <a:solidFill>
                <a:srgbClr val="002060"/>
              </a:solidFill>
              <a:cs typeface="B Nazanin" panose="00000400000000000000" pitchFamily="2" charset="-78"/>
            </a:endParaRPr>
          </a:p>
        </p:txBody>
      </p:sp>
    </p:spTree>
    <p:extLst>
      <p:ext uri="{BB962C8B-B14F-4D97-AF65-F5344CB8AC3E}">
        <p14:creationId xmlns:p14="http://schemas.microsoft.com/office/powerpoint/2010/main" val="7274155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09304-CD12-47F9-A11F-622D71910C9C}"/>
              </a:ext>
            </a:extLst>
          </p:cNvPr>
          <p:cNvSpPr>
            <a:spLocks noGrp="1"/>
          </p:cNvSpPr>
          <p:nvPr>
            <p:ph type="title"/>
          </p:nvPr>
        </p:nvSpPr>
        <p:spPr>
          <a:xfrm>
            <a:off x="728420" y="356461"/>
            <a:ext cx="10831280" cy="886314"/>
          </a:xfrm>
        </p:spPr>
        <p:txBody>
          <a:bodyPr/>
          <a:lstStyle/>
          <a:p>
            <a:pPr algn="ctr"/>
            <a:r>
              <a:rPr lang="en-US" dirty="0"/>
              <a:t>Communication</a:t>
            </a:r>
          </a:p>
        </p:txBody>
      </p:sp>
      <p:sp>
        <p:nvSpPr>
          <p:cNvPr id="3" name="Text Placeholder 2">
            <a:extLst>
              <a:ext uri="{FF2B5EF4-FFF2-40B4-BE49-F238E27FC236}">
                <a16:creationId xmlns:a16="http://schemas.microsoft.com/office/drawing/2014/main" id="{B1082B3F-B867-4A66-B939-4B3967D7DAF5}"/>
              </a:ext>
            </a:extLst>
          </p:cNvPr>
          <p:cNvSpPr>
            <a:spLocks noGrp="1"/>
          </p:cNvSpPr>
          <p:nvPr>
            <p:ph type="body" idx="1"/>
          </p:nvPr>
        </p:nvSpPr>
        <p:spPr>
          <a:xfrm>
            <a:off x="309966" y="1441341"/>
            <a:ext cx="11561736" cy="5060197"/>
          </a:xfrm>
        </p:spPr>
        <p:txBody>
          <a:bodyPr/>
          <a:lstStyle/>
          <a:p>
            <a:pPr marL="107950" indent="0" algn="just" rtl="1">
              <a:lnSpc>
                <a:spcPct val="150000"/>
              </a:lnSpc>
              <a:buNone/>
            </a:pPr>
            <a:r>
              <a:rPr lang="fa-IR" sz="2400" dirty="0">
                <a:solidFill>
                  <a:srgbClr val="002060"/>
                </a:solidFill>
                <a:cs typeface="B Nazanin" panose="00000400000000000000" pitchFamily="2" charset="-78"/>
              </a:rPr>
              <a:t>برقراری ارتباط خوب به این معنی است که شما می دانید چگونه دستورالعمل های واضح بدهید، چگونه از تصاویر یا مدل های ساده برای آموزش استفاده کنید و بتوانید اطلاعات را با کلماتی که بیمار درک می کند توضیح دهید. پرستارانی که ارتباطات خوبی دارند می دانند چگونه هم صحبت کنند و هم خوب گوش کنند. آنها می ایستند و سؤالاتی می پرسند تا مطمئن شوند که بیمار دستورالعمل ها را درک کرده است. آنها راحت با خانواده بیمار صحبت می کنند و آنها را در برنامه آموزشی مشارکت می دهند. آنها اغلب از رویکرد «نشان دادن و بگویید» استفاده می کنند. آنها راحت با خانواده بیمار صحبت می کنند و آنها را در آموزش مشارکت می دهند</a:t>
            </a:r>
            <a:r>
              <a:rPr lang="fa-IR" sz="2400" dirty="0" smtClean="0">
                <a:solidFill>
                  <a:srgbClr val="002060"/>
                </a:solidFill>
                <a:cs typeface="B Nazanin" panose="00000400000000000000" pitchFamily="2" charset="-78"/>
              </a:rPr>
              <a:t>.</a:t>
            </a:r>
          </a:p>
          <a:p>
            <a:pPr marL="107950" indent="0" algn="just" rtl="1">
              <a:lnSpc>
                <a:spcPct val="150000"/>
              </a:lnSpc>
              <a:buNone/>
            </a:pPr>
            <a:r>
              <a:rPr lang="fa-IR" sz="2400" dirty="0" smtClean="0">
                <a:solidFill>
                  <a:srgbClr val="002060"/>
                </a:solidFill>
                <a:cs typeface="B Nazanin" panose="00000400000000000000" pitchFamily="2" charset="-78"/>
              </a:rPr>
              <a:t>پایه و اساس درمان و آموزش ارتباط است. نیاز مریض بدانید. اطلاعات ازبیمار بگیریم. اعتماد مریض به شما، ارزیابی بیمار</a:t>
            </a:r>
          </a:p>
          <a:p>
            <a:pPr marL="107950" indent="0" algn="just" rtl="1">
              <a:lnSpc>
                <a:spcPct val="150000"/>
              </a:lnSpc>
              <a:buNone/>
            </a:pPr>
            <a:r>
              <a:rPr lang="fa-IR" sz="2400" dirty="0" smtClean="0">
                <a:solidFill>
                  <a:srgbClr val="002060"/>
                </a:solidFill>
                <a:cs typeface="B Nazanin" panose="00000400000000000000" pitchFamily="2" charset="-78"/>
              </a:rPr>
              <a:t> </a:t>
            </a:r>
            <a:endParaRPr lang="en-US" sz="2400" dirty="0">
              <a:solidFill>
                <a:srgbClr val="002060"/>
              </a:solidFill>
              <a:cs typeface="B Nazanin" panose="00000400000000000000" pitchFamily="2" charset="-78"/>
            </a:endParaRPr>
          </a:p>
        </p:txBody>
      </p:sp>
    </p:spTree>
    <p:extLst>
      <p:ext uri="{BB962C8B-B14F-4D97-AF65-F5344CB8AC3E}">
        <p14:creationId xmlns:p14="http://schemas.microsoft.com/office/powerpoint/2010/main" val="23257839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52B14-000E-4F92-9B75-5CEFCB2CB4A2}"/>
              </a:ext>
            </a:extLst>
          </p:cNvPr>
          <p:cNvSpPr>
            <a:spLocks noGrp="1"/>
          </p:cNvSpPr>
          <p:nvPr>
            <p:ph type="title"/>
          </p:nvPr>
        </p:nvSpPr>
        <p:spPr>
          <a:xfrm>
            <a:off x="697424" y="216976"/>
            <a:ext cx="10862276" cy="1025799"/>
          </a:xfrm>
        </p:spPr>
        <p:txBody>
          <a:bodyPr/>
          <a:lstStyle/>
          <a:p>
            <a:pPr algn="ctr"/>
            <a:r>
              <a:rPr lang="en-US" dirty="0"/>
              <a:t>Caring</a:t>
            </a:r>
          </a:p>
        </p:txBody>
      </p:sp>
      <p:sp>
        <p:nvSpPr>
          <p:cNvPr id="3" name="Text Placeholder 2">
            <a:extLst>
              <a:ext uri="{FF2B5EF4-FFF2-40B4-BE49-F238E27FC236}">
                <a16:creationId xmlns:a16="http://schemas.microsoft.com/office/drawing/2014/main" id="{F9691271-A62D-447F-B65F-46DCE4145F5E}"/>
              </a:ext>
            </a:extLst>
          </p:cNvPr>
          <p:cNvSpPr>
            <a:spLocks noGrp="1"/>
          </p:cNvSpPr>
          <p:nvPr>
            <p:ph type="body" idx="1"/>
          </p:nvPr>
        </p:nvSpPr>
        <p:spPr>
          <a:xfrm>
            <a:off x="697424" y="1242774"/>
            <a:ext cx="10862376" cy="4972045"/>
          </a:xfrm>
        </p:spPr>
        <p:txBody>
          <a:bodyPr/>
          <a:lstStyle/>
          <a:p>
            <a:pPr marL="107950" indent="0" algn="just" rtl="1">
              <a:lnSpc>
                <a:spcPct val="150000"/>
              </a:lnSpc>
              <a:buNone/>
            </a:pPr>
            <a:r>
              <a:rPr lang="fa-IR" sz="2400" dirty="0">
                <a:solidFill>
                  <a:srgbClr val="002060"/>
                </a:solidFill>
                <a:cs typeface="B Nazanin" panose="00000400000000000000" pitchFamily="2" charset="-78"/>
              </a:rPr>
              <a:t>معلم دلسوز بودن به این معنی است که شما همدلی نشان می‌دهید، نسبت به نگرانی‌ها و نیازهای بیمار حساس هستید، از زمان کافی اطمینان می‌دهید تا بیمار احساس فشار و عجله نکند، و حمایت و تشویق مداوم ارائه می‌کنید.. آنها نگرانی های بیمار در مورد ایمنی، درد، ظاهر و هزینه های مالی را درک می کنند و به بیمار کمک می کنند تا این نگرانی ها را برطرف کند. آنها دلگرم کننده هستند و زمان کافی را برای موفقیت بیمار فراهم می کنند</a:t>
            </a:r>
            <a:r>
              <a:rPr lang="fa-IR" sz="2400" dirty="0" smtClean="0">
                <a:solidFill>
                  <a:srgbClr val="002060"/>
                </a:solidFill>
                <a:cs typeface="B Nazanin" panose="00000400000000000000" pitchFamily="2" charset="-78"/>
              </a:rPr>
              <a:t>.</a:t>
            </a:r>
          </a:p>
          <a:p>
            <a:pPr marL="107950" indent="0" algn="just" rtl="1">
              <a:lnSpc>
                <a:spcPct val="150000"/>
              </a:lnSpc>
              <a:buNone/>
            </a:pPr>
            <a:r>
              <a:rPr lang="fa-IR" sz="2400" dirty="0" smtClean="0">
                <a:solidFill>
                  <a:srgbClr val="002060"/>
                </a:solidFill>
                <a:cs typeface="B Nazanin" panose="00000400000000000000" pitchFamily="2" charset="-78"/>
              </a:rPr>
              <a:t>مراقبت همراه با مهربانی و دلسوزی </a:t>
            </a:r>
          </a:p>
          <a:p>
            <a:pPr marL="107950" indent="0" algn="just" rtl="1">
              <a:lnSpc>
                <a:spcPct val="150000"/>
              </a:lnSpc>
              <a:buNone/>
            </a:pPr>
            <a:r>
              <a:rPr lang="fa-IR" sz="2400" dirty="0" smtClean="0">
                <a:solidFill>
                  <a:srgbClr val="002060"/>
                </a:solidFill>
                <a:cs typeface="B Nazanin" panose="00000400000000000000" pitchFamily="2" charset="-78"/>
              </a:rPr>
              <a:t>شخصی که نگران هست درمورد دیگران....تایمی که برای بیمار میگذاریم....صب کن تلفنم را جواب بدم...دهها نقش داریم در بیمارستان نقش پرستاری </a:t>
            </a:r>
            <a:r>
              <a:rPr lang="en-US" sz="2400" dirty="0" smtClean="0">
                <a:solidFill>
                  <a:srgbClr val="002060"/>
                </a:solidFill>
                <a:cs typeface="B Nazanin" panose="00000400000000000000" pitchFamily="2" charset="-78"/>
              </a:rPr>
              <a:t>bold</a:t>
            </a:r>
            <a:r>
              <a:rPr lang="fa-IR" sz="2400" dirty="0" smtClean="0">
                <a:solidFill>
                  <a:srgbClr val="002060"/>
                </a:solidFill>
                <a:cs typeface="B Nazanin" panose="00000400000000000000" pitchFamily="2" charset="-78"/>
              </a:rPr>
              <a:t> هست....مسایل کاری توخونه نبر و درمحیط کار فقط باید اولویت بیمار </a:t>
            </a:r>
            <a:r>
              <a:rPr lang="fa-IR" sz="2400" dirty="0" smtClean="0">
                <a:solidFill>
                  <a:srgbClr val="002060"/>
                </a:solidFill>
                <a:cs typeface="B Nazanin" panose="00000400000000000000" pitchFamily="2" charset="-78"/>
              </a:rPr>
              <a:t>پرستاری که با مهربانی و حس ارزشمندی و ارتبط با بیمار کار بیمار را انجان میدهدسریعتر خوب میشود.</a:t>
            </a:r>
            <a:endParaRPr lang="en-US" sz="2400" dirty="0" smtClean="0">
              <a:solidFill>
                <a:srgbClr val="002060"/>
              </a:solidFill>
              <a:cs typeface="B Nazanin" panose="00000400000000000000" pitchFamily="2" charset="-78"/>
            </a:endParaRPr>
          </a:p>
        </p:txBody>
      </p:sp>
    </p:spTree>
    <p:extLst>
      <p:ext uri="{BB962C8B-B14F-4D97-AF65-F5344CB8AC3E}">
        <p14:creationId xmlns:p14="http://schemas.microsoft.com/office/powerpoint/2010/main" val="28207062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C6CFC-6141-C06F-D742-6C90FBC04290}"/>
              </a:ext>
            </a:extLst>
          </p:cNvPr>
          <p:cNvSpPr>
            <a:spLocks noGrp="1"/>
          </p:cNvSpPr>
          <p:nvPr>
            <p:ph type="title"/>
          </p:nvPr>
        </p:nvSpPr>
        <p:spPr>
          <a:xfrm>
            <a:off x="884904" y="3052915"/>
            <a:ext cx="10087896" cy="958645"/>
          </a:xfrm>
        </p:spPr>
        <p:txBody>
          <a:bodyPr/>
          <a:lstStyle/>
          <a:p>
            <a:r>
              <a:rPr lang="fa-IR" dirty="0">
                <a:solidFill>
                  <a:srgbClr val="002060"/>
                </a:solidFill>
                <a:cs typeface="B Nazanin" panose="00000400000000000000" pitchFamily="2" charset="-78"/>
              </a:rPr>
              <a:t>موانع و راهکارهای اجرایی ،آموزش به بیماررا بیان نمایید.</a:t>
            </a:r>
            <a:endParaRPr lang="en-US" dirty="0">
              <a:solidFill>
                <a:srgbClr val="002060"/>
              </a:solidFill>
              <a:cs typeface="B Nazanin" panose="00000400000000000000" pitchFamily="2" charset="-78"/>
            </a:endParaRPr>
          </a:p>
        </p:txBody>
      </p:sp>
    </p:spTree>
    <p:extLst>
      <p:ext uri="{BB962C8B-B14F-4D97-AF65-F5344CB8AC3E}">
        <p14:creationId xmlns:p14="http://schemas.microsoft.com/office/powerpoint/2010/main" val="2630085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4E3D8CA-9BF5-4C1A-9534-88D31605CA46}"/>
              </a:ext>
            </a:extLst>
          </p:cNvPr>
          <p:cNvSpPr/>
          <p:nvPr/>
        </p:nvSpPr>
        <p:spPr>
          <a:xfrm>
            <a:off x="2861953" y="237506"/>
            <a:ext cx="6673933" cy="7718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b="1" dirty="0">
                <a:solidFill>
                  <a:srgbClr val="C00000"/>
                </a:solidFill>
                <a:cs typeface="B Nazanin" panose="00000400000000000000" pitchFamily="2" charset="-78"/>
              </a:rPr>
              <a:t>موانع آموزش به بیمار</a:t>
            </a:r>
            <a:endParaRPr lang="en-US" sz="3200" b="1" dirty="0">
              <a:solidFill>
                <a:srgbClr val="C00000"/>
              </a:solidFill>
              <a:cs typeface="B Nazanin" panose="00000400000000000000" pitchFamily="2" charset="-78"/>
            </a:endParaRPr>
          </a:p>
        </p:txBody>
      </p:sp>
      <p:sp>
        <p:nvSpPr>
          <p:cNvPr id="3" name="Oval 2">
            <a:extLst>
              <a:ext uri="{FF2B5EF4-FFF2-40B4-BE49-F238E27FC236}">
                <a16:creationId xmlns:a16="http://schemas.microsoft.com/office/drawing/2014/main" id="{9F34B488-9AE5-4D78-A1A5-7ED3D74EE837}"/>
              </a:ext>
            </a:extLst>
          </p:cNvPr>
          <p:cNvSpPr/>
          <p:nvPr/>
        </p:nvSpPr>
        <p:spPr>
          <a:xfrm>
            <a:off x="83127" y="1223158"/>
            <a:ext cx="11792198" cy="56348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fa-IR" sz="2400" dirty="0">
                <a:solidFill>
                  <a:srgbClr val="002060"/>
                </a:solidFill>
                <a:cs typeface="B Nazanin" panose="00000400000000000000" pitchFamily="2" charset="-78"/>
              </a:rPr>
              <a:t>کمبود وقت به دليل تراکم کاري پرستاران</a:t>
            </a:r>
          </a:p>
          <a:p>
            <a:pPr algn="ctr">
              <a:lnSpc>
                <a:spcPct val="150000"/>
              </a:lnSpc>
            </a:pPr>
            <a:r>
              <a:rPr lang="fa-IR" sz="2400" dirty="0">
                <a:solidFill>
                  <a:srgbClr val="002060"/>
                </a:solidFill>
                <a:cs typeface="B Nazanin" panose="00000400000000000000" pitchFamily="2" charset="-78"/>
              </a:rPr>
              <a:t>عدم آمادگي جسمي و روحي و وضعيت نامساعد بيمار در زمان اجراي آموزش</a:t>
            </a:r>
          </a:p>
          <a:p>
            <a:pPr algn="ctr">
              <a:lnSpc>
                <a:spcPct val="150000"/>
              </a:lnSpc>
            </a:pPr>
            <a:r>
              <a:rPr lang="fa-IR" sz="2400" dirty="0">
                <a:solidFill>
                  <a:srgbClr val="002060"/>
                </a:solidFill>
                <a:cs typeface="B Nazanin" panose="00000400000000000000" pitchFamily="2" charset="-78"/>
              </a:rPr>
              <a:t>عدم توجه و حمايت لازم از سوي مديران در زمينه رفع نيازهاي آموزشي بيمار</a:t>
            </a:r>
          </a:p>
          <a:p>
            <a:pPr algn="ctr">
              <a:lnSpc>
                <a:spcPct val="150000"/>
              </a:lnSpc>
            </a:pPr>
            <a:r>
              <a:rPr lang="fa-IR" sz="2400" dirty="0">
                <a:solidFill>
                  <a:srgbClr val="002060"/>
                </a:solidFill>
                <a:cs typeface="B Nazanin" panose="00000400000000000000" pitchFamily="2" charset="-78"/>
              </a:rPr>
              <a:t>لحاظ نکردن آموزش به بيمار به عنوان امتياز و يا يک مؤلفه ارزشيابي در سوابق کاري</a:t>
            </a:r>
          </a:p>
          <a:p>
            <a:pPr algn="ctr">
              <a:lnSpc>
                <a:spcPct val="150000"/>
              </a:lnSpc>
            </a:pPr>
            <a:r>
              <a:rPr lang="fa-IR" sz="2400" dirty="0">
                <a:solidFill>
                  <a:srgbClr val="002060"/>
                </a:solidFill>
                <a:cs typeface="B Nazanin" panose="00000400000000000000" pitchFamily="2" charset="-78"/>
              </a:rPr>
              <a:t>عدم تناسب تعداد بيماران با تعداد پرستاران</a:t>
            </a:r>
          </a:p>
          <a:p>
            <a:pPr algn="ctr">
              <a:lnSpc>
                <a:spcPct val="150000"/>
              </a:lnSpc>
            </a:pPr>
            <a:r>
              <a:rPr lang="fa-IR" sz="2400" dirty="0">
                <a:solidFill>
                  <a:srgbClr val="002060"/>
                </a:solidFill>
                <a:cs typeface="B Nazanin" panose="00000400000000000000" pitchFamily="2" charset="-78"/>
              </a:rPr>
              <a:t>عدم آگاهي پرستار از روشها، فنون آموزش و کاربرد وسايل کمک آموزشي</a:t>
            </a:r>
          </a:p>
          <a:p>
            <a:pPr algn="ctr">
              <a:lnSpc>
                <a:spcPct val="150000"/>
              </a:lnSpc>
            </a:pPr>
            <a:r>
              <a:rPr lang="fa-IR" sz="2400" dirty="0">
                <a:solidFill>
                  <a:srgbClr val="002060"/>
                </a:solidFill>
                <a:cs typeface="B Nazanin" panose="00000400000000000000" pitchFamily="2" charset="-78"/>
              </a:rPr>
              <a:t>کمبود يا عدم وجود فضاي آموزشي مناسب براي آموزش به بيمار</a:t>
            </a:r>
          </a:p>
          <a:p>
            <a:pPr algn="ctr">
              <a:lnSpc>
                <a:spcPct val="150000"/>
              </a:lnSpc>
            </a:pPr>
            <a:r>
              <a:rPr lang="fa-IR" sz="2400" dirty="0">
                <a:solidFill>
                  <a:srgbClr val="002060"/>
                </a:solidFill>
                <a:cs typeface="B Nazanin" panose="00000400000000000000" pitchFamily="2" charset="-78"/>
              </a:rPr>
              <a:t>عدم همکاري ساير اعضاي تيم بهداشتي درماني با پرستاران در خصوص اجراي برنامه</a:t>
            </a:r>
            <a:endParaRPr lang="en-US" sz="2400" dirty="0">
              <a:solidFill>
                <a:srgbClr val="002060"/>
              </a:solidFill>
              <a:cs typeface="B Nazanin" panose="00000400000000000000" pitchFamily="2" charset="-78"/>
            </a:endParaRPr>
          </a:p>
        </p:txBody>
      </p:sp>
    </p:spTree>
    <p:extLst>
      <p:ext uri="{BB962C8B-B14F-4D97-AF65-F5344CB8AC3E}">
        <p14:creationId xmlns:p14="http://schemas.microsoft.com/office/powerpoint/2010/main" val="148083570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B8DD441-C84A-4B34-A9DE-DAEFECAD69A9}"/>
              </a:ext>
            </a:extLst>
          </p:cNvPr>
          <p:cNvSpPr>
            <a:spLocks noGrp="1"/>
          </p:cNvSpPr>
          <p:nvPr>
            <p:ph type="body" idx="1"/>
          </p:nvPr>
        </p:nvSpPr>
        <p:spPr>
          <a:xfrm>
            <a:off x="883403" y="2508425"/>
            <a:ext cx="10676397" cy="3106800"/>
          </a:xfrm>
        </p:spPr>
        <p:txBody>
          <a:bodyPr/>
          <a:lstStyle/>
          <a:p>
            <a:pPr marL="107950" indent="0" algn="ctr">
              <a:buNone/>
            </a:pPr>
            <a:r>
              <a:rPr lang="fa-IR" sz="6600" b="1" dirty="0">
                <a:solidFill>
                  <a:srgbClr val="FFFF00"/>
                </a:solidFill>
                <a:cs typeface="B Nazanin" panose="00000400000000000000" pitchFamily="2" charset="-78"/>
              </a:rPr>
              <a:t>با تشکر از توجه شما</a:t>
            </a:r>
            <a:endParaRPr lang="en-US" sz="6600" b="1" dirty="0">
              <a:solidFill>
                <a:srgbClr val="FFFF00"/>
              </a:solidFill>
              <a:cs typeface="B Nazanin" panose="00000400000000000000" pitchFamily="2" charset="-78"/>
            </a:endParaRPr>
          </a:p>
        </p:txBody>
      </p:sp>
    </p:spTree>
    <p:extLst>
      <p:ext uri="{BB962C8B-B14F-4D97-AF65-F5344CB8AC3E}">
        <p14:creationId xmlns:p14="http://schemas.microsoft.com/office/powerpoint/2010/main" val="19914005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Shape 579"/>
        <p:cNvGrpSpPr/>
        <p:nvPr/>
      </p:nvGrpSpPr>
      <p:grpSpPr>
        <a:xfrm>
          <a:off x="0" y="0"/>
          <a:ext cx="0" cy="0"/>
          <a:chOff x="0" y="0"/>
          <a:chExt cx="0" cy="0"/>
        </a:xfrm>
      </p:grpSpPr>
      <p:sp>
        <p:nvSpPr>
          <p:cNvPr id="580" name="Google Shape;580;p28"/>
          <p:cNvSpPr txBox="1">
            <a:spLocks noGrp="1"/>
          </p:cNvSpPr>
          <p:nvPr>
            <p:ph type="title"/>
          </p:nvPr>
        </p:nvSpPr>
        <p:spPr>
          <a:xfrm>
            <a:off x="873350" y="308758"/>
            <a:ext cx="10551900" cy="890650"/>
          </a:xfrm>
          <a:prstGeom prst="rect">
            <a:avLst/>
          </a:prstGeom>
        </p:spPr>
        <p:txBody>
          <a:bodyPr spcFirstLastPara="1" wrap="square" lIns="121900" tIns="121900" rIns="121900" bIns="121900" anchor="t" anchorCtr="0">
            <a:noAutofit/>
          </a:bodyPr>
          <a:lstStyle/>
          <a:p>
            <a:pPr marL="0" lvl="0" indent="0" algn="r" rtl="0">
              <a:spcBef>
                <a:spcPts val="0"/>
              </a:spcBef>
              <a:spcAft>
                <a:spcPts val="0"/>
              </a:spcAft>
              <a:buNone/>
            </a:pPr>
            <a:r>
              <a:rPr lang="fa-IR" dirty="0">
                <a:solidFill>
                  <a:srgbClr val="C00000"/>
                </a:solidFill>
                <a:cs typeface="B Nazanin" panose="00000400000000000000" pitchFamily="2" charset="-78"/>
              </a:rPr>
              <a:t>تعریف آموزش به بیمار</a:t>
            </a:r>
            <a:endParaRPr dirty="0">
              <a:solidFill>
                <a:srgbClr val="C00000"/>
              </a:solidFill>
              <a:cs typeface="B Nazanin" panose="00000400000000000000" pitchFamily="2" charset="-78"/>
            </a:endParaRPr>
          </a:p>
        </p:txBody>
      </p:sp>
      <p:sp>
        <p:nvSpPr>
          <p:cNvPr id="581" name="Google Shape;581;p28"/>
          <p:cNvSpPr txBox="1">
            <a:spLocks noGrp="1"/>
          </p:cNvSpPr>
          <p:nvPr>
            <p:ph type="body" idx="4"/>
          </p:nvPr>
        </p:nvSpPr>
        <p:spPr>
          <a:xfrm>
            <a:off x="439387" y="1199408"/>
            <a:ext cx="10985860" cy="5498275"/>
          </a:xfrm>
          <a:prstGeom prst="rect">
            <a:avLst/>
          </a:prstGeom>
        </p:spPr>
        <p:txBody>
          <a:bodyPr spcFirstLastPara="1" wrap="square" lIns="121900" tIns="121900" rIns="121900" bIns="121900" anchor="t" anchorCtr="0">
            <a:noAutofit/>
          </a:bodyPr>
          <a:lstStyle/>
          <a:p>
            <a:pPr marL="0" lvl="0" indent="0" algn="just" rtl="1">
              <a:lnSpc>
                <a:spcPct val="150000"/>
              </a:lnSpc>
              <a:buNone/>
            </a:pPr>
            <a:r>
              <a:rPr lang="fa-IR" sz="2800" dirty="0">
                <a:solidFill>
                  <a:srgbClr val="002060"/>
                </a:solidFill>
                <a:cs typeface="B Nazanin" panose="00000400000000000000" pitchFamily="2" charset="-78"/>
              </a:rPr>
              <a:t>فرایند </a:t>
            </a:r>
            <a:r>
              <a:rPr lang="fa-IR" sz="2800" dirty="0">
                <a:solidFill>
                  <a:srgbClr val="FF0000"/>
                </a:solidFill>
                <a:cs typeface="B Nazanin" panose="00000400000000000000" pitchFamily="2" charset="-78"/>
              </a:rPr>
              <a:t>تغییررفتار</a:t>
            </a:r>
            <a:r>
              <a:rPr lang="fa-IR" sz="2800" dirty="0">
                <a:solidFill>
                  <a:srgbClr val="002060"/>
                </a:solidFill>
                <a:cs typeface="B Nazanin" panose="00000400000000000000" pitchFamily="2" charset="-78"/>
              </a:rPr>
              <a:t> بیمار ازمجاری تغییر دانش،نگرش و مهارت های مورد نیاز جهت توسعه سلامت</a:t>
            </a:r>
            <a:endParaRPr lang="en-US" sz="2800" dirty="0">
              <a:solidFill>
                <a:srgbClr val="002060"/>
              </a:solidFill>
              <a:cs typeface="B Nazanin" panose="00000400000000000000" pitchFamily="2" charset="-78"/>
            </a:endParaRPr>
          </a:p>
          <a:p>
            <a:pPr marL="0" lvl="0" indent="0" algn="just" rtl="1">
              <a:lnSpc>
                <a:spcPct val="150000"/>
              </a:lnSpc>
              <a:buNone/>
            </a:pPr>
            <a:endParaRPr lang="fa-IR" sz="2800" dirty="0">
              <a:solidFill>
                <a:srgbClr val="002060"/>
              </a:solidFill>
              <a:cs typeface="B Nazanin" panose="00000400000000000000" pitchFamily="2" charset="-78"/>
            </a:endParaRPr>
          </a:p>
          <a:p>
            <a:pPr marL="0" lvl="0" indent="0" algn="just" rtl="1">
              <a:lnSpc>
                <a:spcPct val="150000"/>
              </a:lnSpc>
              <a:buNone/>
            </a:pPr>
            <a:r>
              <a:rPr lang="fa-IR" sz="2800" dirty="0">
                <a:solidFill>
                  <a:srgbClr val="002060"/>
                </a:solidFill>
                <a:cs typeface="B Nazanin" panose="00000400000000000000" pitchFamily="2" charset="-78"/>
              </a:rPr>
              <a:t>ترکیب برنامه ها و فعالیت هاي یادگیري طراحی شده براي بیماران به منظور ایجاد </a:t>
            </a:r>
            <a:r>
              <a:rPr lang="fa-IR" sz="2800" dirty="0">
                <a:solidFill>
                  <a:srgbClr val="FF0000"/>
                </a:solidFill>
                <a:cs typeface="B Nazanin" panose="00000400000000000000" pitchFamily="2" charset="-78"/>
              </a:rPr>
              <a:t>تغییر در رفتار </a:t>
            </a:r>
            <a:r>
              <a:rPr lang="fa-IR" sz="2800" dirty="0">
                <a:solidFill>
                  <a:srgbClr val="002060"/>
                </a:solidFill>
                <a:cs typeface="B Nazanin" panose="00000400000000000000" pitchFamily="2" charset="-78"/>
              </a:rPr>
              <a:t>بهداشتی آنان</a:t>
            </a:r>
          </a:p>
          <a:p>
            <a:pPr marL="0" lvl="0" indent="0" algn="just" rtl="1">
              <a:lnSpc>
                <a:spcPct val="150000"/>
              </a:lnSpc>
              <a:buNone/>
            </a:pPr>
            <a:endParaRPr lang="en-US" sz="2800" dirty="0">
              <a:solidFill>
                <a:srgbClr val="002060"/>
              </a:solidFill>
              <a:cs typeface="B Nazanin" panose="00000400000000000000" pitchFamily="2" charset="-78"/>
            </a:endParaRPr>
          </a:p>
          <a:p>
            <a:pPr marL="0" lvl="0" indent="0" algn="just" rtl="1">
              <a:lnSpc>
                <a:spcPct val="150000"/>
              </a:lnSpc>
              <a:buNone/>
            </a:pPr>
            <a:r>
              <a:rPr lang="fa-IR" sz="2800" dirty="0">
                <a:solidFill>
                  <a:srgbClr val="002060"/>
                </a:solidFill>
                <a:cs typeface="B Nazanin" panose="00000400000000000000" pitchFamily="2" charset="-78"/>
              </a:rPr>
              <a:t>فرآیند تاثیر گذاری بر رفتار بیمار </a:t>
            </a:r>
            <a:r>
              <a:rPr lang="fa-IR" sz="2800" dirty="0" smtClean="0">
                <a:solidFill>
                  <a:srgbClr val="002060"/>
                </a:solidFill>
                <a:cs typeface="B Nazanin" panose="00000400000000000000" pitchFamily="2" charset="-78"/>
              </a:rPr>
              <a:t>و ایجاد</a:t>
            </a:r>
            <a:r>
              <a:rPr lang="fa-IR" sz="2800" dirty="0" smtClean="0">
                <a:solidFill>
                  <a:srgbClr val="FF0000"/>
                </a:solidFill>
                <a:cs typeface="B Nazanin" panose="00000400000000000000" pitchFamily="2" charset="-78"/>
              </a:rPr>
              <a:t>تغییر در دانش، </a:t>
            </a:r>
            <a:r>
              <a:rPr lang="fa-IR" sz="2800" dirty="0">
                <a:solidFill>
                  <a:srgbClr val="FF0000"/>
                </a:solidFill>
                <a:cs typeface="B Nazanin" panose="00000400000000000000" pitchFamily="2" charset="-78"/>
              </a:rPr>
              <a:t>نگرش و مهارت ها </a:t>
            </a:r>
            <a:r>
              <a:rPr lang="fa-IR" sz="2800" dirty="0">
                <a:solidFill>
                  <a:srgbClr val="002060"/>
                </a:solidFill>
                <a:cs typeface="B Nazanin" panose="00000400000000000000" pitchFamily="2" charset="-78"/>
              </a:rPr>
              <a:t>که برای حفظ  و ارتقاء سلامتی ضروری </a:t>
            </a:r>
            <a:r>
              <a:rPr lang="fa-IR" sz="2800" dirty="0" smtClean="0">
                <a:solidFill>
                  <a:srgbClr val="002060"/>
                </a:solidFill>
                <a:cs typeface="B Nazanin" panose="00000400000000000000" pitchFamily="2" charset="-78"/>
              </a:rPr>
              <a:t>است</a:t>
            </a:r>
            <a:endParaRPr lang="fa-IR" sz="2800" dirty="0">
              <a:solidFill>
                <a:srgbClr val="002060"/>
              </a:solidFill>
              <a:cs typeface="B Nazanin" panose="00000400000000000000" pitchFamily="2" charset="-78"/>
            </a:endParaRPr>
          </a:p>
          <a:p>
            <a:pPr marL="0" lvl="0" indent="0" algn="r" rtl="1">
              <a:spcBef>
                <a:spcPts val="0"/>
              </a:spcBef>
              <a:spcAft>
                <a:spcPts val="0"/>
              </a:spcAft>
              <a:buNone/>
            </a:pPr>
            <a:endParaRP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E881ACF-4ABA-592D-7167-A3277A49A02D}"/>
              </a:ext>
            </a:extLst>
          </p:cNvPr>
          <p:cNvSpPr>
            <a:spLocks noGrp="1"/>
          </p:cNvSpPr>
          <p:nvPr>
            <p:ph type="title"/>
          </p:nvPr>
        </p:nvSpPr>
        <p:spPr>
          <a:xfrm>
            <a:off x="873350" y="290947"/>
            <a:ext cx="10551900" cy="803562"/>
          </a:xfrm>
        </p:spPr>
        <p:txBody>
          <a:bodyPr/>
          <a:lstStyle/>
          <a:p>
            <a:pPr algn="ctr"/>
            <a:r>
              <a:rPr lang="fa-IR" dirty="0">
                <a:solidFill>
                  <a:srgbClr val="C00000"/>
                </a:solidFill>
                <a:cs typeface="B Nazanin" panose="00000400000000000000" pitchFamily="2" charset="-78"/>
              </a:rPr>
              <a:t>تغییر رفتار</a:t>
            </a:r>
            <a:endParaRPr lang="en-US" dirty="0">
              <a:solidFill>
                <a:srgbClr val="C00000"/>
              </a:solidFill>
              <a:cs typeface="B Nazanin" panose="00000400000000000000" pitchFamily="2" charset="-78"/>
            </a:endParaRPr>
          </a:p>
        </p:txBody>
      </p:sp>
      <p:sp>
        <p:nvSpPr>
          <p:cNvPr id="6" name="Text Placeholder 5">
            <a:extLst>
              <a:ext uri="{FF2B5EF4-FFF2-40B4-BE49-F238E27FC236}">
                <a16:creationId xmlns:a16="http://schemas.microsoft.com/office/drawing/2014/main" id="{C119637B-0D39-66F8-B654-0E2FDD5ED517}"/>
              </a:ext>
            </a:extLst>
          </p:cNvPr>
          <p:cNvSpPr>
            <a:spLocks noGrp="1"/>
          </p:cNvSpPr>
          <p:nvPr>
            <p:ph type="body" idx="4"/>
          </p:nvPr>
        </p:nvSpPr>
        <p:spPr>
          <a:xfrm>
            <a:off x="457201" y="1260765"/>
            <a:ext cx="10044544" cy="5306290"/>
          </a:xfrm>
        </p:spPr>
        <p:txBody>
          <a:bodyPr/>
          <a:lstStyle/>
          <a:p>
            <a:pPr marL="107950" indent="0" algn="r" rtl="1">
              <a:lnSpc>
                <a:spcPct val="150000"/>
              </a:lnSpc>
              <a:buNone/>
            </a:pPr>
            <a:r>
              <a:rPr lang="fa-IR" sz="2400" dirty="0">
                <a:solidFill>
                  <a:srgbClr val="002060"/>
                </a:solidFill>
                <a:cs typeface="B Nazanin" panose="00000400000000000000" pitchFamily="2" charset="-78"/>
              </a:rPr>
              <a:t>پیامد یادگیری ، تغییر رفتار است </a:t>
            </a:r>
          </a:p>
          <a:p>
            <a:pPr marL="107950" indent="0" algn="r" rtl="1">
              <a:lnSpc>
                <a:spcPct val="150000"/>
              </a:lnSpc>
              <a:buNone/>
            </a:pPr>
            <a:r>
              <a:rPr lang="fa-IR" sz="2400" dirty="0">
                <a:solidFill>
                  <a:srgbClr val="002060"/>
                </a:solidFill>
                <a:cs typeface="B Nazanin" panose="00000400000000000000" pitchFamily="2" charset="-78"/>
              </a:rPr>
              <a:t>تفاوت آموزش و یادگیری: </a:t>
            </a:r>
          </a:p>
          <a:p>
            <a:pPr algn="r" rtl="1">
              <a:lnSpc>
                <a:spcPct val="150000"/>
              </a:lnSpc>
            </a:pPr>
            <a:r>
              <a:rPr lang="fa-IR" sz="2400" dirty="0">
                <a:solidFill>
                  <a:srgbClr val="002060"/>
                </a:solidFill>
                <a:cs typeface="B Nazanin" panose="00000400000000000000" pitchFamily="2" charset="-78"/>
              </a:rPr>
              <a:t>دو فرآيند مستقل اما مرتبط به هم</a:t>
            </a:r>
          </a:p>
          <a:p>
            <a:pPr algn="r" rtl="1">
              <a:lnSpc>
                <a:spcPct val="150000"/>
              </a:lnSpc>
            </a:pPr>
            <a:r>
              <a:rPr lang="fa-IR" sz="2400" dirty="0">
                <a:solidFill>
                  <a:srgbClr val="002060"/>
                </a:solidFill>
                <a:cs typeface="B Nazanin" panose="00000400000000000000" pitchFamily="2" charset="-78"/>
              </a:rPr>
              <a:t>يادگيري معطوف به يادگيرنده است. يعني فعاليتي است از سوي يادگيرنده.</a:t>
            </a:r>
          </a:p>
          <a:p>
            <a:pPr algn="r" rtl="1">
              <a:lnSpc>
                <a:spcPct val="150000"/>
              </a:lnSpc>
            </a:pPr>
            <a:r>
              <a:rPr lang="fa-IR" sz="2400" dirty="0">
                <a:solidFill>
                  <a:srgbClr val="002060"/>
                </a:solidFill>
                <a:cs typeface="B Nazanin" panose="00000400000000000000" pitchFamily="2" charset="-78"/>
              </a:rPr>
              <a:t>آموزش معطوف به معلم، فعاليتي است از سوي معلم به قصد آسان كردن يادگيري. اما هميشه يه يادگيري ختم نمي‌شود.</a:t>
            </a:r>
          </a:p>
          <a:p>
            <a:pPr algn="r" rtl="1">
              <a:lnSpc>
                <a:spcPct val="150000"/>
              </a:lnSpc>
            </a:pPr>
            <a:r>
              <a:rPr lang="fa-IR" sz="2400" dirty="0">
                <a:solidFill>
                  <a:srgbClr val="FF0000"/>
                </a:solidFill>
                <a:cs typeface="B Nazanin" panose="00000400000000000000" pitchFamily="2" charset="-78"/>
              </a:rPr>
              <a:t>يادگيري هدف است و آموزش وسيله رسيدن به هدف</a:t>
            </a:r>
            <a:r>
              <a:rPr lang="fa-IR" sz="2400" dirty="0">
                <a:solidFill>
                  <a:srgbClr val="002060"/>
                </a:solidFill>
                <a:cs typeface="B Nazanin" panose="00000400000000000000" pitchFamily="2" charset="-78"/>
              </a:rPr>
              <a:t>.</a:t>
            </a:r>
          </a:p>
          <a:p>
            <a:pPr algn="r" rtl="1">
              <a:lnSpc>
                <a:spcPct val="150000"/>
              </a:lnSpc>
            </a:pPr>
            <a:r>
              <a:rPr lang="fa-IR" sz="2400" dirty="0">
                <a:solidFill>
                  <a:srgbClr val="002060"/>
                </a:solidFill>
                <a:cs typeface="B Nazanin" panose="00000400000000000000" pitchFamily="2" charset="-78"/>
              </a:rPr>
              <a:t>يادگيري مي‌تواند غير </a:t>
            </a:r>
            <a:r>
              <a:rPr lang="fa-IR" sz="2400" dirty="0" smtClean="0">
                <a:solidFill>
                  <a:srgbClr val="002060"/>
                </a:solidFill>
                <a:cs typeface="B Nazanin" panose="00000400000000000000" pitchFamily="2" charset="-78"/>
              </a:rPr>
              <a:t>فعال(شستشوی دست) </a:t>
            </a:r>
            <a:r>
              <a:rPr lang="fa-IR" sz="2400" dirty="0">
                <a:solidFill>
                  <a:srgbClr val="002060"/>
                </a:solidFill>
                <a:cs typeface="B Nazanin" panose="00000400000000000000" pitchFamily="2" charset="-78"/>
              </a:rPr>
              <a:t>يا اتفاقي باشد ولي آموزش يك فرآيند آگاهانه است.</a:t>
            </a:r>
          </a:p>
          <a:p>
            <a:pPr algn="r" rtl="1"/>
            <a:endParaRPr lang="fa-IR" sz="2400" dirty="0">
              <a:solidFill>
                <a:srgbClr val="002060"/>
              </a:solidFill>
              <a:cs typeface="B Nazanin" panose="00000400000000000000" pitchFamily="2" charset="-78"/>
            </a:endParaRPr>
          </a:p>
          <a:p>
            <a:pPr algn="r" rtl="1"/>
            <a:endParaRPr lang="fa-IR" sz="2400" dirty="0">
              <a:solidFill>
                <a:srgbClr val="002060"/>
              </a:solidFill>
              <a:cs typeface="B Nazanin" panose="00000400000000000000" pitchFamily="2" charset="-78"/>
            </a:endParaRPr>
          </a:p>
          <a:p>
            <a:pPr algn="r" rtl="1"/>
            <a:endParaRPr lang="en-US" sz="2400" dirty="0">
              <a:solidFill>
                <a:srgbClr val="002060"/>
              </a:solidFill>
              <a:cs typeface="B Nazanin" panose="00000400000000000000" pitchFamily="2" charset="-78"/>
            </a:endParaRPr>
          </a:p>
        </p:txBody>
      </p:sp>
    </p:spTree>
    <p:extLst>
      <p:ext uri="{BB962C8B-B14F-4D97-AF65-F5344CB8AC3E}">
        <p14:creationId xmlns:p14="http://schemas.microsoft.com/office/powerpoint/2010/main" val="27581612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7E4E254-5E98-4B90-5C9C-A795BE785A45}"/>
              </a:ext>
            </a:extLst>
          </p:cNvPr>
          <p:cNvSpPr>
            <a:spLocks noGrp="1"/>
          </p:cNvSpPr>
          <p:nvPr>
            <p:ph type="title"/>
          </p:nvPr>
        </p:nvSpPr>
        <p:spPr/>
        <p:txBody>
          <a:bodyPr/>
          <a:lstStyle/>
          <a:p>
            <a:r>
              <a:rPr lang="fa-IR" sz="2800" dirty="0">
                <a:solidFill>
                  <a:srgbClr val="C00000"/>
                </a:solidFill>
                <a:cs typeface="B Nazanin" panose="00000400000000000000" pitchFamily="2" charset="-78"/>
              </a:rPr>
              <a:t>يادگيري زماني اتفاق مي‌افتد كه اطلاعات دريافتي اين مراحل را طي كنند</a:t>
            </a:r>
            <a:endParaRPr lang="en-US" sz="2800" dirty="0">
              <a:solidFill>
                <a:srgbClr val="C00000"/>
              </a:solidFill>
              <a:cs typeface="B Nazanin" panose="00000400000000000000" pitchFamily="2" charset="-78"/>
            </a:endParaRPr>
          </a:p>
        </p:txBody>
      </p:sp>
      <p:sp>
        <p:nvSpPr>
          <p:cNvPr id="6" name="Text Placeholder 5">
            <a:extLst>
              <a:ext uri="{FF2B5EF4-FFF2-40B4-BE49-F238E27FC236}">
                <a16:creationId xmlns:a16="http://schemas.microsoft.com/office/drawing/2014/main" id="{5FF819D8-4016-EC6C-B6A9-E12BD4ED2DE1}"/>
              </a:ext>
            </a:extLst>
          </p:cNvPr>
          <p:cNvSpPr>
            <a:spLocks noGrp="1"/>
          </p:cNvSpPr>
          <p:nvPr>
            <p:ph type="body" idx="4"/>
          </p:nvPr>
        </p:nvSpPr>
        <p:spPr>
          <a:xfrm>
            <a:off x="484909" y="2036617"/>
            <a:ext cx="9074727" cy="4239491"/>
          </a:xfrm>
        </p:spPr>
        <p:txBody>
          <a:bodyPr/>
          <a:lstStyle/>
          <a:p>
            <a:pPr marL="107950" indent="0" algn="r" rtl="1">
              <a:lnSpc>
                <a:spcPct val="150000"/>
              </a:lnSpc>
              <a:buNone/>
            </a:pPr>
            <a:r>
              <a:rPr lang="fa-IR" sz="2400" dirty="0">
                <a:solidFill>
                  <a:srgbClr val="002060"/>
                </a:solidFill>
                <a:cs typeface="B Nazanin" panose="00000400000000000000" pitchFamily="2" charset="-78"/>
              </a:rPr>
              <a:t>- فراگرفتن: كسب </a:t>
            </a:r>
            <a:r>
              <a:rPr lang="fa-IR" sz="2400" dirty="0" smtClean="0">
                <a:solidFill>
                  <a:srgbClr val="002060"/>
                </a:solidFill>
                <a:cs typeface="B Nazanin" panose="00000400000000000000" pitchFamily="2" charset="-78"/>
              </a:rPr>
              <a:t>اطلاعات ازمنابع</a:t>
            </a:r>
            <a:endParaRPr lang="fa-IR" sz="2400" dirty="0">
              <a:solidFill>
                <a:srgbClr val="002060"/>
              </a:solidFill>
              <a:cs typeface="B Nazanin" panose="00000400000000000000" pitchFamily="2" charset="-78"/>
            </a:endParaRPr>
          </a:p>
          <a:p>
            <a:pPr marL="107950" indent="0" algn="r" rtl="1">
              <a:lnSpc>
                <a:spcPct val="150000"/>
              </a:lnSpc>
              <a:buNone/>
            </a:pPr>
            <a:r>
              <a:rPr lang="fa-IR" sz="2400" dirty="0">
                <a:solidFill>
                  <a:srgbClr val="002060"/>
                </a:solidFill>
                <a:cs typeface="B Nazanin" panose="00000400000000000000" pitchFamily="2" charset="-78"/>
              </a:rPr>
              <a:t>- نگهداري: به يادسپاري و نگهداري اطلاعات در </a:t>
            </a:r>
            <a:r>
              <a:rPr lang="fa-IR" sz="2400" dirty="0" smtClean="0">
                <a:solidFill>
                  <a:srgbClr val="002060"/>
                </a:solidFill>
                <a:cs typeface="B Nazanin" panose="00000400000000000000" pitchFamily="2" charset="-78"/>
              </a:rPr>
              <a:t>مغز-حافظه</a:t>
            </a:r>
            <a:endParaRPr lang="fa-IR" sz="2400" dirty="0">
              <a:solidFill>
                <a:srgbClr val="002060"/>
              </a:solidFill>
              <a:cs typeface="B Nazanin" panose="00000400000000000000" pitchFamily="2" charset="-78"/>
            </a:endParaRPr>
          </a:p>
          <a:p>
            <a:pPr marL="107950" indent="0" algn="r" rtl="1">
              <a:lnSpc>
                <a:spcPct val="150000"/>
              </a:lnSpc>
              <a:buNone/>
            </a:pPr>
            <a:r>
              <a:rPr lang="fa-IR" sz="2400" dirty="0">
                <a:solidFill>
                  <a:srgbClr val="002060"/>
                </a:solidFill>
                <a:cs typeface="B Nazanin" panose="00000400000000000000" pitchFamily="2" charset="-78"/>
              </a:rPr>
              <a:t>- يادآوري: به ياد آوردن </a:t>
            </a:r>
            <a:r>
              <a:rPr lang="fa-IR" sz="2400" dirty="0" smtClean="0">
                <a:solidFill>
                  <a:srgbClr val="002060"/>
                </a:solidFill>
                <a:cs typeface="B Nazanin" panose="00000400000000000000" pitchFamily="2" charset="-78"/>
              </a:rPr>
              <a:t>مطالب ازحافظه</a:t>
            </a:r>
            <a:endParaRPr lang="fa-IR" sz="2400" dirty="0">
              <a:solidFill>
                <a:srgbClr val="002060"/>
              </a:solidFill>
              <a:cs typeface="B Nazanin" panose="00000400000000000000" pitchFamily="2" charset="-78"/>
            </a:endParaRPr>
          </a:p>
          <a:p>
            <a:pPr algn="r" rtl="1">
              <a:lnSpc>
                <a:spcPct val="150000"/>
              </a:lnSpc>
            </a:pPr>
            <a:r>
              <a:rPr lang="fa-IR" sz="2400" dirty="0">
                <a:solidFill>
                  <a:srgbClr val="002060"/>
                </a:solidFill>
                <a:cs typeface="B Nazanin" panose="00000400000000000000" pitchFamily="2" charset="-78"/>
              </a:rPr>
              <a:t>بازشناسي: تشخيص دهد كه مطلب را مي شناسد يا </a:t>
            </a:r>
            <a:r>
              <a:rPr lang="fa-IR" sz="2400" dirty="0" smtClean="0">
                <a:solidFill>
                  <a:srgbClr val="002060"/>
                </a:solidFill>
                <a:cs typeface="B Nazanin" panose="00000400000000000000" pitchFamily="2" charset="-78"/>
              </a:rPr>
              <a:t>نه(قرص.گزینه ها را جلو فردمیگزاریم)</a:t>
            </a:r>
            <a:endParaRPr lang="fa-IR" sz="2400" dirty="0">
              <a:solidFill>
                <a:srgbClr val="002060"/>
              </a:solidFill>
              <a:cs typeface="B Nazanin" panose="00000400000000000000" pitchFamily="2" charset="-78"/>
            </a:endParaRPr>
          </a:p>
          <a:p>
            <a:pPr algn="r" rtl="1">
              <a:lnSpc>
                <a:spcPct val="150000"/>
              </a:lnSpc>
            </a:pPr>
            <a:r>
              <a:rPr lang="fa-IR" sz="2400" dirty="0">
                <a:solidFill>
                  <a:srgbClr val="002060"/>
                </a:solidFill>
                <a:cs typeface="B Nazanin" panose="00000400000000000000" pitchFamily="2" charset="-78"/>
              </a:rPr>
              <a:t>بازخواني: به طور كامل مطلب را از حافظه فرا </a:t>
            </a:r>
            <a:r>
              <a:rPr lang="fa-IR" sz="2400" dirty="0" smtClean="0">
                <a:solidFill>
                  <a:srgbClr val="002060"/>
                </a:solidFill>
                <a:cs typeface="B Nazanin" panose="00000400000000000000" pitchFamily="2" charset="-78"/>
              </a:rPr>
              <a:t>خواند(سوالات تشریحی)</a:t>
            </a:r>
            <a:endParaRPr lang="fa-IR" sz="2400" dirty="0">
              <a:solidFill>
                <a:srgbClr val="002060"/>
              </a:solidFill>
              <a:cs typeface="B Nazanin" panose="00000400000000000000" pitchFamily="2" charset="-78"/>
            </a:endParaRPr>
          </a:p>
          <a:p>
            <a:pPr marL="107950" indent="0" algn="r" rtl="1">
              <a:buNone/>
            </a:pPr>
            <a:endParaRPr lang="en-US" dirty="0"/>
          </a:p>
        </p:txBody>
      </p:sp>
    </p:spTree>
    <p:extLst>
      <p:ext uri="{BB962C8B-B14F-4D97-AF65-F5344CB8AC3E}">
        <p14:creationId xmlns:p14="http://schemas.microsoft.com/office/powerpoint/2010/main" val="6801372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Shape 572"/>
        <p:cNvGrpSpPr/>
        <p:nvPr/>
      </p:nvGrpSpPr>
      <p:grpSpPr>
        <a:xfrm>
          <a:off x="0" y="0"/>
          <a:ext cx="0" cy="0"/>
          <a:chOff x="0" y="0"/>
          <a:chExt cx="0" cy="0"/>
        </a:xfrm>
      </p:grpSpPr>
      <p:sp>
        <p:nvSpPr>
          <p:cNvPr id="573" name="Google Shape;573;p27"/>
          <p:cNvSpPr txBox="1">
            <a:spLocks noGrp="1"/>
          </p:cNvSpPr>
          <p:nvPr>
            <p:ph type="title"/>
          </p:nvPr>
        </p:nvSpPr>
        <p:spPr>
          <a:xfrm>
            <a:off x="1025200" y="1355375"/>
            <a:ext cx="10149000" cy="763500"/>
          </a:xfrm>
          <a:prstGeom prst="rect">
            <a:avLst/>
          </a:prstGeom>
        </p:spPr>
        <p:txBody>
          <a:bodyPr spcFirstLastPara="1" wrap="square" lIns="121900" tIns="121900" rIns="121900" bIns="121900" anchor="t" anchorCtr="0">
            <a:noAutofit/>
          </a:bodyPr>
          <a:lstStyle/>
          <a:p>
            <a:pPr marL="0" lvl="0" indent="0" algn="r" rtl="0">
              <a:spcBef>
                <a:spcPts val="0"/>
              </a:spcBef>
              <a:spcAft>
                <a:spcPts val="0"/>
              </a:spcAft>
              <a:buNone/>
            </a:pPr>
            <a:r>
              <a:rPr lang="fa-IR" sz="3600" dirty="0">
                <a:solidFill>
                  <a:srgbClr val="C00000"/>
                </a:solidFill>
                <a:cs typeface="B Nazanin" panose="00000400000000000000" pitchFamily="2" charset="-78"/>
              </a:rPr>
              <a:t>اهداف آموزش به بیمار</a:t>
            </a:r>
            <a:endParaRPr sz="3600" dirty="0">
              <a:solidFill>
                <a:srgbClr val="C00000"/>
              </a:solidFill>
              <a:cs typeface="B Nazanin" panose="00000400000000000000" pitchFamily="2" charset="-78"/>
            </a:endParaRPr>
          </a:p>
        </p:txBody>
      </p:sp>
      <p:sp>
        <p:nvSpPr>
          <p:cNvPr id="575" name="Google Shape;575;p27"/>
          <p:cNvSpPr txBox="1">
            <a:spLocks noGrp="1"/>
          </p:cNvSpPr>
          <p:nvPr>
            <p:ph type="body" idx="2"/>
          </p:nvPr>
        </p:nvSpPr>
        <p:spPr>
          <a:xfrm>
            <a:off x="1025200" y="2303813"/>
            <a:ext cx="10149000" cy="2600537"/>
          </a:xfrm>
          <a:prstGeom prst="rect">
            <a:avLst/>
          </a:prstGeom>
        </p:spPr>
        <p:txBody>
          <a:bodyPr spcFirstLastPara="1" wrap="square" lIns="121900" tIns="121900" rIns="121900" bIns="121900" anchor="t" anchorCtr="0">
            <a:noAutofit/>
          </a:bodyPr>
          <a:lstStyle/>
          <a:p>
            <a:pPr marL="0" lvl="0" indent="0" algn="r" rtl="1">
              <a:lnSpc>
                <a:spcPct val="150000"/>
              </a:lnSpc>
              <a:buNone/>
            </a:pPr>
            <a:r>
              <a:rPr lang="fa-IR" sz="2800" dirty="0">
                <a:solidFill>
                  <a:srgbClr val="002060"/>
                </a:solidFill>
                <a:cs typeface="B Nazanin" panose="00000400000000000000" pitchFamily="2" charset="-78"/>
              </a:rPr>
              <a:t>حفظ و ارتقاء سلامتی و پیشگیری از بیماری</a:t>
            </a:r>
          </a:p>
          <a:p>
            <a:pPr marL="0" lvl="0" indent="0" algn="r" rtl="1">
              <a:lnSpc>
                <a:spcPct val="150000"/>
              </a:lnSpc>
              <a:buNone/>
            </a:pPr>
            <a:r>
              <a:rPr lang="fa-IR" sz="2800" dirty="0">
                <a:solidFill>
                  <a:srgbClr val="002060"/>
                </a:solidFill>
                <a:cs typeface="B Nazanin" panose="00000400000000000000" pitchFamily="2" charset="-78"/>
              </a:rPr>
              <a:t>بازگشت به سلامتی</a:t>
            </a:r>
            <a:endParaRPr lang="en-US" sz="2800" dirty="0">
              <a:solidFill>
                <a:srgbClr val="002060"/>
              </a:solidFill>
              <a:cs typeface="B Nazanin" panose="00000400000000000000" pitchFamily="2" charset="-78"/>
            </a:endParaRPr>
          </a:p>
          <a:p>
            <a:pPr marL="0" lvl="0" indent="0" algn="r" rtl="1">
              <a:lnSpc>
                <a:spcPct val="150000"/>
              </a:lnSpc>
              <a:buNone/>
            </a:pPr>
            <a:r>
              <a:rPr lang="fa-IR" sz="2800" dirty="0">
                <a:solidFill>
                  <a:srgbClr val="002060"/>
                </a:solidFill>
                <a:cs typeface="B Nazanin" panose="00000400000000000000" pitchFamily="2" charset="-78"/>
              </a:rPr>
              <a:t>سازگاری با اختلال عملکرد</a:t>
            </a:r>
            <a:endParaRPr sz="2800" dirty="0">
              <a:solidFill>
                <a:srgbClr val="002060"/>
              </a:solidFill>
              <a:cs typeface="B Nazanin" panose="00000400000000000000" pitchFamily="2" charset="-7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Shape 564"/>
        <p:cNvGrpSpPr/>
        <p:nvPr/>
      </p:nvGrpSpPr>
      <p:grpSpPr>
        <a:xfrm>
          <a:off x="0" y="0"/>
          <a:ext cx="0" cy="0"/>
          <a:chOff x="0" y="0"/>
          <a:chExt cx="0" cy="0"/>
        </a:xfrm>
      </p:grpSpPr>
      <p:sp>
        <p:nvSpPr>
          <p:cNvPr id="565" name="Google Shape;565;p26"/>
          <p:cNvSpPr txBox="1">
            <a:spLocks noGrp="1"/>
          </p:cNvSpPr>
          <p:nvPr>
            <p:ph type="body" idx="1"/>
          </p:nvPr>
        </p:nvSpPr>
        <p:spPr>
          <a:xfrm>
            <a:off x="794400" y="2014779"/>
            <a:ext cx="10603200" cy="4576025"/>
          </a:xfrm>
          <a:prstGeom prst="rect">
            <a:avLst/>
          </a:prstGeom>
        </p:spPr>
        <p:txBody>
          <a:bodyPr spcFirstLastPara="1" wrap="square" lIns="121900" tIns="121900" rIns="121900" bIns="121900" anchor="t" anchorCtr="0">
            <a:noAutofit/>
          </a:bodyPr>
          <a:lstStyle/>
          <a:p>
            <a:pPr marL="0" lvl="0" indent="0" algn="just" rtl="1">
              <a:lnSpc>
                <a:spcPct val="150000"/>
              </a:lnSpc>
              <a:buNone/>
            </a:pPr>
            <a:r>
              <a:rPr lang="fa-IR" sz="2800" dirty="0">
                <a:solidFill>
                  <a:srgbClr val="002060"/>
                </a:solidFill>
                <a:cs typeface="B Nazanin" panose="00000400000000000000" pitchFamily="2" charset="-78"/>
              </a:rPr>
              <a:t>افزایش رضایت بیماران</a:t>
            </a:r>
          </a:p>
          <a:p>
            <a:pPr marL="0" lvl="0" indent="0" algn="just" rtl="1">
              <a:lnSpc>
                <a:spcPct val="150000"/>
              </a:lnSpc>
              <a:buNone/>
            </a:pPr>
            <a:r>
              <a:rPr lang="fa-IR" sz="2800" dirty="0">
                <a:solidFill>
                  <a:srgbClr val="002060"/>
                </a:solidFill>
                <a:cs typeface="B Nazanin" panose="00000400000000000000" pitchFamily="2" charset="-78"/>
              </a:rPr>
              <a:t>توسعه کیفیت زندگی</a:t>
            </a:r>
          </a:p>
          <a:p>
            <a:pPr marL="0" lvl="0" indent="0" algn="just" rtl="1">
              <a:lnSpc>
                <a:spcPct val="150000"/>
              </a:lnSpc>
              <a:buNone/>
            </a:pPr>
            <a:r>
              <a:rPr lang="fa-IR" sz="2800" dirty="0">
                <a:solidFill>
                  <a:srgbClr val="002060"/>
                </a:solidFill>
                <a:cs typeface="B Nazanin" panose="00000400000000000000" pitchFamily="2" charset="-78"/>
              </a:rPr>
              <a:t>پیروی از </a:t>
            </a:r>
            <a:r>
              <a:rPr lang="fa-IR" sz="2800" dirty="0" smtClean="0">
                <a:solidFill>
                  <a:srgbClr val="002060"/>
                </a:solidFill>
                <a:cs typeface="B Nazanin" panose="00000400000000000000" pitchFamily="2" charset="-78"/>
              </a:rPr>
              <a:t>درمان( فالو رژیم غذایی،ویزیت، فعالیت جنسی و...)</a:t>
            </a:r>
            <a:endParaRPr lang="fa-IR" sz="2800" dirty="0">
              <a:solidFill>
                <a:srgbClr val="002060"/>
              </a:solidFill>
              <a:cs typeface="B Nazanin" panose="00000400000000000000" pitchFamily="2" charset="-78"/>
            </a:endParaRPr>
          </a:p>
          <a:p>
            <a:pPr marL="0" lvl="0" indent="0" algn="just" rtl="1">
              <a:lnSpc>
                <a:spcPct val="150000"/>
              </a:lnSpc>
              <a:buNone/>
            </a:pPr>
            <a:r>
              <a:rPr lang="fa-IR" sz="2800" dirty="0" smtClean="0">
                <a:solidFill>
                  <a:srgbClr val="002060"/>
                </a:solidFill>
                <a:cs typeface="B Nazanin" panose="00000400000000000000" pitchFamily="2" charset="-78"/>
              </a:rPr>
              <a:t>افزایش سطح دانش -کاهش </a:t>
            </a:r>
            <a:r>
              <a:rPr lang="fa-IR" sz="2800" dirty="0">
                <a:solidFill>
                  <a:srgbClr val="002060"/>
                </a:solidFill>
                <a:cs typeface="B Nazanin" panose="00000400000000000000" pitchFamily="2" charset="-78"/>
              </a:rPr>
              <a:t>اضطراب </a:t>
            </a:r>
            <a:r>
              <a:rPr lang="fa-IR" sz="2800" dirty="0" smtClean="0">
                <a:solidFill>
                  <a:srgbClr val="002060"/>
                </a:solidFill>
                <a:cs typeface="B Nazanin" panose="00000400000000000000" pitchFamily="2" charset="-78"/>
              </a:rPr>
              <a:t>بیمار- تصمیم گیری بهتر</a:t>
            </a:r>
            <a:endParaRPr lang="fa-IR" sz="2800" dirty="0">
              <a:solidFill>
                <a:srgbClr val="002060"/>
              </a:solidFill>
              <a:cs typeface="B Nazanin" panose="00000400000000000000" pitchFamily="2" charset="-78"/>
            </a:endParaRPr>
          </a:p>
          <a:p>
            <a:pPr marL="0" lvl="0" indent="0" algn="just" rtl="1">
              <a:lnSpc>
                <a:spcPct val="150000"/>
              </a:lnSpc>
              <a:buNone/>
            </a:pPr>
            <a:r>
              <a:rPr lang="fa-IR" sz="2800" dirty="0">
                <a:solidFill>
                  <a:srgbClr val="002060"/>
                </a:solidFill>
                <a:cs typeface="B Nazanin" panose="00000400000000000000" pitchFamily="2" charset="-78"/>
              </a:rPr>
              <a:t>دادن قدرت به بیمار جهت تصمیم گیری در خصوص مدیریت بیماری(فعال بودن)</a:t>
            </a:r>
          </a:p>
          <a:p>
            <a:pPr marL="0" lvl="0" indent="0" algn="just" rtl="1">
              <a:lnSpc>
                <a:spcPct val="150000"/>
              </a:lnSpc>
              <a:buNone/>
            </a:pPr>
            <a:r>
              <a:rPr lang="fa-IR" sz="2800" dirty="0">
                <a:solidFill>
                  <a:srgbClr val="002060"/>
                </a:solidFill>
                <a:cs typeface="B Nazanin" panose="00000400000000000000" pitchFamily="2" charset="-78"/>
              </a:rPr>
              <a:t>کاهش هزینه و</a:t>
            </a:r>
            <a:r>
              <a:rPr lang="fa-IR" sz="2800" dirty="0" smtClean="0">
                <a:solidFill>
                  <a:srgbClr val="002060"/>
                </a:solidFill>
                <a:cs typeface="B Nazanin" panose="00000400000000000000" pitchFamily="2" charset="-78"/>
              </a:rPr>
              <a:t>....</a:t>
            </a:r>
          </a:p>
          <a:p>
            <a:pPr marL="0" lvl="0" indent="0" algn="just" rtl="1">
              <a:lnSpc>
                <a:spcPct val="150000"/>
              </a:lnSpc>
              <a:buNone/>
            </a:pPr>
            <a:r>
              <a:rPr lang="fa-IR" sz="2800" dirty="0" smtClean="0">
                <a:solidFill>
                  <a:srgbClr val="FF0000"/>
                </a:solidFill>
                <a:cs typeface="B Nazanin" panose="00000400000000000000" pitchFamily="2" charset="-78"/>
              </a:rPr>
              <a:t>سنجش کیفیت عملکرد پرسنل بر اساس آموزش به بیمار</a:t>
            </a:r>
            <a:endParaRPr lang="fa-IR" sz="2800" dirty="0">
              <a:solidFill>
                <a:srgbClr val="FF0000"/>
              </a:solidFill>
              <a:cs typeface="B Nazanin" panose="00000400000000000000" pitchFamily="2" charset="-78"/>
            </a:endParaRPr>
          </a:p>
          <a:p>
            <a:pPr marL="0" lvl="0" indent="0" algn="just" rtl="1">
              <a:spcBef>
                <a:spcPts val="0"/>
              </a:spcBef>
              <a:spcAft>
                <a:spcPts val="0"/>
              </a:spcAft>
              <a:buNone/>
            </a:pPr>
            <a:endParaRPr dirty="0"/>
          </a:p>
        </p:txBody>
      </p:sp>
      <p:sp>
        <p:nvSpPr>
          <p:cNvPr id="567" name="Google Shape;567;p26"/>
          <p:cNvSpPr/>
          <p:nvPr/>
        </p:nvSpPr>
        <p:spPr>
          <a:xfrm>
            <a:off x="4485675" y="112758"/>
            <a:ext cx="3124458" cy="2472706"/>
          </a:xfrm>
          <a:custGeom>
            <a:avLst/>
            <a:gdLst/>
            <a:ahLst/>
            <a:cxnLst/>
            <a:rect l="l" t="t" r="r" b="b"/>
            <a:pathLst>
              <a:path w="2609151" h="2300192" extrusionOk="0">
                <a:moveTo>
                  <a:pt x="2601724" y="876175"/>
                </a:moveTo>
                <a:cubicBezTo>
                  <a:pt x="2594884" y="859936"/>
                  <a:pt x="2588021" y="843720"/>
                  <a:pt x="2581181" y="827481"/>
                </a:cubicBezTo>
                <a:cubicBezTo>
                  <a:pt x="2570559" y="813733"/>
                  <a:pt x="2559937" y="799985"/>
                  <a:pt x="2549315" y="786238"/>
                </a:cubicBezTo>
                <a:cubicBezTo>
                  <a:pt x="2530856" y="766352"/>
                  <a:pt x="2508978" y="752310"/>
                  <a:pt x="2483725" y="744088"/>
                </a:cubicBezTo>
                <a:cubicBezTo>
                  <a:pt x="2459422" y="731315"/>
                  <a:pt x="2433263" y="725471"/>
                  <a:pt x="2405179" y="726536"/>
                </a:cubicBezTo>
                <a:cubicBezTo>
                  <a:pt x="2212122" y="708100"/>
                  <a:pt x="2018658" y="693831"/>
                  <a:pt x="1824989" y="683707"/>
                </a:cubicBezTo>
                <a:cubicBezTo>
                  <a:pt x="1859438" y="668963"/>
                  <a:pt x="1893706" y="653675"/>
                  <a:pt x="1927724" y="637753"/>
                </a:cubicBezTo>
                <a:cubicBezTo>
                  <a:pt x="2061101" y="575311"/>
                  <a:pt x="2189406" y="501793"/>
                  <a:pt x="2307518" y="413668"/>
                </a:cubicBezTo>
                <a:cubicBezTo>
                  <a:pt x="2338139" y="395549"/>
                  <a:pt x="2362532" y="371179"/>
                  <a:pt x="2380651" y="340535"/>
                </a:cubicBezTo>
                <a:cubicBezTo>
                  <a:pt x="2395553" y="317139"/>
                  <a:pt x="2403616" y="291886"/>
                  <a:pt x="2404839" y="264753"/>
                </a:cubicBezTo>
                <a:cubicBezTo>
                  <a:pt x="2410909" y="237666"/>
                  <a:pt x="2409686" y="210555"/>
                  <a:pt x="2401193" y="183467"/>
                </a:cubicBezTo>
                <a:cubicBezTo>
                  <a:pt x="2391499" y="148928"/>
                  <a:pt x="2374037" y="118964"/>
                  <a:pt x="2348761" y="93530"/>
                </a:cubicBezTo>
                <a:cubicBezTo>
                  <a:pt x="2309081" y="55593"/>
                  <a:pt x="2261383" y="27486"/>
                  <a:pt x="2208023" y="13580"/>
                </a:cubicBezTo>
                <a:cubicBezTo>
                  <a:pt x="2169724" y="3592"/>
                  <a:pt x="2128164" y="-553"/>
                  <a:pt x="2088348" y="59"/>
                </a:cubicBezTo>
                <a:cubicBezTo>
                  <a:pt x="2030662" y="919"/>
                  <a:pt x="1972817" y="5993"/>
                  <a:pt x="1915199" y="9186"/>
                </a:cubicBezTo>
                <a:cubicBezTo>
                  <a:pt x="1794912" y="15867"/>
                  <a:pt x="1674625" y="22549"/>
                  <a:pt x="1554361" y="29207"/>
                </a:cubicBezTo>
                <a:cubicBezTo>
                  <a:pt x="1313040" y="42593"/>
                  <a:pt x="1071742" y="56001"/>
                  <a:pt x="830421" y="69386"/>
                </a:cubicBezTo>
                <a:cubicBezTo>
                  <a:pt x="708571" y="76158"/>
                  <a:pt x="586744" y="82907"/>
                  <a:pt x="464895" y="89679"/>
                </a:cubicBezTo>
                <a:cubicBezTo>
                  <a:pt x="450581" y="89113"/>
                  <a:pt x="436290" y="89838"/>
                  <a:pt x="422225" y="92058"/>
                </a:cubicBezTo>
                <a:cubicBezTo>
                  <a:pt x="422225" y="92058"/>
                  <a:pt x="422225" y="92058"/>
                  <a:pt x="422225" y="92058"/>
                </a:cubicBezTo>
                <a:cubicBezTo>
                  <a:pt x="394163" y="90993"/>
                  <a:pt x="367982" y="96859"/>
                  <a:pt x="343679" y="109610"/>
                </a:cubicBezTo>
                <a:cubicBezTo>
                  <a:pt x="318404" y="117831"/>
                  <a:pt x="296548" y="131874"/>
                  <a:pt x="278089" y="151759"/>
                </a:cubicBezTo>
                <a:cubicBezTo>
                  <a:pt x="267467" y="165507"/>
                  <a:pt x="256845" y="179255"/>
                  <a:pt x="246223" y="193002"/>
                </a:cubicBezTo>
                <a:cubicBezTo>
                  <a:pt x="231320" y="216398"/>
                  <a:pt x="223257" y="241651"/>
                  <a:pt x="222034" y="268785"/>
                </a:cubicBezTo>
                <a:cubicBezTo>
                  <a:pt x="217187" y="286858"/>
                  <a:pt x="217187" y="304909"/>
                  <a:pt x="222034" y="322983"/>
                </a:cubicBezTo>
                <a:cubicBezTo>
                  <a:pt x="223257" y="350116"/>
                  <a:pt x="231320" y="375369"/>
                  <a:pt x="246223" y="398765"/>
                </a:cubicBezTo>
                <a:cubicBezTo>
                  <a:pt x="256845" y="412513"/>
                  <a:pt x="267467" y="426260"/>
                  <a:pt x="278089" y="440008"/>
                </a:cubicBezTo>
                <a:cubicBezTo>
                  <a:pt x="303524" y="465262"/>
                  <a:pt x="333510" y="482746"/>
                  <a:pt x="368027" y="492440"/>
                </a:cubicBezTo>
                <a:cubicBezTo>
                  <a:pt x="400709" y="504081"/>
                  <a:pt x="433708" y="503107"/>
                  <a:pt x="467047" y="498646"/>
                </a:cubicBezTo>
                <a:cubicBezTo>
                  <a:pt x="472414" y="497921"/>
                  <a:pt x="477465" y="497196"/>
                  <a:pt x="482357" y="496381"/>
                </a:cubicBezTo>
                <a:cubicBezTo>
                  <a:pt x="687825" y="484966"/>
                  <a:pt x="893316" y="473573"/>
                  <a:pt x="1098784" y="462158"/>
                </a:cubicBezTo>
                <a:cubicBezTo>
                  <a:pt x="1157037" y="458920"/>
                  <a:pt x="1215289" y="455681"/>
                  <a:pt x="1273541" y="452465"/>
                </a:cubicBezTo>
                <a:cubicBezTo>
                  <a:pt x="1214496" y="470878"/>
                  <a:pt x="1155202" y="488521"/>
                  <a:pt x="1095817" y="505734"/>
                </a:cubicBezTo>
                <a:cubicBezTo>
                  <a:pt x="890417" y="565278"/>
                  <a:pt x="683590" y="620427"/>
                  <a:pt x="480862" y="688781"/>
                </a:cubicBezTo>
                <a:cubicBezTo>
                  <a:pt x="351924" y="732266"/>
                  <a:pt x="225182" y="781889"/>
                  <a:pt x="101068" y="837741"/>
                </a:cubicBezTo>
                <a:cubicBezTo>
                  <a:pt x="77309" y="850559"/>
                  <a:pt x="58239" y="868044"/>
                  <a:pt x="43880" y="890240"/>
                </a:cubicBezTo>
                <a:cubicBezTo>
                  <a:pt x="25852" y="909921"/>
                  <a:pt x="13712" y="933023"/>
                  <a:pt x="7393" y="959568"/>
                </a:cubicBezTo>
                <a:cubicBezTo>
                  <a:pt x="4969" y="977641"/>
                  <a:pt x="2546" y="995692"/>
                  <a:pt x="123" y="1013766"/>
                </a:cubicBezTo>
                <a:cubicBezTo>
                  <a:pt x="-942" y="1041827"/>
                  <a:pt x="4924" y="1068009"/>
                  <a:pt x="17675" y="1092311"/>
                </a:cubicBezTo>
                <a:cubicBezTo>
                  <a:pt x="22522" y="1109569"/>
                  <a:pt x="31264" y="1124562"/>
                  <a:pt x="43880" y="1137291"/>
                </a:cubicBezTo>
                <a:cubicBezTo>
                  <a:pt x="58262" y="1159486"/>
                  <a:pt x="77309" y="1176972"/>
                  <a:pt x="101068" y="1189790"/>
                </a:cubicBezTo>
                <a:cubicBezTo>
                  <a:pt x="122335" y="1201024"/>
                  <a:pt x="145051" y="1209404"/>
                  <a:pt x="168424" y="1213888"/>
                </a:cubicBezTo>
                <a:cubicBezTo>
                  <a:pt x="152774" y="1230581"/>
                  <a:pt x="141382" y="1249764"/>
                  <a:pt x="134338" y="1271462"/>
                </a:cubicBezTo>
                <a:cubicBezTo>
                  <a:pt x="125120" y="1287361"/>
                  <a:pt x="120477" y="1304506"/>
                  <a:pt x="120432" y="1322896"/>
                </a:cubicBezTo>
                <a:cubicBezTo>
                  <a:pt x="114362" y="1349984"/>
                  <a:pt x="115585" y="1377094"/>
                  <a:pt x="124079" y="1404182"/>
                </a:cubicBezTo>
                <a:cubicBezTo>
                  <a:pt x="130918" y="1420422"/>
                  <a:pt x="137781" y="1436638"/>
                  <a:pt x="144621" y="1452877"/>
                </a:cubicBezTo>
                <a:cubicBezTo>
                  <a:pt x="155243" y="1466624"/>
                  <a:pt x="165865" y="1480372"/>
                  <a:pt x="176487" y="1494120"/>
                </a:cubicBezTo>
                <a:cubicBezTo>
                  <a:pt x="194946" y="1514005"/>
                  <a:pt x="216825" y="1528048"/>
                  <a:pt x="242078" y="1536269"/>
                </a:cubicBezTo>
                <a:cubicBezTo>
                  <a:pt x="266380" y="1549043"/>
                  <a:pt x="292539" y="1554886"/>
                  <a:pt x="320601" y="1553822"/>
                </a:cubicBezTo>
                <a:cubicBezTo>
                  <a:pt x="528628" y="1545124"/>
                  <a:pt x="736610" y="1559801"/>
                  <a:pt x="943823" y="1577059"/>
                </a:cubicBezTo>
                <a:cubicBezTo>
                  <a:pt x="986945" y="1580660"/>
                  <a:pt x="1030091" y="1584352"/>
                  <a:pt x="1073237" y="1587976"/>
                </a:cubicBezTo>
                <a:cubicBezTo>
                  <a:pt x="1038041" y="1597284"/>
                  <a:pt x="1002664" y="1605913"/>
                  <a:pt x="967083" y="1613636"/>
                </a:cubicBezTo>
                <a:cubicBezTo>
                  <a:pt x="875695" y="1633454"/>
                  <a:pt x="782746" y="1645254"/>
                  <a:pt x="691630" y="1666385"/>
                </a:cubicBezTo>
                <a:cubicBezTo>
                  <a:pt x="625972" y="1681628"/>
                  <a:pt x="564956" y="1704231"/>
                  <a:pt x="503035" y="1730866"/>
                </a:cubicBezTo>
                <a:cubicBezTo>
                  <a:pt x="440910" y="1757591"/>
                  <a:pt x="386893" y="1795845"/>
                  <a:pt x="335458" y="1839760"/>
                </a:cubicBezTo>
                <a:cubicBezTo>
                  <a:pt x="324836" y="1853508"/>
                  <a:pt x="314214" y="1867256"/>
                  <a:pt x="303591" y="1881003"/>
                </a:cubicBezTo>
                <a:cubicBezTo>
                  <a:pt x="296752" y="1897243"/>
                  <a:pt x="289889" y="1913459"/>
                  <a:pt x="283049" y="1929698"/>
                </a:cubicBezTo>
                <a:cubicBezTo>
                  <a:pt x="280626" y="1947771"/>
                  <a:pt x="278202" y="1965822"/>
                  <a:pt x="275779" y="1983896"/>
                </a:cubicBezTo>
                <a:cubicBezTo>
                  <a:pt x="274714" y="2011958"/>
                  <a:pt x="280580" y="2038140"/>
                  <a:pt x="293332" y="2062442"/>
                </a:cubicBezTo>
                <a:cubicBezTo>
                  <a:pt x="298178" y="2079700"/>
                  <a:pt x="306921" y="2094693"/>
                  <a:pt x="319536" y="2107422"/>
                </a:cubicBezTo>
                <a:cubicBezTo>
                  <a:pt x="328596" y="2122732"/>
                  <a:pt x="340781" y="2134917"/>
                  <a:pt x="356091" y="2143977"/>
                </a:cubicBezTo>
                <a:cubicBezTo>
                  <a:pt x="368797" y="2156614"/>
                  <a:pt x="383790" y="2165334"/>
                  <a:pt x="401071" y="2170181"/>
                </a:cubicBezTo>
                <a:cubicBezTo>
                  <a:pt x="425373" y="2182955"/>
                  <a:pt x="451532" y="2188798"/>
                  <a:pt x="479617" y="2187733"/>
                </a:cubicBezTo>
                <a:cubicBezTo>
                  <a:pt x="664475" y="2212103"/>
                  <a:pt x="851461" y="2207053"/>
                  <a:pt x="1037090" y="2195683"/>
                </a:cubicBezTo>
                <a:cubicBezTo>
                  <a:pt x="1221902" y="2184359"/>
                  <a:pt x="1406511" y="2166603"/>
                  <a:pt x="1591799" y="2165108"/>
                </a:cubicBezTo>
                <a:cubicBezTo>
                  <a:pt x="1685904" y="2164338"/>
                  <a:pt x="1780100" y="2167961"/>
                  <a:pt x="1873571" y="2178923"/>
                </a:cubicBezTo>
                <a:cubicBezTo>
                  <a:pt x="1913432" y="2184970"/>
                  <a:pt x="1953067" y="2192422"/>
                  <a:pt x="1992340" y="2201640"/>
                </a:cubicBezTo>
                <a:cubicBezTo>
                  <a:pt x="2026902" y="2209748"/>
                  <a:pt x="2061985" y="2218445"/>
                  <a:pt x="2095867" y="2229905"/>
                </a:cubicBezTo>
                <a:cubicBezTo>
                  <a:pt x="2122162" y="2259462"/>
                  <a:pt x="2156248" y="2282201"/>
                  <a:pt x="2194615" y="2292755"/>
                </a:cubicBezTo>
                <a:cubicBezTo>
                  <a:pt x="2221703" y="2301249"/>
                  <a:pt x="2248813" y="2302472"/>
                  <a:pt x="2275901" y="2296402"/>
                </a:cubicBezTo>
                <a:cubicBezTo>
                  <a:pt x="2303034" y="2295179"/>
                  <a:pt x="2328287" y="2287116"/>
                  <a:pt x="2351683" y="2272213"/>
                </a:cubicBezTo>
                <a:cubicBezTo>
                  <a:pt x="2395214" y="2244152"/>
                  <a:pt x="2433513" y="2202365"/>
                  <a:pt x="2445358" y="2150386"/>
                </a:cubicBezTo>
                <a:cubicBezTo>
                  <a:pt x="2457362" y="2097728"/>
                  <a:pt x="2454123" y="2040337"/>
                  <a:pt x="2424816" y="1993318"/>
                </a:cubicBezTo>
                <a:cubicBezTo>
                  <a:pt x="2394829" y="1945212"/>
                  <a:pt x="2352680" y="1902837"/>
                  <a:pt x="2301811" y="1876904"/>
                </a:cubicBezTo>
                <a:cubicBezTo>
                  <a:pt x="2263512" y="1857381"/>
                  <a:pt x="2222790" y="1842523"/>
                  <a:pt x="2181683" y="1830157"/>
                </a:cubicBezTo>
                <a:cubicBezTo>
                  <a:pt x="2125084" y="1813126"/>
                  <a:pt x="2067375" y="1799944"/>
                  <a:pt x="2009100" y="1790092"/>
                </a:cubicBezTo>
                <a:cubicBezTo>
                  <a:pt x="1955921" y="1781101"/>
                  <a:pt x="1902561" y="1774034"/>
                  <a:pt x="1849065" y="1768779"/>
                </a:cubicBezTo>
                <a:cubicBezTo>
                  <a:pt x="1891780" y="1754737"/>
                  <a:pt x="1934496" y="1740718"/>
                  <a:pt x="1977211" y="1726676"/>
                </a:cubicBezTo>
                <a:cubicBezTo>
                  <a:pt x="2015260" y="1714174"/>
                  <a:pt x="2053582" y="1700517"/>
                  <a:pt x="2088868" y="1681515"/>
                </a:cubicBezTo>
                <a:cubicBezTo>
                  <a:pt x="2136974" y="1655627"/>
                  <a:pt x="2177832" y="1615177"/>
                  <a:pt x="2205939" y="1568543"/>
                </a:cubicBezTo>
                <a:cubicBezTo>
                  <a:pt x="2220842" y="1545147"/>
                  <a:pt x="2228905" y="1519894"/>
                  <a:pt x="2230128" y="1492761"/>
                </a:cubicBezTo>
                <a:cubicBezTo>
                  <a:pt x="2236198" y="1465673"/>
                  <a:pt x="2234975" y="1438563"/>
                  <a:pt x="2226482" y="1411475"/>
                </a:cubicBezTo>
                <a:cubicBezTo>
                  <a:pt x="2219642" y="1395236"/>
                  <a:pt x="2212779" y="1379020"/>
                  <a:pt x="2205939" y="1362780"/>
                </a:cubicBezTo>
                <a:cubicBezTo>
                  <a:pt x="2187820" y="1332160"/>
                  <a:pt x="2163451" y="1307767"/>
                  <a:pt x="2132807" y="1289648"/>
                </a:cubicBezTo>
                <a:cubicBezTo>
                  <a:pt x="2099627" y="1266841"/>
                  <a:pt x="2061169" y="1251735"/>
                  <a:pt x="2023867" y="1237511"/>
                </a:cubicBezTo>
                <a:cubicBezTo>
                  <a:pt x="2021149" y="1236470"/>
                  <a:pt x="2018431" y="1235495"/>
                  <a:pt x="2015714" y="1234544"/>
                </a:cubicBezTo>
                <a:cubicBezTo>
                  <a:pt x="2077521" y="1226685"/>
                  <a:pt x="2139171" y="1217580"/>
                  <a:pt x="2200277" y="1205781"/>
                </a:cubicBezTo>
                <a:cubicBezTo>
                  <a:pt x="2245076" y="1197129"/>
                  <a:pt x="2289581" y="1186733"/>
                  <a:pt x="2333338" y="1173687"/>
                </a:cubicBezTo>
                <a:cubicBezTo>
                  <a:pt x="2393243" y="1155840"/>
                  <a:pt x="2451178" y="1132150"/>
                  <a:pt x="2508072" y="1106353"/>
                </a:cubicBezTo>
                <a:cubicBezTo>
                  <a:pt x="2521820" y="1095731"/>
                  <a:pt x="2535567" y="1085109"/>
                  <a:pt x="2549315" y="1074487"/>
                </a:cubicBezTo>
                <a:cubicBezTo>
                  <a:pt x="2569201" y="1056028"/>
                  <a:pt x="2583243" y="1034149"/>
                  <a:pt x="2591464" y="1008896"/>
                </a:cubicBezTo>
                <a:cubicBezTo>
                  <a:pt x="2600682" y="992997"/>
                  <a:pt x="2605325" y="975852"/>
                  <a:pt x="2605370" y="957461"/>
                </a:cubicBezTo>
                <a:cubicBezTo>
                  <a:pt x="2611417" y="930350"/>
                  <a:pt x="2610217" y="903263"/>
                  <a:pt x="2601724" y="876175"/>
                </a:cubicBezTo>
                <a:close/>
              </a:path>
            </a:pathLst>
          </a:custGeom>
          <a:solidFill>
            <a:schemeClr val="accent4"/>
          </a:solidFill>
          <a:ln w="228600" cap="flat" cmpd="sng">
            <a:solidFill>
              <a:schemeClr val="accent4"/>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rgbClr val="000000"/>
              </a:solidFill>
              <a:latin typeface="Calibri"/>
              <a:ea typeface="Calibri"/>
              <a:cs typeface="Calibri"/>
              <a:sym typeface="Calibri"/>
            </a:endParaRPr>
          </a:p>
        </p:txBody>
      </p:sp>
      <p:sp>
        <p:nvSpPr>
          <p:cNvPr id="568" name="Google Shape;568;p26"/>
          <p:cNvSpPr txBox="1">
            <a:spLocks noGrp="1"/>
          </p:cNvSpPr>
          <p:nvPr>
            <p:ph type="title" idx="4294967295"/>
          </p:nvPr>
        </p:nvSpPr>
        <p:spPr>
          <a:xfrm>
            <a:off x="3983064" y="670900"/>
            <a:ext cx="3627069" cy="1343880"/>
          </a:xfrm>
          <a:prstGeom prst="rect">
            <a:avLst/>
          </a:prstGeom>
        </p:spPr>
        <p:txBody>
          <a:bodyPr spcFirstLastPara="1" wrap="square" lIns="121900" tIns="121900" rIns="121900" bIns="121900" anchor="t" anchorCtr="0">
            <a:noAutofit/>
          </a:bodyPr>
          <a:lstStyle/>
          <a:p>
            <a:pPr marL="0" lvl="0" indent="0" algn="ctr" rtl="0">
              <a:spcBef>
                <a:spcPts val="0"/>
              </a:spcBef>
              <a:spcAft>
                <a:spcPts val="0"/>
              </a:spcAft>
              <a:buNone/>
            </a:pPr>
            <a:r>
              <a:rPr lang="fa-IR" dirty="0">
                <a:solidFill>
                  <a:srgbClr val="C00000"/>
                </a:solidFill>
                <a:cs typeface="B Nazanin" panose="00000400000000000000" pitchFamily="2" charset="-78"/>
              </a:rPr>
              <a:t>اهمیت آموزش به بیمار</a:t>
            </a:r>
            <a:endParaRPr dirty="0">
              <a:solidFill>
                <a:srgbClr val="C00000"/>
              </a:solidFill>
              <a:cs typeface="B Nazanin" panose="00000400000000000000" pitchFamily="2" charset="-7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lidesMania">
  <a:themeElements>
    <a:clrScheme name="Simple Light">
      <a:dk1>
        <a:srgbClr val="A34F3D"/>
      </a:dk1>
      <a:lt1>
        <a:srgbClr val="EFEFEF"/>
      </a:lt1>
      <a:dk2>
        <a:srgbClr val="434343"/>
      </a:dk2>
      <a:lt2>
        <a:srgbClr val="B0ADAA"/>
      </a:lt2>
      <a:accent1>
        <a:srgbClr val="ECDDCF"/>
      </a:accent1>
      <a:accent2>
        <a:srgbClr val="E4A890"/>
      </a:accent2>
      <a:accent3>
        <a:srgbClr val="D9806B"/>
      </a:accent3>
      <a:accent4>
        <a:srgbClr val="D8BC9D"/>
      </a:accent4>
      <a:accent5>
        <a:srgbClr val="E3C8BD"/>
      </a:accent5>
      <a:accent6>
        <a:srgbClr val="CE8677"/>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1737</TotalTime>
  <Words>3699</Words>
  <Application>Microsoft Office PowerPoint</Application>
  <PresentationFormat>Widescreen</PresentationFormat>
  <Paragraphs>290</Paragraphs>
  <Slides>46</Slides>
  <Notes>23</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46</vt:i4>
      </vt:variant>
    </vt:vector>
  </HeadingPairs>
  <TitlesOfParts>
    <vt:vector size="60" baseType="lpstr">
      <vt:lpstr>Abril Fatface</vt:lpstr>
      <vt:lpstr>Aldrich</vt:lpstr>
      <vt:lpstr>Arial</vt:lpstr>
      <vt:lpstr>B Nazanin</vt:lpstr>
      <vt:lpstr>B Zar</vt:lpstr>
      <vt:lpstr>Barlow Condensed</vt:lpstr>
      <vt:lpstr>Calibri</vt:lpstr>
      <vt:lpstr>DM Sans</vt:lpstr>
      <vt:lpstr>Griffy</vt:lpstr>
      <vt:lpstr>Homemade Apple</vt:lpstr>
      <vt:lpstr>Poppins</vt:lpstr>
      <vt:lpstr>Times New Roman</vt:lpstr>
      <vt:lpstr>Wingdings</vt:lpstr>
      <vt:lpstr>SlidesMania</vt:lpstr>
      <vt:lpstr>Patient Education آموزش به بیمار</vt:lpstr>
      <vt:lpstr>سوالات پیش آزمون   1. آموزش به بیمار راتعریف نمایید.  2. چگونگی آموزش به بیمار راشرح دهید( فرآیند آموزش به بیمار)  3.معمولا از چه روش تدریس در آموزش به بیمار استفاده می کنید.     </vt:lpstr>
      <vt:lpstr>تاریخچه آموزش به بیمار</vt:lpstr>
      <vt:lpstr>تعریف آموزش به بیمار</vt:lpstr>
      <vt:lpstr>تعریف آموزش به بیمار</vt:lpstr>
      <vt:lpstr>تغییر رفتار</vt:lpstr>
      <vt:lpstr>يادگيري زماني اتفاق مي‌افتد كه اطلاعات دريافتي اين مراحل را طي كنند</vt:lpstr>
      <vt:lpstr>اهداف آموزش به بیمار</vt:lpstr>
      <vt:lpstr>اهمیت آموزش به بیمار</vt:lpstr>
      <vt:lpstr>PowerPoint Presentation</vt:lpstr>
      <vt:lpstr>ارزیابی نیازهای یادگیری</vt:lpstr>
      <vt:lpstr>نیازهای یادگیری  بیشتر نگران چه چیزی هستید؟ زخم اهداف شما برای یادگیری نحوه مراقبت از خود چیست؟زودتر برم. غذا در فکر می کنید برای رسیدن به اهداف خود باید چه چیزهایی را بدانید؟سازمان  چه مشکلات خاصی دارید؟ بینایی-سطح سواد،شنوایی-خارپاشنه از وضعیت خود چه می دانید؟ بدخیم-سرما خوردگی بیشتر علاقه مندید در مورد چه چیزی یاد بگیرید؟ وابسه به ارث –پیشکیری از زخم چگونه مراقبت های خود را در خانه مدیریت خواهید کرد؟ خودم میترسم، همسر،دختر همسایه</vt:lpstr>
      <vt:lpstr> سبک یادگیری چه زمانی از روز را بهتر یاد می گیرید؟شب-اهل صبح آیا دوست دارید بخوانید،از خواندن چه نوع کتاب یا مجلاتی لذت می برید؟ آیا ترجیح می دهید ابتدا چیزی بخوانید یا ترجیح می دهید اطلاعاتی را برای شما توضیح دهم؟ آیا اگر آن را بخوانید، بشنوید یا خودتان آن را انجام دهید بهتر یاد می گیرید؟عروسک،سبک را به دست اوریم  </vt:lpstr>
      <vt:lpstr>PowerPoint Presentation</vt:lpstr>
      <vt:lpstr>آمادگی بیمار    در مورد ایجاد تغییراتی که در مورد آن صحبت کردیم چه احساسی دارید؟ اکنون دوست دارید روی چه تغییراتی کار کنید؟الویت من رارو، تحرک، مالی ، زیبایی آیا در حال حاضر مشکلی وجود دارد که شما را از یادگیری باز دارد؟ حوصله ندارم، وقت ملاقات هست سردرد بهترین زمان آموزش ؟ از حافظه حسی به حافظه کوتاه مدت میشود.باتکرار وارد حافظه بلندمدت میشود چی داری میزنی  چرادستم رو اینجوری میشه آموزش زمان خاصی نداره/  نیازهای فیزیولوژیک برطرف شده باشد  چرا صورتم قرمز شده</vt:lpstr>
      <vt:lpstr>توسعه اهداف یادگیری</vt:lpstr>
      <vt:lpstr>هدف کلی</vt:lpstr>
      <vt:lpstr>اهداف جزیی</vt:lpstr>
      <vt:lpstr>اهداف رفتاری</vt:lpstr>
      <vt:lpstr>حیطه های اهداف رفتاری</vt:lpstr>
      <vt:lpstr>حیطه های اهداف رفتاری</vt:lpstr>
      <vt:lpstr>حیطه های اهداف رفتاری</vt:lpstr>
      <vt:lpstr>طبقه بندی اهداف یادگیری اموزش مقطعی نمیباشد بلکه یک فرایند هست ودرطول دوره</vt:lpstr>
      <vt:lpstr>برنامه ریزی و اجرای آموزش به بیمار</vt:lpstr>
      <vt:lpstr>برنامه ریزی و اجرای آموزش به بیمار</vt:lpstr>
      <vt:lpstr>PowerPoint Presentation</vt:lpstr>
      <vt:lpstr>PowerPoint Presentation</vt:lpstr>
      <vt:lpstr>PowerPoint Presentation</vt:lpstr>
      <vt:lpstr>نکات مورد توجه درآموزش به بیمار(چالش)</vt:lpstr>
      <vt:lpstr>PowerPoint Presentation</vt:lpstr>
      <vt:lpstr>ارزیابی یادگیری بیمار</vt:lpstr>
      <vt:lpstr>PowerPoint Presentation</vt:lpstr>
      <vt:lpstr>کیس</vt:lpstr>
      <vt:lpstr>کیس</vt:lpstr>
      <vt:lpstr>کیس</vt:lpstr>
      <vt:lpstr>Teach back</vt:lpstr>
      <vt:lpstr>PowerPoint Presentation</vt:lpstr>
      <vt:lpstr>نحوه مستندسازی</vt:lpstr>
      <vt:lpstr>ویژگی یک معلم موفق</vt:lpstr>
      <vt:lpstr>Confidence </vt:lpstr>
      <vt:lpstr>Competence</vt:lpstr>
      <vt:lpstr>Communication</vt:lpstr>
      <vt:lpstr>Caring</vt:lpstr>
      <vt:lpstr>موانع و راهکارهای اجرایی ،آموزش به بیماررا بیان نمایید.</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 goes your presentation title.</dc:title>
  <dc:creator>user</dc:creator>
  <cp:lastModifiedBy>taban</cp:lastModifiedBy>
  <cp:revision>192</cp:revision>
  <dcterms:modified xsi:type="dcterms:W3CDTF">2022-12-16T04:39:14Z</dcterms:modified>
</cp:coreProperties>
</file>